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audio1.wav" ContentType="audio/wav"/>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93" r:id="rId2"/>
    <p:sldId id="320" r:id="rId3"/>
    <p:sldId id="321" r:id="rId4"/>
    <p:sldId id="315" r:id="rId5"/>
    <p:sldId id="258" r:id="rId6"/>
    <p:sldId id="259" r:id="rId7"/>
    <p:sldId id="306" r:id="rId8"/>
    <p:sldId id="260" r:id="rId9"/>
    <p:sldId id="261" r:id="rId10"/>
    <p:sldId id="307" r:id="rId11"/>
    <p:sldId id="301" r:id="rId12"/>
    <p:sldId id="263" r:id="rId13"/>
    <p:sldId id="264" r:id="rId14"/>
    <p:sldId id="265" r:id="rId15"/>
    <p:sldId id="316" r:id="rId16"/>
    <p:sldId id="270" r:id="rId17"/>
    <p:sldId id="269" r:id="rId18"/>
    <p:sldId id="266" r:id="rId19"/>
    <p:sldId id="267" r:id="rId20"/>
    <p:sldId id="302" r:id="rId21"/>
    <p:sldId id="271" r:id="rId22"/>
    <p:sldId id="273" r:id="rId23"/>
    <p:sldId id="274" r:id="rId24"/>
    <p:sldId id="275" r:id="rId25"/>
    <p:sldId id="317" r:id="rId26"/>
    <p:sldId id="276" r:id="rId27"/>
    <p:sldId id="278" r:id="rId28"/>
    <p:sldId id="279" r:id="rId29"/>
    <p:sldId id="310" r:id="rId30"/>
    <p:sldId id="280" r:id="rId31"/>
    <p:sldId id="311" r:id="rId32"/>
    <p:sldId id="318" r:id="rId33"/>
    <p:sldId id="283" r:id="rId34"/>
    <p:sldId id="281" r:id="rId35"/>
    <p:sldId id="312" r:id="rId36"/>
    <p:sldId id="282" r:id="rId37"/>
    <p:sldId id="286" r:id="rId38"/>
    <p:sldId id="287" r:id="rId39"/>
    <p:sldId id="319" r:id="rId40"/>
    <p:sldId id="291" r:id="rId41"/>
    <p:sldId id="289" r:id="rId42"/>
    <p:sldId id="308" r:id="rId43"/>
    <p:sldId id="313" r:id="rId44"/>
    <p:sldId id="290" r:id="rId45"/>
    <p:sldId id="303" r:id="rId46"/>
    <p:sldId id="305" r:id="rId47"/>
    <p:sldId id="292" r:id="rId48"/>
    <p:sldId id="314" r:id="rId49"/>
  </p:sldIdLst>
  <p:sldSz cx="12190413" cy="6858000"/>
  <p:notesSz cx="6858000" cy="9144000"/>
  <p:embeddedFontLst>
    <p:embeddedFont>
      <p:font typeface="굴림" panose="020B0600000101010101" pitchFamily="34" charset="-127"/>
      <p:regular r:id="rId51"/>
    </p:embeddedFont>
    <p:embeddedFont>
      <p:font typeface="Calibri" panose="020F0502020204030204" pitchFamily="34" charset="0"/>
      <p:regular r:id="rId52"/>
      <p:bold r:id="rId53"/>
      <p:italic r:id="rId54"/>
      <p:boldItalic r:id="rId55"/>
    </p:embeddedFont>
    <p:embeddedFont>
      <p:font typeface="Constantia" panose="02030602050306030303" pitchFamily="18" charset="0"/>
      <p:regular r:id="rId56"/>
      <p:bold r:id="rId57"/>
      <p:italic r:id="rId58"/>
      <p:boldItalic r:id="rId59"/>
    </p:embeddedFont>
    <p:embeddedFont>
      <p:font typeface="Impact" panose="020B0806030902050204" pitchFamily="34" charset="0"/>
      <p:regular r:id="rId60"/>
    </p:embeddedFont>
    <p:embeddedFont>
      <p:font typeface="Verdana" panose="020B0604030504040204" pitchFamily="34" charset="0"/>
      <p:regular r:id="rId61"/>
      <p:bold r:id="rId62"/>
      <p:italic r:id="rId63"/>
      <p:boldItalic r:id="rId64"/>
    </p:embeddedFont>
    <p:embeddedFont>
      <p:font typeface="微软雅黑" panose="020B0503020204020204" pitchFamily="34" charset="-122"/>
      <p:regular r:id="rId65"/>
      <p:bold r:id="rId66"/>
    </p:embeddedFont>
  </p:embeddedFontLst>
  <p:custDataLst>
    <p:tags r:id="rId6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97F0"/>
    <a:srgbClr val="0279C2"/>
    <a:srgbClr val="161D25"/>
    <a:srgbClr val="00ACF1"/>
    <a:srgbClr val="E9E9E9"/>
    <a:srgbClr val="546E7D"/>
    <a:srgbClr val="9E8F7A"/>
    <a:srgbClr val="6A656C"/>
    <a:srgbClr val="70625F"/>
    <a:srgbClr val="7B8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48" autoAdjust="0"/>
    <p:restoredTop sz="94660"/>
  </p:normalViewPr>
  <p:slideViewPr>
    <p:cSldViewPr>
      <p:cViewPr varScale="1">
        <p:scale>
          <a:sx n="108" d="100"/>
          <a:sy n="108" d="100"/>
        </p:scale>
        <p:origin x="726" y="132"/>
      </p:cViewPr>
      <p:guideLst>
        <p:guide orient="horz" pos="2160"/>
        <p:guide pos="3840"/>
      </p:guideLst>
    </p:cSldViewPr>
  </p:slideViewPr>
  <p:notesTextViewPr>
    <p:cViewPr>
      <p:scale>
        <a:sx n="3" d="2"/>
        <a:sy n="3" d="2"/>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a:ln w="31750">
              <a:gradFill>
                <a:gsLst>
                  <a:gs pos="0">
                    <a:srgbClr val="F5F5F5"/>
                  </a:gs>
                  <a:gs pos="100000">
                    <a:srgbClr val="CDCDCD"/>
                  </a:gs>
                </a:gsLst>
                <a:lin ang="4200000" scaled="0"/>
              </a:gradFill>
            </a:ln>
            <a:effectLst>
              <a:innerShdw blurRad="63500" dist="50800" dir="13500000">
                <a:prstClr val="black">
                  <a:alpha val="50000"/>
                </a:prstClr>
              </a:innerShdw>
            </a:effectLst>
          </c:spPr>
          <c:dPt>
            <c:idx val="0"/>
            <c:bubble3D val="0"/>
            <c:spPr>
              <a:solidFill>
                <a:srgbClr val="0297F0"/>
              </a:solidFill>
              <a:ln w="31750">
                <a:gradFill>
                  <a:gsLst>
                    <a:gs pos="0">
                      <a:srgbClr val="F5F5F5"/>
                    </a:gs>
                    <a:gs pos="100000">
                      <a:srgbClr val="CDCDCD"/>
                    </a:gs>
                  </a:gsLst>
                  <a:lin ang="4200000" scaled="0"/>
                </a:gradFill>
              </a:ln>
              <a:effectLst>
                <a:innerShdw blurRad="63500" dist="50800" dir="13500000">
                  <a:prstClr val="black">
                    <a:alpha val="50000"/>
                  </a:prstClr>
                </a:innerShdw>
              </a:effectLst>
            </c:spPr>
            <c:extLst>
              <c:ext xmlns:c16="http://schemas.microsoft.com/office/drawing/2014/chart" uri="{C3380CC4-5D6E-409C-BE32-E72D297353CC}">
                <c16:uniqueId val="{00000001-D275-4936-A246-1791745DD5C5}"/>
              </c:ext>
            </c:extLst>
          </c:dPt>
          <c:dPt>
            <c:idx val="1"/>
            <c:bubble3D val="0"/>
            <c:spPr>
              <a:solidFill>
                <a:schemeClr val="bg1">
                  <a:lumMod val="75000"/>
                </a:schemeClr>
              </a:solidFill>
              <a:ln w="31750">
                <a:gradFill>
                  <a:gsLst>
                    <a:gs pos="0">
                      <a:srgbClr val="F5F5F5"/>
                    </a:gs>
                    <a:gs pos="100000">
                      <a:srgbClr val="CDCDCD"/>
                    </a:gs>
                  </a:gsLst>
                  <a:lin ang="4200000" scaled="0"/>
                </a:gradFill>
              </a:ln>
              <a:effectLst>
                <a:innerShdw blurRad="63500" dist="50800" dir="13500000">
                  <a:prstClr val="black">
                    <a:alpha val="50000"/>
                  </a:prstClr>
                </a:innerShdw>
              </a:effectLst>
            </c:spPr>
            <c:extLst>
              <c:ext xmlns:c16="http://schemas.microsoft.com/office/drawing/2014/chart" uri="{C3380CC4-5D6E-409C-BE32-E72D297353CC}">
                <c16:uniqueId val="{00000003-D275-4936-A246-1791745DD5C5}"/>
              </c:ext>
            </c:extLst>
          </c:dPt>
          <c:cat>
            <c:strRef>
              <c:f>Sheet1!$A$2:$A$3</c:f>
              <c:strCache>
                <c:ptCount val="2"/>
                <c:pt idx="0">
                  <c:v>A</c:v>
                </c:pt>
                <c:pt idx="1">
                  <c:v>B</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D275-4936-A246-1791745DD5C5}"/>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a:ln w="31750">
              <a:gradFill>
                <a:gsLst>
                  <a:gs pos="0">
                    <a:srgbClr val="F5F5F5"/>
                  </a:gs>
                  <a:gs pos="100000">
                    <a:srgbClr val="CDCDCD"/>
                  </a:gs>
                </a:gsLst>
                <a:lin ang="4200000" scaled="0"/>
              </a:gradFill>
            </a:ln>
            <a:effectLst>
              <a:innerShdw blurRad="63500" dist="50800" dir="13500000">
                <a:prstClr val="black">
                  <a:alpha val="50000"/>
                </a:prstClr>
              </a:innerShdw>
            </a:effectLst>
          </c:spPr>
          <c:dPt>
            <c:idx val="0"/>
            <c:bubble3D val="0"/>
            <c:spPr>
              <a:solidFill>
                <a:srgbClr val="0297F0"/>
              </a:solidFill>
              <a:ln w="31750">
                <a:gradFill>
                  <a:gsLst>
                    <a:gs pos="0">
                      <a:srgbClr val="F5F5F5"/>
                    </a:gs>
                    <a:gs pos="100000">
                      <a:srgbClr val="CDCDCD"/>
                    </a:gs>
                  </a:gsLst>
                  <a:lin ang="4200000" scaled="0"/>
                </a:gradFill>
              </a:ln>
              <a:effectLst>
                <a:innerShdw blurRad="63500" dist="50800" dir="13500000">
                  <a:prstClr val="black">
                    <a:alpha val="50000"/>
                  </a:prstClr>
                </a:innerShdw>
              </a:effectLst>
            </c:spPr>
            <c:extLst>
              <c:ext xmlns:c16="http://schemas.microsoft.com/office/drawing/2014/chart" uri="{C3380CC4-5D6E-409C-BE32-E72D297353CC}">
                <c16:uniqueId val="{00000001-D135-4D85-A970-A4BD01ADB2D8}"/>
              </c:ext>
            </c:extLst>
          </c:dPt>
          <c:dPt>
            <c:idx val="1"/>
            <c:bubble3D val="0"/>
            <c:spPr>
              <a:solidFill>
                <a:schemeClr val="bg1">
                  <a:lumMod val="75000"/>
                </a:schemeClr>
              </a:solidFill>
              <a:ln w="31750">
                <a:gradFill>
                  <a:gsLst>
                    <a:gs pos="0">
                      <a:srgbClr val="F5F5F5"/>
                    </a:gs>
                    <a:gs pos="100000">
                      <a:srgbClr val="CDCDCD"/>
                    </a:gs>
                  </a:gsLst>
                  <a:lin ang="4200000" scaled="0"/>
                </a:gradFill>
              </a:ln>
              <a:effectLst>
                <a:innerShdw blurRad="63500" dist="50800" dir="13500000">
                  <a:prstClr val="black">
                    <a:alpha val="50000"/>
                  </a:prstClr>
                </a:innerShdw>
              </a:effectLst>
            </c:spPr>
            <c:extLst>
              <c:ext xmlns:c16="http://schemas.microsoft.com/office/drawing/2014/chart" uri="{C3380CC4-5D6E-409C-BE32-E72D297353CC}">
                <c16:uniqueId val="{00000003-D135-4D85-A970-A4BD01ADB2D8}"/>
              </c:ext>
            </c:extLst>
          </c:dPt>
          <c:cat>
            <c:strRef>
              <c:f>Sheet1!$A$2:$A$3</c:f>
              <c:strCache>
                <c:ptCount val="2"/>
                <c:pt idx="0">
                  <c:v>A</c:v>
                </c:pt>
                <c:pt idx="1">
                  <c:v>B</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D135-4D85-A970-A4BD01ADB2D8}"/>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rgbClr val="64A0DC"/>
            </a:solidFill>
            <a:ln w="31750">
              <a:gradFill>
                <a:gsLst>
                  <a:gs pos="0">
                    <a:srgbClr val="F5F5F5"/>
                  </a:gs>
                  <a:gs pos="100000">
                    <a:srgbClr val="CDCDCD"/>
                  </a:gs>
                </a:gsLst>
                <a:lin ang="4200000" scaled="0"/>
              </a:gradFill>
            </a:ln>
            <a:effectLst>
              <a:innerShdw blurRad="63500" dist="50800" dir="13500000">
                <a:prstClr val="black">
                  <a:alpha val="50000"/>
                </a:prstClr>
              </a:innerShdw>
            </a:effectLst>
          </c:spPr>
          <c:dPt>
            <c:idx val="0"/>
            <c:bubble3D val="0"/>
            <c:spPr>
              <a:solidFill>
                <a:srgbClr val="0297F0"/>
              </a:solidFill>
              <a:ln w="31750">
                <a:gradFill>
                  <a:gsLst>
                    <a:gs pos="0">
                      <a:srgbClr val="F5F5F5"/>
                    </a:gs>
                    <a:gs pos="100000">
                      <a:srgbClr val="CDCDCD"/>
                    </a:gs>
                  </a:gsLst>
                  <a:lin ang="4200000" scaled="0"/>
                </a:gradFill>
              </a:ln>
              <a:effectLst>
                <a:innerShdw blurRad="63500" dist="50800" dir="13500000">
                  <a:prstClr val="black">
                    <a:alpha val="50000"/>
                  </a:prstClr>
                </a:innerShdw>
              </a:effectLst>
            </c:spPr>
            <c:extLst>
              <c:ext xmlns:c16="http://schemas.microsoft.com/office/drawing/2014/chart" uri="{C3380CC4-5D6E-409C-BE32-E72D297353CC}">
                <c16:uniqueId val="{00000001-70CE-4160-A45E-2CD226046DE6}"/>
              </c:ext>
            </c:extLst>
          </c:dPt>
          <c:dPt>
            <c:idx val="1"/>
            <c:bubble3D val="0"/>
            <c:spPr>
              <a:solidFill>
                <a:schemeClr val="bg1">
                  <a:lumMod val="75000"/>
                </a:schemeClr>
              </a:solidFill>
              <a:ln w="31750">
                <a:gradFill>
                  <a:gsLst>
                    <a:gs pos="0">
                      <a:srgbClr val="F5F5F5"/>
                    </a:gs>
                    <a:gs pos="100000">
                      <a:srgbClr val="CDCDCD"/>
                    </a:gs>
                  </a:gsLst>
                  <a:lin ang="4200000" scaled="0"/>
                </a:gradFill>
              </a:ln>
              <a:effectLst>
                <a:innerShdw blurRad="63500" dist="50800" dir="13500000">
                  <a:prstClr val="black">
                    <a:alpha val="50000"/>
                  </a:prstClr>
                </a:innerShdw>
              </a:effectLst>
            </c:spPr>
            <c:extLst>
              <c:ext xmlns:c16="http://schemas.microsoft.com/office/drawing/2014/chart" uri="{C3380CC4-5D6E-409C-BE32-E72D297353CC}">
                <c16:uniqueId val="{00000003-70CE-4160-A45E-2CD226046DE6}"/>
              </c:ext>
            </c:extLst>
          </c:dPt>
          <c:cat>
            <c:strRef>
              <c:f>Sheet1!$A$2:$A$3</c:f>
              <c:strCache>
                <c:ptCount val="2"/>
                <c:pt idx="0">
                  <c:v>第一季度</c:v>
                </c:pt>
                <c:pt idx="1">
                  <c:v>第二季度</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70CE-4160-A45E-2CD226046DE6}"/>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C5DC14-799A-4311-ABE8-B7F6F17282D9}" type="datetimeFigureOut">
              <a:rPr lang="zh-CN" altLang="en-US" smtClean="0"/>
              <a:pPr/>
              <a:t>2019/7/23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29F2BE-DE9F-4B8C-AB04-BD0998E5439B}" type="slidenum">
              <a:rPr lang="zh-CN" altLang="en-US" smtClean="0"/>
              <a:pPr/>
              <a:t>‹#›</a:t>
            </a:fld>
            <a:endParaRPr lang="zh-CN" altLang="en-US"/>
          </a:p>
        </p:txBody>
      </p:sp>
    </p:spTree>
    <p:extLst>
      <p:ext uri="{BB962C8B-B14F-4D97-AF65-F5344CB8AC3E}">
        <p14:creationId xmlns:p14="http://schemas.microsoft.com/office/powerpoint/2010/main" val="220863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1</a:t>
            </a:fld>
            <a:endParaRPr lang="zh-CN" altLang="en-US"/>
          </a:p>
        </p:txBody>
      </p:sp>
    </p:spTree>
    <p:extLst>
      <p:ext uri="{BB962C8B-B14F-4D97-AF65-F5344CB8AC3E}">
        <p14:creationId xmlns:p14="http://schemas.microsoft.com/office/powerpoint/2010/main" val="1380986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10</a:t>
            </a:fld>
            <a:endParaRPr lang="zh-CN" altLang="en-US"/>
          </a:p>
        </p:txBody>
      </p:sp>
    </p:spTree>
    <p:extLst>
      <p:ext uri="{BB962C8B-B14F-4D97-AF65-F5344CB8AC3E}">
        <p14:creationId xmlns:p14="http://schemas.microsoft.com/office/powerpoint/2010/main" val="1770468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11</a:t>
            </a:fld>
            <a:endParaRPr lang="zh-CN" altLang="en-US"/>
          </a:p>
        </p:txBody>
      </p:sp>
    </p:spTree>
    <p:extLst>
      <p:ext uri="{BB962C8B-B14F-4D97-AF65-F5344CB8AC3E}">
        <p14:creationId xmlns:p14="http://schemas.microsoft.com/office/powerpoint/2010/main" val="2541444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12</a:t>
            </a:fld>
            <a:endParaRPr lang="zh-CN" altLang="en-US"/>
          </a:p>
        </p:txBody>
      </p:sp>
    </p:spTree>
    <p:extLst>
      <p:ext uri="{BB962C8B-B14F-4D97-AF65-F5344CB8AC3E}">
        <p14:creationId xmlns:p14="http://schemas.microsoft.com/office/powerpoint/2010/main" val="920415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13</a:t>
            </a:fld>
            <a:endParaRPr lang="zh-CN" altLang="en-US"/>
          </a:p>
        </p:txBody>
      </p:sp>
    </p:spTree>
    <p:extLst>
      <p:ext uri="{BB962C8B-B14F-4D97-AF65-F5344CB8AC3E}">
        <p14:creationId xmlns:p14="http://schemas.microsoft.com/office/powerpoint/2010/main" val="2814540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14</a:t>
            </a:fld>
            <a:endParaRPr lang="zh-CN" altLang="en-US"/>
          </a:p>
        </p:txBody>
      </p:sp>
    </p:spTree>
    <p:extLst>
      <p:ext uri="{BB962C8B-B14F-4D97-AF65-F5344CB8AC3E}">
        <p14:creationId xmlns:p14="http://schemas.microsoft.com/office/powerpoint/2010/main" val="3827318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15</a:t>
            </a:fld>
            <a:endParaRPr lang="zh-CN" altLang="en-US"/>
          </a:p>
        </p:txBody>
      </p:sp>
    </p:spTree>
    <p:extLst>
      <p:ext uri="{BB962C8B-B14F-4D97-AF65-F5344CB8AC3E}">
        <p14:creationId xmlns:p14="http://schemas.microsoft.com/office/powerpoint/2010/main" val="1372555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16</a:t>
            </a:fld>
            <a:endParaRPr lang="zh-CN" altLang="en-US"/>
          </a:p>
        </p:txBody>
      </p:sp>
    </p:spTree>
    <p:extLst>
      <p:ext uri="{BB962C8B-B14F-4D97-AF65-F5344CB8AC3E}">
        <p14:creationId xmlns:p14="http://schemas.microsoft.com/office/powerpoint/2010/main" val="3047781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17</a:t>
            </a:fld>
            <a:endParaRPr lang="zh-CN" altLang="en-US"/>
          </a:p>
        </p:txBody>
      </p:sp>
    </p:spTree>
    <p:extLst>
      <p:ext uri="{BB962C8B-B14F-4D97-AF65-F5344CB8AC3E}">
        <p14:creationId xmlns:p14="http://schemas.microsoft.com/office/powerpoint/2010/main" val="2470159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18</a:t>
            </a:fld>
            <a:endParaRPr lang="zh-CN" altLang="en-US"/>
          </a:p>
        </p:txBody>
      </p:sp>
    </p:spTree>
    <p:extLst>
      <p:ext uri="{BB962C8B-B14F-4D97-AF65-F5344CB8AC3E}">
        <p14:creationId xmlns:p14="http://schemas.microsoft.com/office/powerpoint/2010/main" val="2937726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19</a:t>
            </a:fld>
            <a:endParaRPr lang="zh-CN" altLang="en-US"/>
          </a:p>
        </p:txBody>
      </p:sp>
    </p:spTree>
    <p:extLst>
      <p:ext uri="{BB962C8B-B14F-4D97-AF65-F5344CB8AC3E}">
        <p14:creationId xmlns:p14="http://schemas.microsoft.com/office/powerpoint/2010/main" val="1767700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2</a:t>
            </a:fld>
            <a:endParaRPr lang="zh-CN" altLang="en-US"/>
          </a:p>
        </p:txBody>
      </p:sp>
    </p:spTree>
    <p:extLst>
      <p:ext uri="{BB962C8B-B14F-4D97-AF65-F5344CB8AC3E}">
        <p14:creationId xmlns:p14="http://schemas.microsoft.com/office/powerpoint/2010/main" val="2115658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20</a:t>
            </a:fld>
            <a:endParaRPr lang="zh-CN" altLang="en-US"/>
          </a:p>
        </p:txBody>
      </p:sp>
    </p:spTree>
    <p:extLst>
      <p:ext uri="{BB962C8B-B14F-4D97-AF65-F5344CB8AC3E}">
        <p14:creationId xmlns:p14="http://schemas.microsoft.com/office/powerpoint/2010/main" val="2273428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21</a:t>
            </a:fld>
            <a:endParaRPr lang="zh-CN" altLang="en-US"/>
          </a:p>
        </p:txBody>
      </p:sp>
    </p:spTree>
    <p:extLst>
      <p:ext uri="{BB962C8B-B14F-4D97-AF65-F5344CB8AC3E}">
        <p14:creationId xmlns:p14="http://schemas.microsoft.com/office/powerpoint/2010/main" val="1143578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22</a:t>
            </a:fld>
            <a:endParaRPr lang="zh-CN" altLang="en-US"/>
          </a:p>
        </p:txBody>
      </p:sp>
    </p:spTree>
    <p:extLst>
      <p:ext uri="{BB962C8B-B14F-4D97-AF65-F5344CB8AC3E}">
        <p14:creationId xmlns:p14="http://schemas.microsoft.com/office/powerpoint/2010/main" val="2845892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23</a:t>
            </a:fld>
            <a:endParaRPr lang="zh-CN" altLang="en-US"/>
          </a:p>
        </p:txBody>
      </p:sp>
    </p:spTree>
    <p:extLst>
      <p:ext uri="{BB962C8B-B14F-4D97-AF65-F5344CB8AC3E}">
        <p14:creationId xmlns:p14="http://schemas.microsoft.com/office/powerpoint/2010/main" val="4234199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24</a:t>
            </a:fld>
            <a:endParaRPr lang="zh-CN" altLang="en-US"/>
          </a:p>
        </p:txBody>
      </p:sp>
    </p:spTree>
    <p:extLst>
      <p:ext uri="{BB962C8B-B14F-4D97-AF65-F5344CB8AC3E}">
        <p14:creationId xmlns:p14="http://schemas.microsoft.com/office/powerpoint/2010/main" val="633330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25</a:t>
            </a:fld>
            <a:endParaRPr lang="zh-CN" altLang="en-US"/>
          </a:p>
        </p:txBody>
      </p:sp>
    </p:spTree>
    <p:extLst>
      <p:ext uri="{BB962C8B-B14F-4D97-AF65-F5344CB8AC3E}">
        <p14:creationId xmlns:p14="http://schemas.microsoft.com/office/powerpoint/2010/main" val="689940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26</a:t>
            </a:fld>
            <a:endParaRPr lang="zh-CN" altLang="en-US"/>
          </a:p>
        </p:txBody>
      </p:sp>
    </p:spTree>
    <p:extLst>
      <p:ext uri="{BB962C8B-B14F-4D97-AF65-F5344CB8AC3E}">
        <p14:creationId xmlns:p14="http://schemas.microsoft.com/office/powerpoint/2010/main" val="1549827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27</a:t>
            </a:fld>
            <a:endParaRPr lang="zh-CN" altLang="en-US"/>
          </a:p>
        </p:txBody>
      </p:sp>
    </p:spTree>
    <p:extLst>
      <p:ext uri="{BB962C8B-B14F-4D97-AF65-F5344CB8AC3E}">
        <p14:creationId xmlns:p14="http://schemas.microsoft.com/office/powerpoint/2010/main" val="2885265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28</a:t>
            </a:fld>
            <a:endParaRPr lang="zh-CN" altLang="en-US"/>
          </a:p>
        </p:txBody>
      </p:sp>
    </p:spTree>
    <p:extLst>
      <p:ext uri="{BB962C8B-B14F-4D97-AF65-F5344CB8AC3E}">
        <p14:creationId xmlns:p14="http://schemas.microsoft.com/office/powerpoint/2010/main" val="1866449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29</a:t>
            </a:fld>
            <a:endParaRPr lang="zh-CN" altLang="en-US"/>
          </a:p>
        </p:txBody>
      </p:sp>
    </p:spTree>
    <p:extLst>
      <p:ext uri="{BB962C8B-B14F-4D97-AF65-F5344CB8AC3E}">
        <p14:creationId xmlns:p14="http://schemas.microsoft.com/office/powerpoint/2010/main" val="1706565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3</a:t>
            </a:fld>
            <a:endParaRPr lang="zh-CN" altLang="en-US"/>
          </a:p>
        </p:txBody>
      </p:sp>
    </p:spTree>
    <p:extLst>
      <p:ext uri="{BB962C8B-B14F-4D97-AF65-F5344CB8AC3E}">
        <p14:creationId xmlns:p14="http://schemas.microsoft.com/office/powerpoint/2010/main" val="4202362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30</a:t>
            </a:fld>
            <a:endParaRPr lang="zh-CN" altLang="en-US"/>
          </a:p>
        </p:txBody>
      </p:sp>
    </p:spTree>
    <p:extLst>
      <p:ext uri="{BB962C8B-B14F-4D97-AF65-F5344CB8AC3E}">
        <p14:creationId xmlns:p14="http://schemas.microsoft.com/office/powerpoint/2010/main" val="1093285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31</a:t>
            </a:fld>
            <a:endParaRPr lang="zh-CN" altLang="en-US"/>
          </a:p>
        </p:txBody>
      </p:sp>
    </p:spTree>
    <p:extLst>
      <p:ext uri="{BB962C8B-B14F-4D97-AF65-F5344CB8AC3E}">
        <p14:creationId xmlns:p14="http://schemas.microsoft.com/office/powerpoint/2010/main" val="3778063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32</a:t>
            </a:fld>
            <a:endParaRPr lang="zh-CN" altLang="en-US"/>
          </a:p>
        </p:txBody>
      </p:sp>
    </p:spTree>
    <p:extLst>
      <p:ext uri="{BB962C8B-B14F-4D97-AF65-F5344CB8AC3E}">
        <p14:creationId xmlns:p14="http://schemas.microsoft.com/office/powerpoint/2010/main" val="1794980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33</a:t>
            </a:fld>
            <a:endParaRPr lang="zh-CN" altLang="en-US"/>
          </a:p>
        </p:txBody>
      </p:sp>
    </p:spTree>
    <p:extLst>
      <p:ext uri="{BB962C8B-B14F-4D97-AF65-F5344CB8AC3E}">
        <p14:creationId xmlns:p14="http://schemas.microsoft.com/office/powerpoint/2010/main" val="3941951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34</a:t>
            </a:fld>
            <a:endParaRPr lang="zh-CN" altLang="en-US"/>
          </a:p>
        </p:txBody>
      </p:sp>
    </p:spTree>
    <p:extLst>
      <p:ext uri="{BB962C8B-B14F-4D97-AF65-F5344CB8AC3E}">
        <p14:creationId xmlns:p14="http://schemas.microsoft.com/office/powerpoint/2010/main" val="3404795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35</a:t>
            </a:fld>
            <a:endParaRPr lang="zh-CN" altLang="en-US"/>
          </a:p>
        </p:txBody>
      </p:sp>
    </p:spTree>
    <p:extLst>
      <p:ext uri="{BB962C8B-B14F-4D97-AF65-F5344CB8AC3E}">
        <p14:creationId xmlns:p14="http://schemas.microsoft.com/office/powerpoint/2010/main" val="1092762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36</a:t>
            </a:fld>
            <a:endParaRPr lang="zh-CN" altLang="en-US"/>
          </a:p>
        </p:txBody>
      </p:sp>
    </p:spTree>
    <p:extLst>
      <p:ext uri="{BB962C8B-B14F-4D97-AF65-F5344CB8AC3E}">
        <p14:creationId xmlns:p14="http://schemas.microsoft.com/office/powerpoint/2010/main" val="3882854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37</a:t>
            </a:fld>
            <a:endParaRPr lang="zh-CN" altLang="en-US"/>
          </a:p>
        </p:txBody>
      </p:sp>
    </p:spTree>
    <p:extLst>
      <p:ext uri="{BB962C8B-B14F-4D97-AF65-F5344CB8AC3E}">
        <p14:creationId xmlns:p14="http://schemas.microsoft.com/office/powerpoint/2010/main" val="3129067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38</a:t>
            </a:fld>
            <a:endParaRPr lang="zh-CN" altLang="en-US"/>
          </a:p>
        </p:txBody>
      </p:sp>
    </p:spTree>
    <p:extLst>
      <p:ext uri="{BB962C8B-B14F-4D97-AF65-F5344CB8AC3E}">
        <p14:creationId xmlns:p14="http://schemas.microsoft.com/office/powerpoint/2010/main" val="18761799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39</a:t>
            </a:fld>
            <a:endParaRPr lang="zh-CN" altLang="en-US"/>
          </a:p>
        </p:txBody>
      </p:sp>
    </p:spTree>
    <p:extLst>
      <p:ext uri="{BB962C8B-B14F-4D97-AF65-F5344CB8AC3E}">
        <p14:creationId xmlns:p14="http://schemas.microsoft.com/office/powerpoint/2010/main" val="1666388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4</a:t>
            </a:fld>
            <a:endParaRPr lang="zh-CN" altLang="en-US"/>
          </a:p>
        </p:txBody>
      </p:sp>
    </p:spTree>
    <p:extLst>
      <p:ext uri="{BB962C8B-B14F-4D97-AF65-F5344CB8AC3E}">
        <p14:creationId xmlns:p14="http://schemas.microsoft.com/office/powerpoint/2010/main" val="1727656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40</a:t>
            </a:fld>
            <a:endParaRPr lang="zh-CN" altLang="en-US"/>
          </a:p>
        </p:txBody>
      </p:sp>
    </p:spTree>
    <p:extLst>
      <p:ext uri="{BB962C8B-B14F-4D97-AF65-F5344CB8AC3E}">
        <p14:creationId xmlns:p14="http://schemas.microsoft.com/office/powerpoint/2010/main" val="30348771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41</a:t>
            </a:fld>
            <a:endParaRPr lang="zh-CN" altLang="en-US"/>
          </a:p>
        </p:txBody>
      </p:sp>
    </p:spTree>
    <p:extLst>
      <p:ext uri="{BB962C8B-B14F-4D97-AF65-F5344CB8AC3E}">
        <p14:creationId xmlns:p14="http://schemas.microsoft.com/office/powerpoint/2010/main" val="3164495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42</a:t>
            </a:fld>
            <a:endParaRPr lang="zh-CN" altLang="en-US"/>
          </a:p>
        </p:txBody>
      </p:sp>
    </p:spTree>
    <p:extLst>
      <p:ext uri="{BB962C8B-B14F-4D97-AF65-F5344CB8AC3E}">
        <p14:creationId xmlns:p14="http://schemas.microsoft.com/office/powerpoint/2010/main" val="1074151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43</a:t>
            </a:fld>
            <a:endParaRPr lang="zh-CN" altLang="en-US"/>
          </a:p>
        </p:txBody>
      </p:sp>
    </p:spTree>
    <p:extLst>
      <p:ext uri="{BB962C8B-B14F-4D97-AF65-F5344CB8AC3E}">
        <p14:creationId xmlns:p14="http://schemas.microsoft.com/office/powerpoint/2010/main" val="3901524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44</a:t>
            </a:fld>
            <a:endParaRPr lang="zh-CN" altLang="en-US"/>
          </a:p>
        </p:txBody>
      </p:sp>
    </p:spTree>
    <p:extLst>
      <p:ext uri="{BB962C8B-B14F-4D97-AF65-F5344CB8AC3E}">
        <p14:creationId xmlns:p14="http://schemas.microsoft.com/office/powerpoint/2010/main" val="2770322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45</a:t>
            </a:fld>
            <a:endParaRPr lang="zh-CN" altLang="en-US"/>
          </a:p>
        </p:txBody>
      </p:sp>
    </p:spTree>
    <p:extLst>
      <p:ext uri="{BB962C8B-B14F-4D97-AF65-F5344CB8AC3E}">
        <p14:creationId xmlns:p14="http://schemas.microsoft.com/office/powerpoint/2010/main" val="40572912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46</a:t>
            </a:fld>
            <a:endParaRPr lang="zh-CN" altLang="en-US"/>
          </a:p>
        </p:txBody>
      </p:sp>
    </p:spTree>
    <p:extLst>
      <p:ext uri="{BB962C8B-B14F-4D97-AF65-F5344CB8AC3E}">
        <p14:creationId xmlns:p14="http://schemas.microsoft.com/office/powerpoint/2010/main" val="33710693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47</a:t>
            </a:fld>
            <a:endParaRPr lang="zh-CN" altLang="en-US"/>
          </a:p>
        </p:txBody>
      </p:sp>
    </p:spTree>
    <p:extLst>
      <p:ext uri="{BB962C8B-B14F-4D97-AF65-F5344CB8AC3E}">
        <p14:creationId xmlns:p14="http://schemas.microsoft.com/office/powerpoint/2010/main" val="6967173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48</a:t>
            </a:fld>
            <a:endParaRPr lang="zh-CN" altLang="en-US"/>
          </a:p>
        </p:txBody>
      </p:sp>
    </p:spTree>
    <p:extLst>
      <p:ext uri="{BB962C8B-B14F-4D97-AF65-F5344CB8AC3E}">
        <p14:creationId xmlns:p14="http://schemas.microsoft.com/office/powerpoint/2010/main" val="2146268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5</a:t>
            </a:fld>
            <a:endParaRPr lang="zh-CN" altLang="en-US"/>
          </a:p>
        </p:txBody>
      </p:sp>
    </p:spTree>
    <p:extLst>
      <p:ext uri="{BB962C8B-B14F-4D97-AF65-F5344CB8AC3E}">
        <p14:creationId xmlns:p14="http://schemas.microsoft.com/office/powerpoint/2010/main" val="2907123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6</a:t>
            </a:fld>
            <a:endParaRPr lang="zh-CN" altLang="en-US"/>
          </a:p>
        </p:txBody>
      </p:sp>
    </p:spTree>
    <p:extLst>
      <p:ext uri="{BB962C8B-B14F-4D97-AF65-F5344CB8AC3E}">
        <p14:creationId xmlns:p14="http://schemas.microsoft.com/office/powerpoint/2010/main" val="3718211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7</a:t>
            </a:fld>
            <a:endParaRPr lang="zh-CN" altLang="en-US"/>
          </a:p>
        </p:txBody>
      </p:sp>
    </p:spTree>
    <p:extLst>
      <p:ext uri="{BB962C8B-B14F-4D97-AF65-F5344CB8AC3E}">
        <p14:creationId xmlns:p14="http://schemas.microsoft.com/office/powerpoint/2010/main" val="507449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8</a:t>
            </a:fld>
            <a:endParaRPr lang="zh-CN" altLang="en-US"/>
          </a:p>
        </p:txBody>
      </p:sp>
    </p:spTree>
    <p:extLst>
      <p:ext uri="{BB962C8B-B14F-4D97-AF65-F5344CB8AC3E}">
        <p14:creationId xmlns:p14="http://schemas.microsoft.com/office/powerpoint/2010/main" val="1218974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29F2BE-DE9F-4B8C-AB04-BD0998E5439B}" type="slidenum">
              <a:rPr lang="zh-CN" altLang="en-US" smtClean="0"/>
              <a:pPr/>
              <a:t>9</a:t>
            </a:fld>
            <a:endParaRPr lang="zh-CN" altLang="en-US"/>
          </a:p>
        </p:txBody>
      </p:sp>
    </p:spTree>
    <p:extLst>
      <p:ext uri="{BB962C8B-B14F-4D97-AF65-F5344CB8AC3E}">
        <p14:creationId xmlns:p14="http://schemas.microsoft.com/office/powerpoint/2010/main" val="552621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p:spPr>
        <p:txBody>
          <a:bodyPr/>
          <a:lstStyle/>
          <a:p>
            <a:r>
              <a:rPr lang="zh-CN" altLang="en-US"/>
              <a:t>单击此处编辑母版标题样式</a:t>
            </a:r>
          </a:p>
        </p:txBody>
      </p:sp>
      <p:sp>
        <p:nvSpPr>
          <p:cNvPr id="3" name="副标题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2019/7/23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spd="slow" advTm="4000">
    <p:check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2019/7/23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spd="slow" advTm="4000">
    <p:check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2019/7/23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spd="slow" advTm="4000">
    <p:check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2019/7/23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spd="slow" advTm="4000">
    <p:check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2019/7/23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spd="slow" advTm="4000">
    <p:check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2019/7/23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spd="slow" advTm="4000">
    <p:check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639"/>
            <a:ext cx="2742843"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521" y="274639"/>
            <a:ext cx="8025355"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2019/7/23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spd="slow" advTm="4000">
    <p:check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8908"/>
            <a:ext cx="12214303" cy="68669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4000">
    <p:check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第一节">
    <p:spTree>
      <p:nvGrpSpPr>
        <p:cNvPr id="1" name=""/>
        <p:cNvGrpSpPr/>
        <p:nvPr/>
      </p:nvGrpSpPr>
      <p:grpSpPr>
        <a:xfrm>
          <a:off x="0" y="0"/>
          <a:ext cx="0" cy="0"/>
          <a:chOff x="0" y="0"/>
          <a:chExt cx="0" cy="0"/>
        </a:xfrm>
      </p:grpSpPr>
      <p:pic>
        <p:nvPicPr>
          <p:cNvPr id="31"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8908"/>
            <a:ext cx="12214303" cy="6866908"/>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31"/>
          <p:cNvSpPr/>
          <p:nvPr userDrawn="1"/>
        </p:nvSpPr>
        <p:spPr>
          <a:xfrm>
            <a:off x="2782838" y="0"/>
            <a:ext cx="9407575" cy="6858000"/>
          </a:xfrm>
          <a:prstGeom prst="rect">
            <a:avLst/>
          </a:prstGeom>
          <a:pattFill prst="ltHorz">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cxnSp>
        <p:nvCxnSpPr>
          <p:cNvPr id="97" name="直接连接符 96"/>
          <p:cNvCxnSpPr/>
          <p:nvPr userDrawn="1"/>
        </p:nvCxnSpPr>
        <p:spPr>
          <a:xfrm>
            <a:off x="3430910" y="1052736"/>
            <a:ext cx="8208912" cy="0"/>
          </a:xfrm>
          <a:prstGeom prst="line">
            <a:avLst/>
          </a:prstGeom>
          <a:ln>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75" name="椭圆 74"/>
          <p:cNvSpPr/>
          <p:nvPr userDrawn="1"/>
        </p:nvSpPr>
        <p:spPr>
          <a:xfrm flipH="1">
            <a:off x="1018405" y="5841361"/>
            <a:ext cx="141478" cy="141478"/>
          </a:xfrm>
          <a:prstGeom prst="ellipse">
            <a:avLst/>
          </a:prstGeom>
          <a:solidFill>
            <a:srgbClr val="0297F0"/>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nvGrpSpPr>
          <p:cNvPr id="76" name="组合 75"/>
          <p:cNvGrpSpPr/>
          <p:nvPr userDrawn="1"/>
        </p:nvGrpSpPr>
        <p:grpSpPr>
          <a:xfrm flipH="1">
            <a:off x="591678" y="6072461"/>
            <a:ext cx="247047" cy="247047"/>
            <a:chOff x="304800" y="673100"/>
            <a:chExt cx="4000500" cy="4000500"/>
          </a:xfrm>
          <a:effectLst>
            <a:outerShdw blurRad="444500" dist="254000" dir="8100000" algn="tr" rotWithShape="0">
              <a:prstClr val="black">
                <a:alpha val="50000"/>
              </a:prstClr>
            </a:outerShdw>
          </a:effectLst>
        </p:grpSpPr>
        <p:sp>
          <p:nvSpPr>
            <p:cNvPr id="77" name="同心圆 7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sp>
          <p:nvSpPr>
            <p:cNvPr id="78" name="椭圆 7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grpSp>
        <p:nvGrpSpPr>
          <p:cNvPr id="93" name="组合 92"/>
          <p:cNvGrpSpPr/>
          <p:nvPr userDrawn="1"/>
        </p:nvGrpSpPr>
        <p:grpSpPr>
          <a:xfrm>
            <a:off x="3214886" y="604746"/>
            <a:ext cx="168392" cy="168392"/>
            <a:chOff x="304800" y="673100"/>
            <a:chExt cx="4000500" cy="4000500"/>
          </a:xfrm>
          <a:effectLst>
            <a:outerShdw blurRad="444500" dist="254000" dir="8100000" algn="tr" rotWithShape="0">
              <a:prstClr val="black">
                <a:alpha val="24000"/>
              </a:prstClr>
            </a:outerShdw>
          </a:effectLst>
        </p:grpSpPr>
        <p:sp>
          <p:nvSpPr>
            <p:cNvPr id="94" name="同心圆 9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95" name="椭圆 94"/>
            <p:cNvSpPr/>
            <p:nvPr/>
          </p:nvSpPr>
          <p:spPr>
            <a:xfrm>
              <a:off x="392109" y="760409"/>
              <a:ext cx="3825870" cy="382587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96" name="组合 95"/>
          <p:cNvGrpSpPr/>
          <p:nvPr userDrawn="1"/>
        </p:nvGrpSpPr>
        <p:grpSpPr>
          <a:xfrm>
            <a:off x="2998862" y="604746"/>
            <a:ext cx="168392" cy="168392"/>
            <a:chOff x="304800" y="673100"/>
            <a:chExt cx="4000500" cy="4000500"/>
          </a:xfrm>
          <a:effectLst>
            <a:outerShdw blurRad="444500" dist="254000" dir="8100000" algn="tr" rotWithShape="0">
              <a:prstClr val="black">
                <a:alpha val="24000"/>
              </a:prstClr>
            </a:outerShdw>
          </a:effectLst>
        </p:grpSpPr>
        <p:sp>
          <p:nvSpPr>
            <p:cNvPr id="98" name="同心圆 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99" name="椭圆 98"/>
            <p:cNvSpPr/>
            <p:nvPr/>
          </p:nvSpPr>
          <p:spPr>
            <a:xfrm>
              <a:off x="392109" y="760409"/>
              <a:ext cx="3825870" cy="382587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49" name="组合 48"/>
          <p:cNvGrpSpPr/>
          <p:nvPr userDrawn="1"/>
        </p:nvGrpSpPr>
        <p:grpSpPr>
          <a:xfrm>
            <a:off x="1897964" y="6191639"/>
            <a:ext cx="291220" cy="291219"/>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Text" lastClr="000000"/>
                </a:solidFill>
                <a:latin typeface="Calibri"/>
                <a:ea typeface="宋体"/>
              </a:endParaRPr>
            </a:p>
          </p:txBody>
        </p:sp>
        <p:sp>
          <p:nvSpPr>
            <p:cNvPr id="51" name="椭圆 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grpSp>
      <p:grpSp>
        <p:nvGrpSpPr>
          <p:cNvPr id="52" name="组合 51"/>
          <p:cNvGrpSpPr/>
          <p:nvPr userDrawn="1"/>
        </p:nvGrpSpPr>
        <p:grpSpPr>
          <a:xfrm>
            <a:off x="1165729" y="5901675"/>
            <a:ext cx="592639" cy="592639"/>
            <a:chOff x="5252030" y="2008764"/>
            <a:chExt cx="809336" cy="809336"/>
          </a:xfrm>
          <a:solidFill>
            <a:schemeClr val="bg1"/>
          </a:solidFill>
        </p:grpSpPr>
        <p:sp>
          <p:nvSpPr>
            <p:cNvPr id="53" name="椭圆 52"/>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sp>
          <p:nvSpPr>
            <p:cNvPr id="54" name="椭圆 53"/>
            <p:cNvSpPr/>
            <p:nvPr/>
          </p:nvSpPr>
          <p:spPr>
            <a:xfrm>
              <a:off x="5341440" y="2101558"/>
              <a:ext cx="625240" cy="625240"/>
            </a:xfrm>
            <a:prstGeom prst="ellipse">
              <a:avLst/>
            </a:prstGeom>
            <a:solidFill>
              <a:srgbClr val="029AF2"/>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userDrawn="1"/>
        </p:nvGrpSpPr>
        <p:grpSpPr>
          <a:xfrm>
            <a:off x="1114652" y="1015007"/>
            <a:ext cx="95104" cy="95104"/>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sp>
          <p:nvSpPr>
            <p:cNvPr id="57" name="椭圆 5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sp>
        <p:nvSpPr>
          <p:cNvPr id="58" name="TextBox 32"/>
          <p:cNvSpPr txBox="1"/>
          <p:nvPr userDrawn="1"/>
        </p:nvSpPr>
        <p:spPr>
          <a:xfrm>
            <a:off x="987281" y="1253890"/>
            <a:ext cx="1723549" cy="400110"/>
          </a:xfrm>
          <a:prstGeom prst="rect">
            <a:avLst/>
          </a:prstGeom>
          <a:noFill/>
        </p:spPr>
        <p:txBody>
          <a:bodyPr wrap="none" rtlCol="0">
            <a:spAutoFit/>
          </a:bodyPr>
          <a:lstStyle/>
          <a:p>
            <a:r>
              <a:rPr lang="zh-CN" altLang="en-US" sz="20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年度工作概述</a:t>
            </a:r>
          </a:p>
        </p:txBody>
      </p:sp>
      <p:sp>
        <p:nvSpPr>
          <p:cNvPr id="61" name="TextBox 33"/>
          <p:cNvSpPr txBox="1"/>
          <p:nvPr userDrawn="1"/>
        </p:nvSpPr>
        <p:spPr>
          <a:xfrm>
            <a:off x="987281" y="2208739"/>
            <a:ext cx="1723549" cy="400110"/>
          </a:xfrm>
          <a:prstGeom prst="rect">
            <a:avLst/>
          </a:prstGeom>
          <a:noFill/>
        </p:spPr>
        <p:txBody>
          <a:bodyPr wrap="none" rtlCol="0">
            <a:spAutoFit/>
          </a:bodyPr>
          <a:lstStyle/>
          <a:p>
            <a:r>
              <a:rPr lang="zh-CN" altLang="en-US" sz="2000" b="1" dirty="0">
                <a:solidFill>
                  <a:schemeClr val="tx1">
                    <a:lumMod val="65000"/>
                    <a:lumOff val="35000"/>
                  </a:schemeClr>
                </a:solidFill>
                <a:effectLst>
                  <a:innerShdw blurRad="63500" dist="50800" dir="13500000">
                    <a:prstClr val="black">
                      <a:alpha val="50000"/>
                    </a:prstClr>
                  </a:innerShdw>
                </a:effectLst>
                <a:latin typeface="微软雅黑" pitchFamily="34" charset="-122"/>
                <a:ea typeface="微软雅黑" pitchFamily="34" charset="-122"/>
              </a:rPr>
              <a:t>工作完成情况</a:t>
            </a:r>
          </a:p>
        </p:txBody>
      </p:sp>
      <p:sp>
        <p:nvSpPr>
          <p:cNvPr id="100" name="TextBox 34"/>
          <p:cNvSpPr txBox="1"/>
          <p:nvPr userDrawn="1"/>
        </p:nvSpPr>
        <p:spPr>
          <a:xfrm>
            <a:off x="987281" y="3163588"/>
            <a:ext cx="1723549" cy="400110"/>
          </a:xfrm>
          <a:prstGeom prst="rect">
            <a:avLst/>
          </a:prstGeom>
          <a:noFill/>
        </p:spPr>
        <p:txBody>
          <a:bodyPr wrap="none" rtlCol="0">
            <a:spAutoFit/>
          </a:bodyPr>
          <a:lstStyle/>
          <a:p>
            <a:r>
              <a:rPr lang="zh-CN" altLang="en-US" sz="2000" b="1" dirty="0">
                <a:solidFill>
                  <a:schemeClr val="tx1">
                    <a:lumMod val="65000"/>
                    <a:lumOff val="35000"/>
                  </a:schemeClr>
                </a:solidFill>
                <a:effectLst>
                  <a:innerShdw blurRad="63500" dist="50800" dir="13500000">
                    <a:prstClr val="black">
                      <a:alpha val="50000"/>
                    </a:prstClr>
                  </a:innerShdw>
                </a:effectLst>
                <a:latin typeface="微软雅黑" pitchFamily="34" charset="-122"/>
                <a:ea typeface="微软雅黑" pitchFamily="34" charset="-122"/>
              </a:rPr>
              <a:t>项目成果展示</a:t>
            </a:r>
          </a:p>
        </p:txBody>
      </p:sp>
      <p:sp>
        <p:nvSpPr>
          <p:cNvPr id="101" name="TextBox 35"/>
          <p:cNvSpPr txBox="1"/>
          <p:nvPr userDrawn="1"/>
        </p:nvSpPr>
        <p:spPr>
          <a:xfrm>
            <a:off x="987281" y="4118437"/>
            <a:ext cx="1723549" cy="400110"/>
          </a:xfrm>
          <a:prstGeom prst="rect">
            <a:avLst/>
          </a:prstGeom>
          <a:noFill/>
        </p:spPr>
        <p:txBody>
          <a:bodyPr wrap="none" rtlCol="0">
            <a:spAutoFit/>
          </a:bodyPr>
          <a:lstStyle/>
          <a:p>
            <a:r>
              <a:rPr lang="zh-CN" altLang="en-US" sz="2000" b="1" dirty="0">
                <a:solidFill>
                  <a:schemeClr val="tx1">
                    <a:lumMod val="65000"/>
                    <a:lumOff val="35000"/>
                  </a:schemeClr>
                </a:solidFill>
                <a:effectLst>
                  <a:innerShdw blurRad="63500" dist="50800" dir="13500000">
                    <a:prstClr val="black">
                      <a:alpha val="50000"/>
                    </a:prstClr>
                  </a:innerShdw>
                </a:effectLst>
                <a:latin typeface="微软雅黑" pitchFamily="34" charset="-122"/>
                <a:ea typeface="微软雅黑" pitchFamily="34" charset="-122"/>
              </a:rPr>
              <a:t>工作不足之处</a:t>
            </a:r>
          </a:p>
        </p:txBody>
      </p:sp>
      <p:sp>
        <p:nvSpPr>
          <p:cNvPr id="120" name="TextBox 36"/>
          <p:cNvSpPr txBox="1"/>
          <p:nvPr userDrawn="1"/>
        </p:nvSpPr>
        <p:spPr>
          <a:xfrm>
            <a:off x="987281" y="5073287"/>
            <a:ext cx="1723549" cy="400110"/>
          </a:xfrm>
          <a:prstGeom prst="rect">
            <a:avLst/>
          </a:prstGeom>
          <a:noFill/>
        </p:spPr>
        <p:txBody>
          <a:bodyPr wrap="none" rtlCol="0">
            <a:spAutoFit/>
          </a:bodyPr>
          <a:lstStyle/>
          <a:p>
            <a:r>
              <a:rPr lang="zh-CN" altLang="en-US" sz="2000" b="1" dirty="0">
                <a:solidFill>
                  <a:schemeClr val="tx1">
                    <a:lumMod val="65000"/>
                    <a:lumOff val="35000"/>
                  </a:schemeClr>
                </a:solidFill>
                <a:effectLst>
                  <a:innerShdw blurRad="63500" dist="50800" dir="13500000">
                    <a:prstClr val="black">
                      <a:alpha val="50000"/>
                    </a:prstClr>
                  </a:innerShdw>
                </a:effectLst>
                <a:latin typeface="微软雅黑" pitchFamily="34" charset="-122"/>
                <a:ea typeface="微软雅黑" pitchFamily="34" charset="-122"/>
              </a:rPr>
              <a:t>明年工作计划</a:t>
            </a:r>
          </a:p>
        </p:txBody>
      </p:sp>
      <p:grpSp>
        <p:nvGrpSpPr>
          <p:cNvPr id="125" name="组合 124"/>
          <p:cNvGrpSpPr/>
          <p:nvPr userDrawn="1"/>
        </p:nvGrpSpPr>
        <p:grpSpPr>
          <a:xfrm>
            <a:off x="814174" y="597385"/>
            <a:ext cx="337281" cy="337281"/>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127" name="椭圆 126"/>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3" name="组合 2"/>
          <p:cNvGrpSpPr/>
          <p:nvPr userDrawn="1"/>
        </p:nvGrpSpPr>
        <p:grpSpPr>
          <a:xfrm>
            <a:off x="372500" y="1155156"/>
            <a:ext cx="635904" cy="636016"/>
            <a:chOff x="372500" y="1155156"/>
            <a:chExt cx="635904" cy="636016"/>
          </a:xfrm>
        </p:grpSpPr>
        <p:sp>
          <p:nvSpPr>
            <p:cNvPr id="140" name="椭圆 28"/>
            <p:cNvSpPr>
              <a:spLocks noChangeArrowheads="1"/>
            </p:cNvSpPr>
            <p:nvPr/>
          </p:nvSpPr>
          <p:spPr bwMode="auto">
            <a:xfrm>
              <a:off x="372500" y="1155156"/>
              <a:ext cx="635904" cy="636016"/>
            </a:xfrm>
            <a:prstGeom prst="ellipse">
              <a:avLst/>
            </a:prstGeom>
            <a:solidFill>
              <a:srgbClr val="0297F0"/>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rgbClr val="000000"/>
                </a:solidFill>
                <a:latin typeface="굴림" charset="-127"/>
                <a:ea typeface="굴림" charset="-127"/>
                <a:sym typeface="微软雅黑" pitchFamily="34" charset="-122"/>
              </a:endParaRPr>
            </a:p>
          </p:txBody>
        </p:sp>
        <p:sp>
          <p:nvSpPr>
            <p:cNvPr id="2" name="文本框 1"/>
            <p:cNvSpPr txBox="1"/>
            <p:nvPr userDrawn="1"/>
          </p:nvSpPr>
          <p:spPr>
            <a:xfrm>
              <a:off x="433813" y="1206910"/>
              <a:ext cx="513282" cy="523220"/>
            </a:xfrm>
            <a:prstGeom prst="rect">
              <a:avLst/>
            </a:prstGeom>
            <a:noFill/>
          </p:spPr>
          <p:txBody>
            <a:bodyPr wrap="none" rtlCol="0">
              <a:spAutoFit/>
            </a:bodyPr>
            <a:lstStyle/>
            <a:p>
              <a:pPr algn="ctr"/>
              <a:r>
                <a:rPr lang="en-US" altLang="zh-CN" sz="2800" kern="1200" dirty="0">
                  <a:solidFill>
                    <a:schemeClr val="bg1"/>
                  </a:solidFill>
                  <a:effectLst>
                    <a:innerShdw blurRad="63500" dist="50800" dir="13500000">
                      <a:prstClr val="black">
                        <a:alpha val="50000"/>
                      </a:prstClr>
                    </a:innerShdw>
                  </a:effectLst>
                  <a:latin typeface="Impact" panose="020B0806030902050204" pitchFamily="34" charset="0"/>
                  <a:ea typeface="+mn-ea"/>
                  <a:cs typeface="+mn-cs"/>
                </a:rPr>
                <a:t>01</a:t>
              </a:r>
              <a:endParaRPr lang="zh-CN" altLang="en-US" sz="2800" kern="1200" dirty="0">
                <a:solidFill>
                  <a:schemeClr val="bg1"/>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41" name="组合 140"/>
          <p:cNvGrpSpPr/>
          <p:nvPr userDrawn="1"/>
        </p:nvGrpSpPr>
        <p:grpSpPr>
          <a:xfrm>
            <a:off x="372500" y="2090786"/>
            <a:ext cx="635904" cy="636016"/>
            <a:chOff x="372500" y="1155156"/>
            <a:chExt cx="635904" cy="636016"/>
          </a:xfrm>
        </p:grpSpPr>
        <p:sp>
          <p:nvSpPr>
            <p:cNvPr id="142"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43" name="文本框 142"/>
            <p:cNvSpPr txBox="1"/>
            <p:nvPr userDrawn="1"/>
          </p:nvSpPr>
          <p:spPr>
            <a:xfrm>
              <a:off x="412172" y="1206910"/>
              <a:ext cx="556564"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02</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44" name="组合 143"/>
          <p:cNvGrpSpPr/>
          <p:nvPr userDrawn="1"/>
        </p:nvGrpSpPr>
        <p:grpSpPr>
          <a:xfrm>
            <a:off x="372500" y="3106538"/>
            <a:ext cx="635904" cy="636016"/>
            <a:chOff x="372500" y="1155156"/>
            <a:chExt cx="635904" cy="636016"/>
          </a:xfrm>
        </p:grpSpPr>
        <p:sp>
          <p:nvSpPr>
            <p:cNvPr id="145"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46" name="文本框 145"/>
            <p:cNvSpPr txBox="1"/>
            <p:nvPr userDrawn="1"/>
          </p:nvSpPr>
          <p:spPr>
            <a:xfrm>
              <a:off x="406562" y="1206910"/>
              <a:ext cx="567784"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03</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47" name="组合 146"/>
          <p:cNvGrpSpPr/>
          <p:nvPr userDrawn="1"/>
        </p:nvGrpSpPr>
        <p:grpSpPr>
          <a:xfrm>
            <a:off x="372500" y="4000484"/>
            <a:ext cx="635904" cy="636016"/>
            <a:chOff x="372500" y="1155156"/>
            <a:chExt cx="635904" cy="636016"/>
          </a:xfrm>
        </p:grpSpPr>
        <p:sp>
          <p:nvSpPr>
            <p:cNvPr id="148"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49" name="文本框 148"/>
            <p:cNvSpPr txBox="1"/>
            <p:nvPr userDrawn="1"/>
          </p:nvSpPr>
          <p:spPr>
            <a:xfrm>
              <a:off x="412172" y="1206910"/>
              <a:ext cx="556564"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04</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50" name="组合 149"/>
          <p:cNvGrpSpPr/>
          <p:nvPr userDrawn="1"/>
        </p:nvGrpSpPr>
        <p:grpSpPr>
          <a:xfrm>
            <a:off x="372500" y="4938756"/>
            <a:ext cx="635904" cy="636016"/>
            <a:chOff x="372500" y="1155156"/>
            <a:chExt cx="635904" cy="636016"/>
          </a:xfrm>
        </p:grpSpPr>
        <p:sp>
          <p:nvSpPr>
            <p:cNvPr id="151"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52" name="文本框 151"/>
            <p:cNvSpPr txBox="1"/>
            <p:nvPr userDrawn="1"/>
          </p:nvSpPr>
          <p:spPr>
            <a:xfrm>
              <a:off x="405760" y="1206910"/>
              <a:ext cx="569388"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05</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spTree>
  </p:cSld>
  <p:clrMapOvr>
    <a:masterClrMapping/>
  </p:clrMapOvr>
  <p:transition spd="slow" advTm="4000">
    <p:check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第一节">
    <p:spTree>
      <p:nvGrpSpPr>
        <p:cNvPr id="1" name=""/>
        <p:cNvGrpSpPr/>
        <p:nvPr/>
      </p:nvGrpSpPr>
      <p:grpSpPr>
        <a:xfrm>
          <a:off x="0" y="0"/>
          <a:ext cx="0" cy="0"/>
          <a:chOff x="0" y="0"/>
          <a:chExt cx="0" cy="0"/>
        </a:xfrm>
      </p:grpSpPr>
      <p:pic>
        <p:nvPicPr>
          <p:cNvPr id="31"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8908"/>
            <a:ext cx="12214303" cy="6866908"/>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31"/>
          <p:cNvSpPr/>
          <p:nvPr userDrawn="1"/>
        </p:nvSpPr>
        <p:spPr>
          <a:xfrm>
            <a:off x="2782838" y="0"/>
            <a:ext cx="9407575" cy="6858000"/>
          </a:xfrm>
          <a:prstGeom prst="rect">
            <a:avLst/>
          </a:prstGeom>
          <a:pattFill prst="ltHorz">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cxnSp>
        <p:nvCxnSpPr>
          <p:cNvPr id="97" name="直接连接符 96"/>
          <p:cNvCxnSpPr/>
          <p:nvPr userDrawn="1"/>
        </p:nvCxnSpPr>
        <p:spPr>
          <a:xfrm>
            <a:off x="3430910" y="1052736"/>
            <a:ext cx="8208912" cy="0"/>
          </a:xfrm>
          <a:prstGeom prst="line">
            <a:avLst/>
          </a:prstGeom>
          <a:ln>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grpSp>
        <p:nvGrpSpPr>
          <p:cNvPr id="44" name="组合 43"/>
          <p:cNvGrpSpPr/>
          <p:nvPr userDrawn="1"/>
        </p:nvGrpSpPr>
        <p:grpSpPr>
          <a:xfrm>
            <a:off x="3214886" y="604746"/>
            <a:ext cx="168392" cy="168392"/>
            <a:chOff x="304800" y="673100"/>
            <a:chExt cx="4000500" cy="4000500"/>
          </a:xfrm>
          <a:effectLst>
            <a:outerShdw blurRad="444500" dist="254000" dir="8100000" algn="tr" rotWithShape="0">
              <a:prstClr val="black">
                <a:alpha val="24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46" name="椭圆 45"/>
            <p:cNvSpPr/>
            <p:nvPr/>
          </p:nvSpPr>
          <p:spPr>
            <a:xfrm>
              <a:off x="392109" y="760409"/>
              <a:ext cx="3825870" cy="382587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47" name="组合 46"/>
          <p:cNvGrpSpPr/>
          <p:nvPr userDrawn="1"/>
        </p:nvGrpSpPr>
        <p:grpSpPr>
          <a:xfrm>
            <a:off x="2998862" y="604746"/>
            <a:ext cx="168392" cy="168392"/>
            <a:chOff x="304800" y="673100"/>
            <a:chExt cx="4000500" cy="4000500"/>
          </a:xfrm>
          <a:effectLst>
            <a:outerShdw blurRad="444500" dist="254000" dir="8100000" algn="tr" rotWithShape="0">
              <a:prstClr val="black">
                <a:alpha val="24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49" name="椭圆 48"/>
            <p:cNvSpPr/>
            <p:nvPr/>
          </p:nvSpPr>
          <p:spPr>
            <a:xfrm>
              <a:off x="392109" y="760409"/>
              <a:ext cx="3825870" cy="382587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100" name="组合 99"/>
          <p:cNvGrpSpPr/>
          <p:nvPr userDrawn="1"/>
        </p:nvGrpSpPr>
        <p:grpSpPr>
          <a:xfrm flipH="1">
            <a:off x="591678" y="6072461"/>
            <a:ext cx="247047" cy="247047"/>
            <a:chOff x="304800" y="673100"/>
            <a:chExt cx="4000500" cy="4000500"/>
          </a:xfrm>
          <a:effectLst>
            <a:outerShdw blurRad="444500" dist="254000" dir="8100000" algn="tr" rotWithShape="0">
              <a:prstClr val="black">
                <a:alpha val="50000"/>
              </a:prstClr>
            </a:outerShdw>
          </a:effectLst>
        </p:grpSpPr>
        <p:sp>
          <p:nvSpPr>
            <p:cNvPr id="101" name="同心圆 10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102" name="椭圆 10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103" name="组合 102"/>
          <p:cNvGrpSpPr/>
          <p:nvPr userDrawn="1"/>
        </p:nvGrpSpPr>
        <p:grpSpPr>
          <a:xfrm>
            <a:off x="271986" y="5704024"/>
            <a:ext cx="171154" cy="171154"/>
            <a:chOff x="304800" y="673100"/>
            <a:chExt cx="4000500" cy="4000500"/>
          </a:xfrm>
          <a:effectLst>
            <a:outerShdw blurRad="444500" dist="254000" dir="8100000" algn="tr" rotWithShape="0">
              <a:prstClr val="black">
                <a:alpha val="50000"/>
              </a:prstClr>
            </a:outerShdw>
          </a:effectLst>
        </p:grpSpPr>
        <p:sp>
          <p:nvSpPr>
            <p:cNvPr id="104" name="同心圆 10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105" name="椭圆 10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106" name="组合 105"/>
          <p:cNvGrpSpPr/>
          <p:nvPr userDrawn="1"/>
        </p:nvGrpSpPr>
        <p:grpSpPr>
          <a:xfrm>
            <a:off x="814174" y="597385"/>
            <a:ext cx="337281" cy="337281"/>
            <a:chOff x="304800" y="673100"/>
            <a:chExt cx="4000500" cy="4000500"/>
          </a:xfrm>
          <a:effectLst>
            <a:outerShdw blurRad="444500" dist="254000" dir="8100000" algn="tr" rotWithShape="0">
              <a:prstClr val="black">
                <a:alpha val="50000"/>
              </a:prstClr>
            </a:outerShdw>
          </a:effectLst>
        </p:grpSpPr>
        <p:sp>
          <p:nvSpPr>
            <p:cNvPr id="107" name="同心圆 10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108" name="椭圆 107"/>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sp>
        <p:nvSpPr>
          <p:cNvPr id="59" name="椭圆 58"/>
          <p:cNvSpPr/>
          <p:nvPr userDrawn="1"/>
        </p:nvSpPr>
        <p:spPr>
          <a:xfrm flipH="1">
            <a:off x="1018405" y="5841361"/>
            <a:ext cx="141478" cy="141478"/>
          </a:xfrm>
          <a:prstGeom prst="ellipse">
            <a:avLst/>
          </a:prstGeom>
          <a:solidFill>
            <a:srgbClr val="0297F0"/>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nvGrpSpPr>
          <p:cNvPr id="60" name="组合 59"/>
          <p:cNvGrpSpPr/>
          <p:nvPr userDrawn="1"/>
        </p:nvGrpSpPr>
        <p:grpSpPr>
          <a:xfrm>
            <a:off x="1897964" y="6191639"/>
            <a:ext cx="291220" cy="291219"/>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Text" lastClr="000000"/>
                </a:solidFill>
                <a:latin typeface="Calibri"/>
                <a:ea typeface="宋体"/>
              </a:endParaRPr>
            </a:p>
          </p:txBody>
        </p:sp>
        <p:sp>
          <p:nvSpPr>
            <p:cNvPr id="63" name="椭圆 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grpSp>
      <p:grpSp>
        <p:nvGrpSpPr>
          <p:cNvPr id="64" name="组合 63"/>
          <p:cNvGrpSpPr/>
          <p:nvPr userDrawn="1"/>
        </p:nvGrpSpPr>
        <p:grpSpPr>
          <a:xfrm>
            <a:off x="1165729" y="5901675"/>
            <a:ext cx="592639" cy="592639"/>
            <a:chOff x="5252030" y="2008764"/>
            <a:chExt cx="809336" cy="809336"/>
          </a:xfrm>
          <a:solidFill>
            <a:schemeClr val="bg1"/>
          </a:solidFill>
        </p:grpSpPr>
        <p:sp>
          <p:nvSpPr>
            <p:cNvPr id="65" name="椭圆 64"/>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sp>
          <p:nvSpPr>
            <p:cNvPr id="66" name="椭圆 65"/>
            <p:cNvSpPr/>
            <p:nvPr/>
          </p:nvSpPr>
          <p:spPr>
            <a:xfrm>
              <a:off x="5341440" y="2101558"/>
              <a:ext cx="625240" cy="625240"/>
            </a:xfrm>
            <a:prstGeom prst="ellipse">
              <a:avLst/>
            </a:prstGeom>
            <a:solidFill>
              <a:srgbClr val="029AF2"/>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6" name="组合 125"/>
          <p:cNvGrpSpPr/>
          <p:nvPr userDrawn="1"/>
        </p:nvGrpSpPr>
        <p:grpSpPr>
          <a:xfrm>
            <a:off x="1114652" y="1015007"/>
            <a:ext cx="95104" cy="95104"/>
            <a:chOff x="304800" y="673100"/>
            <a:chExt cx="4000500" cy="4000500"/>
          </a:xfrm>
          <a:effectLst>
            <a:outerShdw blurRad="444500" dist="254000" dir="8100000" algn="tr" rotWithShape="0">
              <a:prstClr val="black">
                <a:alpha val="50000"/>
              </a:prstClr>
            </a:outerShdw>
          </a:effectLst>
        </p:grpSpPr>
        <p:sp>
          <p:nvSpPr>
            <p:cNvPr id="127" name="同心圆 1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sp>
          <p:nvSpPr>
            <p:cNvPr id="128" name="椭圆 12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sp>
        <p:nvSpPr>
          <p:cNvPr id="129" name="TextBox 32"/>
          <p:cNvSpPr txBox="1"/>
          <p:nvPr userDrawn="1"/>
        </p:nvSpPr>
        <p:spPr>
          <a:xfrm>
            <a:off x="987281" y="1253890"/>
            <a:ext cx="1723549" cy="400110"/>
          </a:xfrm>
          <a:prstGeom prst="rect">
            <a:avLst/>
          </a:prstGeom>
          <a:noFill/>
        </p:spPr>
        <p:txBody>
          <a:bodyPr wrap="none" rtlCol="0">
            <a:spAutoFit/>
          </a:bodyPr>
          <a:lstStyle/>
          <a:p>
            <a:r>
              <a:rPr lang="zh-CN" altLang="en-US" sz="2000" b="1" dirty="0">
                <a:solidFill>
                  <a:schemeClr val="tx1">
                    <a:lumMod val="85000"/>
                    <a:lumOff val="15000"/>
                  </a:schemeClr>
                </a:solidFill>
                <a:effectLst>
                  <a:innerShdw blurRad="63500" dist="50800" dir="13500000">
                    <a:prstClr val="black">
                      <a:alpha val="50000"/>
                    </a:prstClr>
                  </a:innerShdw>
                </a:effectLst>
                <a:latin typeface="微软雅黑" pitchFamily="34" charset="-122"/>
                <a:ea typeface="微软雅黑" pitchFamily="34" charset="-122"/>
              </a:rPr>
              <a:t>年度工作概述</a:t>
            </a:r>
          </a:p>
        </p:txBody>
      </p:sp>
      <p:sp>
        <p:nvSpPr>
          <p:cNvPr id="130" name="TextBox 33"/>
          <p:cNvSpPr txBox="1"/>
          <p:nvPr userDrawn="1"/>
        </p:nvSpPr>
        <p:spPr>
          <a:xfrm>
            <a:off x="987281" y="2208739"/>
            <a:ext cx="1723549" cy="400110"/>
          </a:xfrm>
          <a:prstGeom prst="rect">
            <a:avLst/>
          </a:prstGeom>
          <a:noFill/>
        </p:spPr>
        <p:txBody>
          <a:bodyPr wrap="none" rtlCol="0">
            <a:spAutoFit/>
          </a:bodyPr>
          <a:lstStyle/>
          <a:p>
            <a:r>
              <a:rPr lang="zh-CN" altLang="en-US" sz="20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工作完成情况</a:t>
            </a:r>
          </a:p>
        </p:txBody>
      </p:sp>
      <p:sp>
        <p:nvSpPr>
          <p:cNvPr id="131" name="TextBox 34"/>
          <p:cNvSpPr txBox="1"/>
          <p:nvPr userDrawn="1"/>
        </p:nvSpPr>
        <p:spPr>
          <a:xfrm>
            <a:off x="987281" y="3163588"/>
            <a:ext cx="1723549" cy="400110"/>
          </a:xfrm>
          <a:prstGeom prst="rect">
            <a:avLst/>
          </a:prstGeom>
          <a:noFill/>
        </p:spPr>
        <p:txBody>
          <a:bodyPr wrap="none" rtlCol="0">
            <a:spAutoFit/>
          </a:bodyPr>
          <a:lstStyle/>
          <a:p>
            <a:r>
              <a:rPr lang="zh-CN" altLang="en-US" sz="2000" b="1" dirty="0">
                <a:solidFill>
                  <a:schemeClr val="tx1">
                    <a:lumMod val="85000"/>
                    <a:lumOff val="15000"/>
                  </a:schemeClr>
                </a:solidFill>
                <a:effectLst>
                  <a:innerShdw blurRad="63500" dist="50800" dir="13500000">
                    <a:prstClr val="black">
                      <a:alpha val="50000"/>
                    </a:prstClr>
                  </a:innerShdw>
                </a:effectLst>
                <a:latin typeface="微软雅黑" pitchFamily="34" charset="-122"/>
                <a:ea typeface="微软雅黑" pitchFamily="34" charset="-122"/>
              </a:rPr>
              <a:t>项目成果展示</a:t>
            </a:r>
          </a:p>
        </p:txBody>
      </p:sp>
      <p:sp>
        <p:nvSpPr>
          <p:cNvPr id="132" name="TextBox 35"/>
          <p:cNvSpPr txBox="1"/>
          <p:nvPr userDrawn="1"/>
        </p:nvSpPr>
        <p:spPr>
          <a:xfrm>
            <a:off x="987281" y="4118437"/>
            <a:ext cx="1723549" cy="400110"/>
          </a:xfrm>
          <a:prstGeom prst="rect">
            <a:avLst/>
          </a:prstGeom>
          <a:noFill/>
        </p:spPr>
        <p:txBody>
          <a:bodyPr wrap="none" rtlCol="0">
            <a:spAutoFit/>
          </a:bodyPr>
          <a:lstStyle/>
          <a:p>
            <a:r>
              <a:rPr lang="zh-CN" altLang="en-US" sz="2000" b="1" dirty="0">
                <a:solidFill>
                  <a:schemeClr val="tx1">
                    <a:lumMod val="85000"/>
                    <a:lumOff val="15000"/>
                  </a:schemeClr>
                </a:solidFill>
                <a:effectLst>
                  <a:innerShdw blurRad="63500" dist="50800" dir="13500000">
                    <a:prstClr val="black">
                      <a:alpha val="50000"/>
                    </a:prstClr>
                  </a:innerShdw>
                </a:effectLst>
                <a:latin typeface="微软雅黑" pitchFamily="34" charset="-122"/>
                <a:ea typeface="微软雅黑" pitchFamily="34" charset="-122"/>
              </a:rPr>
              <a:t>工作不足之处</a:t>
            </a:r>
          </a:p>
        </p:txBody>
      </p:sp>
      <p:sp>
        <p:nvSpPr>
          <p:cNvPr id="133" name="TextBox 36"/>
          <p:cNvSpPr txBox="1"/>
          <p:nvPr userDrawn="1"/>
        </p:nvSpPr>
        <p:spPr>
          <a:xfrm>
            <a:off x="987281" y="5073287"/>
            <a:ext cx="1723549" cy="400110"/>
          </a:xfrm>
          <a:prstGeom prst="rect">
            <a:avLst/>
          </a:prstGeom>
          <a:noFill/>
        </p:spPr>
        <p:txBody>
          <a:bodyPr wrap="none" rtlCol="0">
            <a:spAutoFit/>
          </a:bodyPr>
          <a:lstStyle/>
          <a:p>
            <a:r>
              <a:rPr lang="zh-CN" altLang="en-US" sz="2000" b="1" dirty="0">
                <a:solidFill>
                  <a:schemeClr val="tx1">
                    <a:lumMod val="85000"/>
                    <a:lumOff val="15000"/>
                  </a:schemeClr>
                </a:solidFill>
                <a:effectLst>
                  <a:innerShdw blurRad="63500" dist="50800" dir="13500000">
                    <a:prstClr val="black">
                      <a:alpha val="50000"/>
                    </a:prstClr>
                  </a:innerShdw>
                </a:effectLst>
                <a:latin typeface="微软雅黑" pitchFamily="34" charset="-122"/>
                <a:ea typeface="微软雅黑" pitchFamily="34" charset="-122"/>
              </a:rPr>
              <a:t>明年工作计划</a:t>
            </a:r>
          </a:p>
        </p:txBody>
      </p:sp>
      <p:grpSp>
        <p:nvGrpSpPr>
          <p:cNvPr id="139" name="组合 138"/>
          <p:cNvGrpSpPr/>
          <p:nvPr userDrawn="1"/>
        </p:nvGrpSpPr>
        <p:grpSpPr>
          <a:xfrm>
            <a:off x="372500" y="2080629"/>
            <a:ext cx="635904" cy="636016"/>
            <a:chOff x="372500" y="1155156"/>
            <a:chExt cx="635904" cy="636016"/>
          </a:xfrm>
        </p:grpSpPr>
        <p:sp>
          <p:nvSpPr>
            <p:cNvPr id="140" name="椭圆 28"/>
            <p:cNvSpPr>
              <a:spLocks noChangeArrowheads="1"/>
            </p:cNvSpPr>
            <p:nvPr/>
          </p:nvSpPr>
          <p:spPr bwMode="auto">
            <a:xfrm>
              <a:off x="372500" y="1155156"/>
              <a:ext cx="635904" cy="636016"/>
            </a:xfrm>
            <a:prstGeom prst="ellipse">
              <a:avLst/>
            </a:prstGeom>
            <a:solidFill>
              <a:srgbClr val="0297F0"/>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rgbClr val="000000"/>
                </a:solidFill>
                <a:latin typeface="굴림" charset="-127"/>
                <a:ea typeface="굴림" charset="-127"/>
                <a:sym typeface="微软雅黑" pitchFamily="34" charset="-122"/>
              </a:endParaRPr>
            </a:p>
          </p:txBody>
        </p:sp>
        <p:sp>
          <p:nvSpPr>
            <p:cNvPr id="141" name="文本框 140"/>
            <p:cNvSpPr txBox="1"/>
            <p:nvPr userDrawn="1"/>
          </p:nvSpPr>
          <p:spPr>
            <a:xfrm>
              <a:off x="412172" y="1206910"/>
              <a:ext cx="556564" cy="523220"/>
            </a:xfrm>
            <a:prstGeom prst="rect">
              <a:avLst/>
            </a:prstGeom>
            <a:noFill/>
          </p:spPr>
          <p:txBody>
            <a:bodyPr wrap="none" rtlCol="0">
              <a:spAutoFit/>
            </a:bodyPr>
            <a:lstStyle/>
            <a:p>
              <a:pPr algn="ctr"/>
              <a:r>
                <a:rPr lang="en-US" altLang="zh-CN" sz="2800" kern="1200" dirty="0">
                  <a:solidFill>
                    <a:schemeClr val="bg1"/>
                  </a:solidFill>
                  <a:effectLst>
                    <a:innerShdw blurRad="63500" dist="50800" dir="13500000">
                      <a:prstClr val="black">
                        <a:alpha val="50000"/>
                      </a:prstClr>
                    </a:innerShdw>
                  </a:effectLst>
                  <a:latin typeface="Impact" panose="020B0806030902050204" pitchFamily="34" charset="0"/>
                  <a:ea typeface="+mn-ea"/>
                  <a:cs typeface="+mn-cs"/>
                </a:rPr>
                <a:t>02</a:t>
              </a:r>
              <a:endParaRPr lang="zh-CN" altLang="en-US" sz="2800" kern="1200" dirty="0">
                <a:solidFill>
                  <a:schemeClr val="bg1"/>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42" name="组合 141"/>
          <p:cNvGrpSpPr/>
          <p:nvPr userDrawn="1"/>
        </p:nvGrpSpPr>
        <p:grpSpPr>
          <a:xfrm>
            <a:off x="372500" y="1193824"/>
            <a:ext cx="635904" cy="636016"/>
            <a:chOff x="372500" y="1155156"/>
            <a:chExt cx="635904" cy="636016"/>
          </a:xfrm>
        </p:grpSpPr>
        <p:sp>
          <p:nvSpPr>
            <p:cNvPr id="143"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44" name="文本框 143"/>
            <p:cNvSpPr txBox="1"/>
            <p:nvPr userDrawn="1"/>
          </p:nvSpPr>
          <p:spPr>
            <a:xfrm>
              <a:off x="433813" y="1206910"/>
              <a:ext cx="513282"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01</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45" name="组合 144"/>
          <p:cNvGrpSpPr/>
          <p:nvPr userDrawn="1"/>
        </p:nvGrpSpPr>
        <p:grpSpPr>
          <a:xfrm>
            <a:off x="372500" y="3106538"/>
            <a:ext cx="635904" cy="636016"/>
            <a:chOff x="372500" y="1155156"/>
            <a:chExt cx="635904" cy="636016"/>
          </a:xfrm>
        </p:grpSpPr>
        <p:sp>
          <p:nvSpPr>
            <p:cNvPr id="146"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47" name="文本框 146"/>
            <p:cNvSpPr txBox="1"/>
            <p:nvPr userDrawn="1"/>
          </p:nvSpPr>
          <p:spPr>
            <a:xfrm>
              <a:off x="406562" y="1206910"/>
              <a:ext cx="567784"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03</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48" name="组合 147"/>
          <p:cNvGrpSpPr/>
          <p:nvPr userDrawn="1"/>
        </p:nvGrpSpPr>
        <p:grpSpPr>
          <a:xfrm>
            <a:off x="372500" y="4000484"/>
            <a:ext cx="635904" cy="636016"/>
            <a:chOff x="372500" y="1155156"/>
            <a:chExt cx="635904" cy="636016"/>
          </a:xfrm>
        </p:grpSpPr>
        <p:sp>
          <p:nvSpPr>
            <p:cNvPr id="149"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50" name="文本框 149"/>
            <p:cNvSpPr txBox="1"/>
            <p:nvPr userDrawn="1"/>
          </p:nvSpPr>
          <p:spPr>
            <a:xfrm>
              <a:off x="412172" y="1206910"/>
              <a:ext cx="556564"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04</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51" name="组合 150"/>
          <p:cNvGrpSpPr/>
          <p:nvPr userDrawn="1"/>
        </p:nvGrpSpPr>
        <p:grpSpPr>
          <a:xfrm>
            <a:off x="372500" y="4938756"/>
            <a:ext cx="635904" cy="636016"/>
            <a:chOff x="372500" y="1155156"/>
            <a:chExt cx="635904" cy="636016"/>
          </a:xfrm>
        </p:grpSpPr>
        <p:sp>
          <p:nvSpPr>
            <p:cNvPr id="152"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53" name="文本框 152"/>
            <p:cNvSpPr txBox="1"/>
            <p:nvPr userDrawn="1"/>
          </p:nvSpPr>
          <p:spPr>
            <a:xfrm>
              <a:off x="405760" y="1206910"/>
              <a:ext cx="569388"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05</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spTree>
    <p:extLst>
      <p:ext uri="{BB962C8B-B14F-4D97-AF65-F5344CB8AC3E}">
        <p14:creationId xmlns:p14="http://schemas.microsoft.com/office/powerpoint/2010/main" val="1304070310"/>
      </p:ext>
    </p:extLst>
  </p:cSld>
  <p:clrMapOvr>
    <a:masterClrMapping/>
  </p:clrMapOvr>
  <p:transition spd="slow" advTm="4000">
    <p:check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第一节">
    <p:spTree>
      <p:nvGrpSpPr>
        <p:cNvPr id="1" name=""/>
        <p:cNvGrpSpPr/>
        <p:nvPr/>
      </p:nvGrpSpPr>
      <p:grpSpPr>
        <a:xfrm>
          <a:off x="0" y="0"/>
          <a:ext cx="0" cy="0"/>
          <a:chOff x="0" y="0"/>
          <a:chExt cx="0" cy="0"/>
        </a:xfrm>
      </p:grpSpPr>
      <p:pic>
        <p:nvPicPr>
          <p:cNvPr id="31"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8908"/>
            <a:ext cx="12214303" cy="6866908"/>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31"/>
          <p:cNvSpPr/>
          <p:nvPr userDrawn="1"/>
        </p:nvSpPr>
        <p:spPr>
          <a:xfrm>
            <a:off x="2782838" y="0"/>
            <a:ext cx="9407575" cy="6858000"/>
          </a:xfrm>
          <a:prstGeom prst="rect">
            <a:avLst/>
          </a:prstGeom>
          <a:pattFill prst="ltHorz">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cxnSp>
        <p:nvCxnSpPr>
          <p:cNvPr id="97" name="直接连接符 96"/>
          <p:cNvCxnSpPr/>
          <p:nvPr userDrawn="1"/>
        </p:nvCxnSpPr>
        <p:spPr>
          <a:xfrm>
            <a:off x="3430910" y="1052736"/>
            <a:ext cx="8208912" cy="0"/>
          </a:xfrm>
          <a:prstGeom prst="line">
            <a:avLst/>
          </a:prstGeom>
          <a:ln>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grpSp>
        <p:nvGrpSpPr>
          <p:cNvPr id="44" name="组合 43"/>
          <p:cNvGrpSpPr/>
          <p:nvPr userDrawn="1"/>
        </p:nvGrpSpPr>
        <p:grpSpPr>
          <a:xfrm>
            <a:off x="3214886" y="604746"/>
            <a:ext cx="168392" cy="168392"/>
            <a:chOff x="304800" y="673100"/>
            <a:chExt cx="4000500" cy="4000500"/>
          </a:xfrm>
          <a:effectLst>
            <a:outerShdw blurRad="444500" dist="254000" dir="8100000" algn="tr" rotWithShape="0">
              <a:prstClr val="black">
                <a:alpha val="24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46" name="椭圆 45"/>
            <p:cNvSpPr/>
            <p:nvPr/>
          </p:nvSpPr>
          <p:spPr>
            <a:xfrm>
              <a:off x="392109" y="760409"/>
              <a:ext cx="3825870" cy="382587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47" name="组合 46"/>
          <p:cNvGrpSpPr/>
          <p:nvPr userDrawn="1"/>
        </p:nvGrpSpPr>
        <p:grpSpPr>
          <a:xfrm>
            <a:off x="2998862" y="604746"/>
            <a:ext cx="168392" cy="168392"/>
            <a:chOff x="304800" y="673100"/>
            <a:chExt cx="4000500" cy="4000500"/>
          </a:xfrm>
          <a:effectLst>
            <a:outerShdw blurRad="444500" dist="254000" dir="8100000" algn="tr" rotWithShape="0">
              <a:prstClr val="black">
                <a:alpha val="24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49" name="椭圆 48"/>
            <p:cNvSpPr/>
            <p:nvPr/>
          </p:nvSpPr>
          <p:spPr>
            <a:xfrm>
              <a:off x="392109" y="760409"/>
              <a:ext cx="3825870" cy="382587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100" name="组合 99"/>
          <p:cNvGrpSpPr/>
          <p:nvPr userDrawn="1"/>
        </p:nvGrpSpPr>
        <p:grpSpPr>
          <a:xfrm flipH="1">
            <a:off x="591678" y="6072461"/>
            <a:ext cx="247047" cy="247047"/>
            <a:chOff x="304800" y="673100"/>
            <a:chExt cx="4000500" cy="4000500"/>
          </a:xfrm>
          <a:effectLst>
            <a:outerShdw blurRad="444500" dist="254000" dir="8100000" algn="tr" rotWithShape="0">
              <a:prstClr val="black">
                <a:alpha val="50000"/>
              </a:prstClr>
            </a:outerShdw>
          </a:effectLst>
        </p:grpSpPr>
        <p:sp>
          <p:nvSpPr>
            <p:cNvPr id="101" name="同心圆 10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sp>
          <p:nvSpPr>
            <p:cNvPr id="102" name="椭圆 10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grpSp>
        <p:nvGrpSpPr>
          <p:cNvPr id="103" name="组合 102"/>
          <p:cNvGrpSpPr/>
          <p:nvPr userDrawn="1"/>
        </p:nvGrpSpPr>
        <p:grpSpPr>
          <a:xfrm>
            <a:off x="271986" y="5704024"/>
            <a:ext cx="171154" cy="171154"/>
            <a:chOff x="304800" y="673100"/>
            <a:chExt cx="4000500" cy="4000500"/>
          </a:xfrm>
          <a:effectLst>
            <a:outerShdw blurRad="444500" dist="254000" dir="8100000" algn="tr" rotWithShape="0">
              <a:prstClr val="black">
                <a:alpha val="50000"/>
              </a:prstClr>
            </a:outerShdw>
          </a:effectLst>
        </p:grpSpPr>
        <p:sp>
          <p:nvSpPr>
            <p:cNvPr id="104" name="同心圆 10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sp>
          <p:nvSpPr>
            <p:cNvPr id="105" name="椭圆 10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grpSp>
        <p:nvGrpSpPr>
          <p:cNvPr id="106" name="组合 105"/>
          <p:cNvGrpSpPr/>
          <p:nvPr userDrawn="1"/>
        </p:nvGrpSpPr>
        <p:grpSpPr>
          <a:xfrm>
            <a:off x="814174" y="597385"/>
            <a:ext cx="337281" cy="337281"/>
            <a:chOff x="304800" y="673100"/>
            <a:chExt cx="4000500" cy="4000500"/>
          </a:xfrm>
          <a:effectLst>
            <a:outerShdw blurRad="444500" dist="254000" dir="8100000" algn="tr" rotWithShape="0">
              <a:prstClr val="black">
                <a:alpha val="50000"/>
              </a:prstClr>
            </a:outerShdw>
          </a:effectLst>
        </p:grpSpPr>
        <p:sp>
          <p:nvSpPr>
            <p:cNvPr id="107" name="同心圆 10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108" name="椭圆 107"/>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sp>
        <p:nvSpPr>
          <p:cNvPr id="59" name="椭圆 58"/>
          <p:cNvSpPr/>
          <p:nvPr userDrawn="1"/>
        </p:nvSpPr>
        <p:spPr>
          <a:xfrm flipH="1">
            <a:off x="1018405" y="5841361"/>
            <a:ext cx="141478" cy="141478"/>
          </a:xfrm>
          <a:prstGeom prst="ellipse">
            <a:avLst/>
          </a:prstGeom>
          <a:solidFill>
            <a:srgbClr val="0297F0"/>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nvGrpSpPr>
          <p:cNvPr id="60" name="组合 59"/>
          <p:cNvGrpSpPr/>
          <p:nvPr userDrawn="1"/>
        </p:nvGrpSpPr>
        <p:grpSpPr>
          <a:xfrm>
            <a:off x="1897964" y="6191639"/>
            <a:ext cx="291220" cy="291219"/>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Text" lastClr="000000"/>
                </a:solidFill>
                <a:latin typeface="Calibri"/>
                <a:ea typeface="宋体"/>
              </a:endParaRPr>
            </a:p>
          </p:txBody>
        </p:sp>
        <p:sp>
          <p:nvSpPr>
            <p:cNvPr id="63" name="椭圆 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grpSp>
      <p:grpSp>
        <p:nvGrpSpPr>
          <p:cNvPr id="64" name="组合 63"/>
          <p:cNvGrpSpPr/>
          <p:nvPr userDrawn="1"/>
        </p:nvGrpSpPr>
        <p:grpSpPr>
          <a:xfrm>
            <a:off x="1165729" y="5901675"/>
            <a:ext cx="592639" cy="592639"/>
            <a:chOff x="5252030" y="2008764"/>
            <a:chExt cx="809336" cy="809336"/>
          </a:xfrm>
          <a:solidFill>
            <a:schemeClr val="bg1"/>
          </a:solidFill>
        </p:grpSpPr>
        <p:sp>
          <p:nvSpPr>
            <p:cNvPr id="65" name="椭圆 64"/>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sp>
          <p:nvSpPr>
            <p:cNvPr id="66" name="椭圆 65"/>
            <p:cNvSpPr/>
            <p:nvPr/>
          </p:nvSpPr>
          <p:spPr>
            <a:xfrm>
              <a:off x="5341440" y="2101558"/>
              <a:ext cx="625240" cy="625240"/>
            </a:xfrm>
            <a:prstGeom prst="ellipse">
              <a:avLst/>
            </a:prstGeom>
            <a:solidFill>
              <a:srgbClr val="029AF2"/>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6" name="组合 125"/>
          <p:cNvGrpSpPr/>
          <p:nvPr userDrawn="1"/>
        </p:nvGrpSpPr>
        <p:grpSpPr>
          <a:xfrm>
            <a:off x="1114652" y="1015007"/>
            <a:ext cx="95104" cy="95104"/>
            <a:chOff x="304800" y="673100"/>
            <a:chExt cx="4000500" cy="4000500"/>
          </a:xfrm>
          <a:effectLst>
            <a:outerShdw blurRad="444500" dist="254000" dir="8100000" algn="tr" rotWithShape="0">
              <a:prstClr val="black">
                <a:alpha val="50000"/>
              </a:prstClr>
            </a:outerShdw>
          </a:effectLst>
        </p:grpSpPr>
        <p:sp>
          <p:nvSpPr>
            <p:cNvPr id="127" name="同心圆 1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sp>
          <p:nvSpPr>
            <p:cNvPr id="128" name="椭圆 12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sp>
        <p:nvSpPr>
          <p:cNvPr id="129" name="TextBox 32"/>
          <p:cNvSpPr txBox="1"/>
          <p:nvPr userDrawn="1"/>
        </p:nvSpPr>
        <p:spPr>
          <a:xfrm>
            <a:off x="987281" y="1253890"/>
            <a:ext cx="1723549" cy="400110"/>
          </a:xfrm>
          <a:prstGeom prst="rect">
            <a:avLst/>
          </a:prstGeom>
          <a:noFill/>
        </p:spPr>
        <p:txBody>
          <a:bodyPr wrap="none" rtlCol="0">
            <a:spAutoFit/>
          </a:bodyPr>
          <a:lstStyle/>
          <a:p>
            <a:r>
              <a:rPr lang="zh-CN" altLang="en-US" sz="2000" b="1" dirty="0">
                <a:solidFill>
                  <a:schemeClr val="tx1">
                    <a:lumMod val="85000"/>
                    <a:lumOff val="15000"/>
                  </a:schemeClr>
                </a:solidFill>
                <a:effectLst>
                  <a:innerShdw blurRad="63500" dist="50800" dir="13500000">
                    <a:prstClr val="black">
                      <a:alpha val="50000"/>
                    </a:prstClr>
                  </a:innerShdw>
                </a:effectLst>
                <a:latin typeface="微软雅黑" pitchFamily="34" charset="-122"/>
                <a:ea typeface="微软雅黑" pitchFamily="34" charset="-122"/>
              </a:rPr>
              <a:t>年度工作概述</a:t>
            </a:r>
          </a:p>
        </p:txBody>
      </p:sp>
      <p:sp>
        <p:nvSpPr>
          <p:cNvPr id="130" name="TextBox 33"/>
          <p:cNvSpPr txBox="1"/>
          <p:nvPr userDrawn="1"/>
        </p:nvSpPr>
        <p:spPr>
          <a:xfrm>
            <a:off x="987281" y="2208739"/>
            <a:ext cx="1723549" cy="400110"/>
          </a:xfrm>
          <a:prstGeom prst="rect">
            <a:avLst/>
          </a:prstGeom>
          <a:noFill/>
        </p:spPr>
        <p:txBody>
          <a:bodyPr wrap="none" rtlCol="0">
            <a:spAutoFit/>
          </a:bodyPr>
          <a:lstStyle/>
          <a:p>
            <a:r>
              <a:rPr lang="zh-CN" altLang="en-US" sz="2000" b="1" dirty="0">
                <a:solidFill>
                  <a:schemeClr val="tx1">
                    <a:lumMod val="85000"/>
                    <a:lumOff val="15000"/>
                  </a:schemeClr>
                </a:solidFill>
                <a:effectLst>
                  <a:innerShdw blurRad="63500" dist="50800" dir="13500000">
                    <a:prstClr val="black">
                      <a:alpha val="50000"/>
                    </a:prstClr>
                  </a:innerShdw>
                </a:effectLst>
                <a:latin typeface="微软雅黑" pitchFamily="34" charset="-122"/>
                <a:ea typeface="微软雅黑" pitchFamily="34" charset="-122"/>
              </a:rPr>
              <a:t>工作完成情况</a:t>
            </a:r>
          </a:p>
        </p:txBody>
      </p:sp>
      <p:sp>
        <p:nvSpPr>
          <p:cNvPr id="131" name="TextBox 34"/>
          <p:cNvSpPr txBox="1"/>
          <p:nvPr userDrawn="1"/>
        </p:nvSpPr>
        <p:spPr>
          <a:xfrm>
            <a:off x="987281" y="3163588"/>
            <a:ext cx="1723549" cy="400110"/>
          </a:xfrm>
          <a:prstGeom prst="rect">
            <a:avLst/>
          </a:prstGeom>
          <a:noFill/>
        </p:spPr>
        <p:txBody>
          <a:bodyPr wrap="none" rtlCol="0">
            <a:spAutoFit/>
          </a:bodyPr>
          <a:lstStyle/>
          <a:p>
            <a:r>
              <a:rPr lang="zh-CN" altLang="en-US" sz="20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项目成果展示</a:t>
            </a:r>
          </a:p>
        </p:txBody>
      </p:sp>
      <p:sp>
        <p:nvSpPr>
          <p:cNvPr id="132" name="TextBox 35"/>
          <p:cNvSpPr txBox="1"/>
          <p:nvPr userDrawn="1"/>
        </p:nvSpPr>
        <p:spPr>
          <a:xfrm>
            <a:off x="987281" y="4118437"/>
            <a:ext cx="1723549" cy="400110"/>
          </a:xfrm>
          <a:prstGeom prst="rect">
            <a:avLst/>
          </a:prstGeom>
          <a:noFill/>
        </p:spPr>
        <p:txBody>
          <a:bodyPr wrap="none" rtlCol="0">
            <a:spAutoFit/>
          </a:bodyPr>
          <a:lstStyle/>
          <a:p>
            <a:r>
              <a:rPr lang="zh-CN" altLang="en-US" sz="2000" b="1" dirty="0">
                <a:solidFill>
                  <a:schemeClr val="tx1">
                    <a:lumMod val="85000"/>
                    <a:lumOff val="15000"/>
                  </a:schemeClr>
                </a:solidFill>
                <a:effectLst>
                  <a:innerShdw blurRad="63500" dist="50800" dir="13500000">
                    <a:prstClr val="black">
                      <a:alpha val="50000"/>
                    </a:prstClr>
                  </a:innerShdw>
                </a:effectLst>
                <a:latin typeface="微软雅黑" pitchFamily="34" charset="-122"/>
                <a:ea typeface="微软雅黑" pitchFamily="34" charset="-122"/>
              </a:rPr>
              <a:t>工作不足之处</a:t>
            </a:r>
          </a:p>
        </p:txBody>
      </p:sp>
      <p:sp>
        <p:nvSpPr>
          <p:cNvPr id="133" name="TextBox 36"/>
          <p:cNvSpPr txBox="1"/>
          <p:nvPr userDrawn="1"/>
        </p:nvSpPr>
        <p:spPr>
          <a:xfrm>
            <a:off x="987281" y="5073287"/>
            <a:ext cx="1723549" cy="400110"/>
          </a:xfrm>
          <a:prstGeom prst="rect">
            <a:avLst/>
          </a:prstGeom>
          <a:noFill/>
        </p:spPr>
        <p:txBody>
          <a:bodyPr wrap="none" rtlCol="0">
            <a:spAutoFit/>
          </a:bodyPr>
          <a:lstStyle/>
          <a:p>
            <a:r>
              <a:rPr lang="zh-CN" altLang="en-US" sz="2000" b="1" dirty="0">
                <a:solidFill>
                  <a:schemeClr val="tx1">
                    <a:lumMod val="85000"/>
                    <a:lumOff val="15000"/>
                  </a:schemeClr>
                </a:solidFill>
                <a:effectLst>
                  <a:innerShdw blurRad="63500" dist="50800" dir="13500000">
                    <a:prstClr val="black">
                      <a:alpha val="50000"/>
                    </a:prstClr>
                  </a:innerShdw>
                </a:effectLst>
                <a:latin typeface="微软雅黑" pitchFamily="34" charset="-122"/>
                <a:ea typeface="微软雅黑" pitchFamily="34" charset="-122"/>
              </a:rPr>
              <a:t>明年工作计划</a:t>
            </a:r>
          </a:p>
        </p:txBody>
      </p:sp>
      <p:grpSp>
        <p:nvGrpSpPr>
          <p:cNvPr id="139" name="组合 138"/>
          <p:cNvGrpSpPr/>
          <p:nvPr userDrawn="1"/>
        </p:nvGrpSpPr>
        <p:grpSpPr>
          <a:xfrm>
            <a:off x="372500" y="3101894"/>
            <a:ext cx="635904" cy="636016"/>
            <a:chOff x="372500" y="1155156"/>
            <a:chExt cx="635904" cy="636016"/>
          </a:xfrm>
        </p:grpSpPr>
        <p:sp>
          <p:nvSpPr>
            <p:cNvPr id="140" name="椭圆 28"/>
            <p:cNvSpPr>
              <a:spLocks noChangeArrowheads="1"/>
            </p:cNvSpPr>
            <p:nvPr/>
          </p:nvSpPr>
          <p:spPr bwMode="auto">
            <a:xfrm>
              <a:off x="372500" y="1155156"/>
              <a:ext cx="635904" cy="636016"/>
            </a:xfrm>
            <a:prstGeom prst="ellipse">
              <a:avLst/>
            </a:prstGeom>
            <a:solidFill>
              <a:srgbClr val="0297F0"/>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rgbClr val="000000"/>
                </a:solidFill>
                <a:latin typeface="굴림" charset="-127"/>
                <a:ea typeface="굴림" charset="-127"/>
                <a:sym typeface="微软雅黑" pitchFamily="34" charset="-122"/>
              </a:endParaRPr>
            </a:p>
          </p:txBody>
        </p:sp>
        <p:sp>
          <p:nvSpPr>
            <p:cNvPr id="141" name="文本框 140"/>
            <p:cNvSpPr txBox="1"/>
            <p:nvPr userDrawn="1"/>
          </p:nvSpPr>
          <p:spPr>
            <a:xfrm>
              <a:off x="406562" y="1206910"/>
              <a:ext cx="567784" cy="523220"/>
            </a:xfrm>
            <a:prstGeom prst="rect">
              <a:avLst/>
            </a:prstGeom>
            <a:noFill/>
          </p:spPr>
          <p:txBody>
            <a:bodyPr wrap="none" rtlCol="0">
              <a:spAutoFit/>
            </a:bodyPr>
            <a:lstStyle/>
            <a:p>
              <a:pPr algn="ctr"/>
              <a:r>
                <a:rPr lang="en-US" altLang="zh-CN" sz="2800" kern="1200" dirty="0">
                  <a:solidFill>
                    <a:schemeClr val="bg1"/>
                  </a:solidFill>
                  <a:effectLst>
                    <a:innerShdw blurRad="63500" dist="50800" dir="13500000">
                      <a:prstClr val="black">
                        <a:alpha val="50000"/>
                      </a:prstClr>
                    </a:innerShdw>
                  </a:effectLst>
                  <a:latin typeface="Impact" panose="020B0806030902050204" pitchFamily="34" charset="0"/>
                  <a:ea typeface="+mn-ea"/>
                  <a:cs typeface="+mn-cs"/>
                </a:rPr>
                <a:t>03</a:t>
              </a:r>
              <a:endParaRPr lang="zh-CN" altLang="en-US" sz="2800" kern="1200" dirty="0">
                <a:solidFill>
                  <a:schemeClr val="bg1"/>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42" name="组合 141"/>
          <p:cNvGrpSpPr/>
          <p:nvPr userDrawn="1"/>
        </p:nvGrpSpPr>
        <p:grpSpPr>
          <a:xfrm>
            <a:off x="372500" y="2090786"/>
            <a:ext cx="635904" cy="636016"/>
            <a:chOff x="372500" y="1155156"/>
            <a:chExt cx="635904" cy="636016"/>
          </a:xfrm>
        </p:grpSpPr>
        <p:sp>
          <p:nvSpPr>
            <p:cNvPr id="143"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44" name="文本框 143"/>
            <p:cNvSpPr txBox="1"/>
            <p:nvPr userDrawn="1"/>
          </p:nvSpPr>
          <p:spPr>
            <a:xfrm>
              <a:off x="412172" y="1206910"/>
              <a:ext cx="556564"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02</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48" name="组合 147"/>
          <p:cNvGrpSpPr/>
          <p:nvPr userDrawn="1"/>
        </p:nvGrpSpPr>
        <p:grpSpPr>
          <a:xfrm>
            <a:off x="372500" y="4000484"/>
            <a:ext cx="635904" cy="636016"/>
            <a:chOff x="372500" y="1155156"/>
            <a:chExt cx="635904" cy="636016"/>
          </a:xfrm>
        </p:grpSpPr>
        <p:sp>
          <p:nvSpPr>
            <p:cNvPr id="149"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50" name="文本框 149"/>
            <p:cNvSpPr txBox="1"/>
            <p:nvPr userDrawn="1"/>
          </p:nvSpPr>
          <p:spPr>
            <a:xfrm>
              <a:off x="412172" y="1206910"/>
              <a:ext cx="556564"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04</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51" name="组合 150"/>
          <p:cNvGrpSpPr/>
          <p:nvPr userDrawn="1"/>
        </p:nvGrpSpPr>
        <p:grpSpPr>
          <a:xfrm>
            <a:off x="372500" y="4938756"/>
            <a:ext cx="635904" cy="636016"/>
            <a:chOff x="372500" y="1155156"/>
            <a:chExt cx="635904" cy="636016"/>
          </a:xfrm>
        </p:grpSpPr>
        <p:sp>
          <p:nvSpPr>
            <p:cNvPr id="152"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53" name="文本框 152"/>
            <p:cNvSpPr txBox="1"/>
            <p:nvPr userDrawn="1"/>
          </p:nvSpPr>
          <p:spPr>
            <a:xfrm>
              <a:off x="405760" y="1206910"/>
              <a:ext cx="569388"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05</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54" name="组合 153"/>
          <p:cNvGrpSpPr/>
          <p:nvPr userDrawn="1"/>
        </p:nvGrpSpPr>
        <p:grpSpPr>
          <a:xfrm>
            <a:off x="372500" y="1193824"/>
            <a:ext cx="635904" cy="636016"/>
            <a:chOff x="372500" y="1155156"/>
            <a:chExt cx="635904" cy="636016"/>
          </a:xfrm>
        </p:grpSpPr>
        <p:sp>
          <p:nvSpPr>
            <p:cNvPr id="155"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56" name="文本框 155"/>
            <p:cNvSpPr txBox="1"/>
            <p:nvPr userDrawn="1"/>
          </p:nvSpPr>
          <p:spPr>
            <a:xfrm>
              <a:off x="433813" y="1206910"/>
              <a:ext cx="513282"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01</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spTree>
    <p:extLst>
      <p:ext uri="{BB962C8B-B14F-4D97-AF65-F5344CB8AC3E}">
        <p14:creationId xmlns:p14="http://schemas.microsoft.com/office/powerpoint/2010/main" val="3396072846"/>
      </p:ext>
    </p:extLst>
  </p:cSld>
  <p:clrMapOvr>
    <a:masterClrMapping/>
  </p:clrMapOvr>
  <p:transition spd="slow" advTm="4000">
    <p:check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第一节">
    <p:spTree>
      <p:nvGrpSpPr>
        <p:cNvPr id="1" name=""/>
        <p:cNvGrpSpPr/>
        <p:nvPr/>
      </p:nvGrpSpPr>
      <p:grpSpPr>
        <a:xfrm>
          <a:off x="0" y="0"/>
          <a:ext cx="0" cy="0"/>
          <a:chOff x="0" y="0"/>
          <a:chExt cx="0" cy="0"/>
        </a:xfrm>
      </p:grpSpPr>
      <p:pic>
        <p:nvPicPr>
          <p:cNvPr id="31"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8908"/>
            <a:ext cx="12214303" cy="6866908"/>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31"/>
          <p:cNvSpPr/>
          <p:nvPr userDrawn="1"/>
        </p:nvSpPr>
        <p:spPr>
          <a:xfrm>
            <a:off x="2782838" y="0"/>
            <a:ext cx="9407575" cy="6858000"/>
          </a:xfrm>
          <a:prstGeom prst="rect">
            <a:avLst/>
          </a:prstGeom>
          <a:pattFill prst="ltHorz">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cxnSp>
        <p:nvCxnSpPr>
          <p:cNvPr id="97" name="直接连接符 96"/>
          <p:cNvCxnSpPr/>
          <p:nvPr userDrawn="1"/>
        </p:nvCxnSpPr>
        <p:spPr>
          <a:xfrm>
            <a:off x="3430910" y="1052736"/>
            <a:ext cx="8208912" cy="0"/>
          </a:xfrm>
          <a:prstGeom prst="line">
            <a:avLst/>
          </a:prstGeom>
          <a:ln>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grpSp>
        <p:nvGrpSpPr>
          <p:cNvPr id="52" name="组合 51"/>
          <p:cNvGrpSpPr/>
          <p:nvPr userDrawn="1"/>
        </p:nvGrpSpPr>
        <p:grpSpPr>
          <a:xfrm>
            <a:off x="3214886" y="604746"/>
            <a:ext cx="168392" cy="168392"/>
            <a:chOff x="304800" y="673100"/>
            <a:chExt cx="4000500" cy="4000500"/>
          </a:xfrm>
          <a:effectLst>
            <a:outerShdw blurRad="444500" dist="254000" dir="8100000" algn="tr" rotWithShape="0">
              <a:prstClr val="black">
                <a:alpha val="24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sp>
          <p:nvSpPr>
            <p:cNvPr id="54" name="椭圆 53"/>
            <p:cNvSpPr/>
            <p:nvPr/>
          </p:nvSpPr>
          <p:spPr>
            <a:xfrm>
              <a:off x="392109" y="760409"/>
              <a:ext cx="3825870" cy="382587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grpSp>
        <p:nvGrpSpPr>
          <p:cNvPr id="55" name="组合 54"/>
          <p:cNvGrpSpPr/>
          <p:nvPr userDrawn="1"/>
        </p:nvGrpSpPr>
        <p:grpSpPr>
          <a:xfrm>
            <a:off x="2998862" y="604746"/>
            <a:ext cx="168392" cy="168392"/>
            <a:chOff x="304800" y="673100"/>
            <a:chExt cx="4000500" cy="4000500"/>
          </a:xfrm>
          <a:effectLst>
            <a:outerShdw blurRad="444500" dist="254000" dir="8100000" algn="tr" rotWithShape="0">
              <a:prstClr val="black">
                <a:alpha val="24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sp>
          <p:nvSpPr>
            <p:cNvPr id="57" name="椭圆 56"/>
            <p:cNvSpPr/>
            <p:nvPr/>
          </p:nvSpPr>
          <p:spPr>
            <a:xfrm>
              <a:off x="392109" y="760409"/>
              <a:ext cx="3825870" cy="382587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grpSp>
        <p:nvGrpSpPr>
          <p:cNvPr id="110" name="组合 109"/>
          <p:cNvGrpSpPr/>
          <p:nvPr userDrawn="1"/>
        </p:nvGrpSpPr>
        <p:grpSpPr>
          <a:xfrm flipH="1">
            <a:off x="591678" y="6072461"/>
            <a:ext cx="247047" cy="247047"/>
            <a:chOff x="304800" y="673100"/>
            <a:chExt cx="4000500" cy="4000500"/>
          </a:xfrm>
          <a:effectLst>
            <a:outerShdw blurRad="444500" dist="254000" dir="8100000" algn="tr" rotWithShape="0">
              <a:prstClr val="black">
                <a:alpha val="50000"/>
              </a:prstClr>
            </a:outerShdw>
          </a:effectLst>
        </p:grpSpPr>
        <p:sp>
          <p:nvSpPr>
            <p:cNvPr id="111" name="同心圆 1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sp>
          <p:nvSpPr>
            <p:cNvPr id="112" name="椭圆 11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grpSp>
        <p:nvGrpSpPr>
          <p:cNvPr id="113" name="组合 112"/>
          <p:cNvGrpSpPr/>
          <p:nvPr userDrawn="1"/>
        </p:nvGrpSpPr>
        <p:grpSpPr>
          <a:xfrm>
            <a:off x="271986" y="5704024"/>
            <a:ext cx="171154" cy="171154"/>
            <a:chOff x="304800" y="673100"/>
            <a:chExt cx="4000500" cy="4000500"/>
          </a:xfrm>
          <a:effectLst>
            <a:outerShdw blurRad="444500" dist="254000" dir="8100000" algn="tr" rotWithShape="0">
              <a:prstClr val="black">
                <a:alpha val="50000"/>
              </a:prstClr>
            </a:outerShdw>
          </a:effectLst>
        </p:grpSpPr>
        <p:sp>
          <p:nvSpPr>
            <p:cNvPr id="114" name="同心圆 1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sp>
          <p:nvSpPr>
            <p:cNvPr id="115" name="椭圆 11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grpSp>
        <p:nvGrpSpPr>
          <p:cNvPr id="116" name="组合 115"/>
          <p:cNvGrpSpPr/>
          <p:nvPr userDrawn="1"/>
        </p:nvGrpSpPr>
        <p:grpSpPr>
          <a:xfrm>
            <a:off x="814174" y="597385"/>
            <a:ext cx="337281" cy="337281"/>
            <a:chOff x="304800" y="673100"/>
            <a:chExt cx="4000500" cy="4000500"/>
          </a:xfrm>
          <a:effectLst>
            <a:outerShdw blurRad="444500" dist="254000" dir="8100000" algn="tr" rotWithShape="0">
              <a:prstClr val="black">
                <a:alpha val="50000"/>
              </a:prstClr>
            </a:outerShdw>
          </a:effectLst>
        </p:grpSpPr>
        <p:sp>
          <p:nvSpPr>
            <p:cNvPr id="117" name="同心圆 1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sp>
          <p:nvSpPr>
            <p:cNvPr id="118" name="椭圆 117"/>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sp>
        <p:nvSpPr>
          <p:cNvPr id="49" name="椭圆 48"/>
          <p:cNvSpPr/>
          <p:nvPr userDrawn="1"/>
        </p:nvSpPr>
        <p:spPr>
          <a:xfrm flipH="1">
            <a:off x="1018405" y="5841361"/>
            <a:ext cx="141478" cy="141478"/>
          </a:xfrm>
          <a:prstGeom prst="ellipse">
            <a:avLst/>
          </a:prstGeom>
          <a:solidFill>
            <a:srgbClr val="0297F0"/>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nvGrpSpPr>
          <p:cNvPr id="50" name="组合 49"/>
          <p:cNvGrpSpPr/>
          <p:nvPr userDrawn="1"/>
        </p:nvGrpSpPr>
        <p:grpSpPr>
          <a:xfrm>
            <a:off x="1897964" y="6191639"/>
            <a:ext cx="291220" cy="291219"/>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Text" lastClr="000000"/>
                </a:solidFill>
                <a:latin typeface="Calibri"/>
                <a:ea typeface="宋体"/>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grpSp>
      <p:grpSp>
        <p:nvGrpSpPr>
          <p:cNvPr id="59" name="组合 58"/>
          <p:cNvGrpSpPr/>
          <p:nvPr userDrawn="1"/>
        </p:nvGrpSpPr>
        <p:grpSpPr>
          <a:xfrm>
            <a:off x="1165729" y="5901675"/>
            <a:ext cx="592639" cy="592639"/>
            <a:chOff x="5252030" y="2008764"/>
            <a:chExt cx="809336" cy="809336"/>
          </a:xfrm>
          <a:solidFill>
            <a:schemeClr val="bg1"/>
          </a:solidFill>
        </p:grpSpPr>
        <p:sp>
          <p:nvSpPr>
            <p:cNvPr id="60" name="椭圆 59"/>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sp>
          <p:nvSpPr>
            <p:cNvPr id="61" name="椭圆 60"/>
            <p:cNvSpPr/>
            <p:nvPr/>
          </p:nvSpPr>
          <p:spPr>
            <a:xfrm>
              <a:off x="5341440" y="2101558"/>
              <a:ext cx="625240" cy="625240"/>
            </a:xfrm>
            <a:prstGeom prst="ellipse">
              <a:avLst/>
            </a:prstGeom>
            <a:solidFill>
              <a:srgbClr val="029AF2"/>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 name="组合 130"/>
          <p:cNvGrpSpPr/>
          <p:nvPr userDrawn="1"/>
        </p:nvGrpSpPr>
        <p:grpSpPr>
          <a:xfrm>
            <a:off x="1114652" y="1015007"/>
            <a:ext cx="95104" cy="95104"/>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sp>
          <p:nvSpPr>
            <p:cNvPr id="133" name="椭圆 1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sp>
        <p:nvSpPr>
          <p:cNvPr id="134" name="TextBox 32"/>
          <p:cNvSpPr txBox="1"/>
          <p:nvPr userDrawn="1"/>
        </p:nvSpPr>
        <p:spPr>
          <a:xfrm>
            <a:off x="987281" y="1253890"/>
            <a:ext cx="1723549" cy="400110"/>
          </a:xfrm>
          <a:prstGeom prst="rect">
            <a:avLst/>
          </a:prstGeom>
          <a:noFill/>
        </p:spPr>
        <p:txBody>
          <a:bodyPr wrap="none" rtlCol="0">
            <a:spAutoFit/>
          </a:bodyPr>
          <a:lstStyle/>
          <a:p>
            <a:r>
              <a:rPr lang="zh-CN" altLang="en-US" sz="2000" b="1" dirty="0">
                <a:solidFill>
                  <a:schemeClr val="tx1">
                    <a:lumMod val="85000"/>
                    <a:lumOff val="15000"/>
                  </a:schemeClr>
                </a:solidFill>
                <a:effectLst>
                  <a:innerShdw blurRad="63500" dist="50800" dir="13500000">
                    <a:prstClr val="black">
                      <a:alpha val="50000"/>
                    </a:prstClr>
                  </a:innerShdw>
                </a:effectLst>
                <a:latin typeface="微软雅黑" pitchFamily="34" charset="-122"/>
                <a:ea typeface="微软雅黑" pitchFamily="34" charset="-122"/>
              </a:rPr>
              <a:t>年度工作概述</a:t>
            </a:r>
          </a:p>
        </p:txBody>
      </p:sp>
      <p:sp>
        <p:nvSpPr>
          <p:cNvPr id="135" name="TextBox 33"/>
          <p:cNvSpPr txBox="1"/>
          <p:nvPr userDrawn="1"/>
        </p:nvSpPr>
        <p:spPr>
          <a:xfrm>
            <a:off x="987281" y="2208739"/>
            <a:ext cx="1723549" cy="400110"/>
          </a:xfrm>
          <a:prstGeom prst="rect">
            <a:avLst/>
          </a:prstGeom>
          <a:noFill/>
        </p:spPr>
        <p:txBody>
          <a:bodyPr wrap="none" rtlCol="0">
            <a:spAutoFit/>
          </a:bodyPr>
          <a:lstStyle/>
          <a:p>
            <a:r>
              <a:rPr lang="zh-CN" altLang="en-US" sz="2000" b="1" dirty="0">
                <a:solidFill>
                  <a:schemeClr val="tx1">
                    <a:lumMod val="85000"/>
                    <a:lumOff val="15000"/>
                  </a:schemeClr>
                </a:solidFill>
                <a:effectLst>
                  <a:innerShdw blurRad="63500" dist="50800" dir="13500000">
                    <a:prstClr val="black">
                      <a:alpha val="50000"/>
                    </a:prstClr>
                  </a:innerShdw>
                </a:effectLst>
                <a:latin typeface="微软雅黑" pitchFamily="34" charset="-122"/>
                <a:ea typeface="微软雅黑" pitchFamily="34" charset="-122"/>
              </a:rPr>
              <a:t>工作完成情况</a:t>
            </a:r>
          </a:p>
        </p:txBody>
      </p:sp>
      <p:sp>
        <p:nvSpPr>
          <p:cNvPr id="136" name="TextBox 34"/>
          <p:cNvSpPr txBox="1"/>
          <p:nvPr userDrawn="1"/>
        </p:nvSpPr>
        <p:spPr>
          <a:xfrm>
            <a:off x="987281" y="3163588"/>
            <a:ext cx="1723549" cy="400110"/>
          </a:xfrm>
          <a:prstGeom prst="rect">
            <a:avLst/>
          </a:prstGeom>
          <a:noFill/>
        </p:spPr>
        <p:txBody>
          <a:bodyPr wrap="none" rtlCol="0">
            <a:spAutoFit/>
          </a:bodyPr>
          <a:lstStyle/>
          <a:p>
            <a:r>
              <a:rPr lang="zh-CN" altLang="en-US" sz="2000" b="1" dirty="0">
                <a:solidFill>
                  <a:schemeClr val="tx1">
                    <a:lumMod val="85000"/>
                    <a:lumOff val="15000"/>
                  </a:schemeClr>
                </a:solidFill>
                <a:effectLst>
                  <a:innerShdw blurRad="63500" dist="50800" dir="13500000">
                    <a:prstClr val="black">
                      <a:alpha val="50000"/>
                    </a:prstClr>
                  </a:innerShdw>
                </a:effectLst>
                <a:latin typeface="微软雅黑" pitchFamily="34" charset="-122"/>
                <a:ea typeface="微软雅黑" pitchFamily="34" charset="-122"/>
              </a:rPr>
              <a:t>项目成果展示</a:t>
            </a:r>
          </a:p>
        </p:txBody>
      </p:sp>
      <p:sp>
        <p:nvSpPr>
          <p:cNvPr id="137" name="TextBox 35"/>
          <p:cNvSpPr txBox="1"/>
          <p:nvPr userDrawn="1"/>
        </p:nvSpPr>
        <p:spPr>
          <a:xfrm>
            <a:off x="987281" y="4118437"/>
            <a:ext cx="1723549" cy="400110"/>
          </a:xfrm>
          <a:prstGeom prst="rect">
            <a:avLst/>
          </a:prstGeom>
          <a:noFill/>
        </p:spPr>
        <p:txBody>
          <a:bodyPr wrap="none" rtlCol="0">
            <a:spAutoFit/>
          </a:bodyPr>
          <a:lstStyle/>
          <a:p>
            <a:r>
              <a:rPr lang="zh-CN" altLang="en-US" sz="20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工作不足之处</a:t>
            </a:r>
          </a:p>
        </p:txBody>
      </p:sp>
      <p:sp>
        <p:nvSpPr>
          <p:cNvPr id="138" name="TextBox 36"/>
          <p:cNvSpPr txBox="1"/>
          <p:nvPr userDrawn="1"/>
        </p:nvSpPr>
        <p:spPr>
          <a:xfrm>
            <a:off x="987281" y="5073287"/>
            <a:ext cx="1723549" cy="400110"/>
          </a:xfrm>
          <a:prstGeom prst="rect">
            <a:avLst/>
          </a:prstGeom>
          <a:noFill/>
        </p:spPr>
        <p:txBody>
          <a:bodyPr wrap="none" rtlCol="0">
            <a:spAutoFit/>
          </a:bodyPr>
          <a:lstStyle/>
          <a:p>
            <a:r>
              <a:rPr lang="zh-CN" altLang="en-US" sz="2000" b="1" dirty="0">
                <a:solidFill>
                  <a:schemeClr val="tx1">
                    <a:lumMod val="85000"/>
                    <a:lumOff val="15000"/>
                  </a:schemeClr>
                </a:solidFill>
                <a:effectLst>
                  <a:innerShdw blurRad="63500" dist="50800" dir="13500000">
                    <a:prstClr val="black">
                      <a:alpha val="50000"/>
                    </a:prstClr>
                  </a:innerShdw>
                </a:effectLst>
                <a:latin typeface="微软雅黑" pitchFamily="34" charset="-122"/>
                <a:ea typeface="微软雅黑" pitchFamily="34" charset="-122"/>
              </a:rPr>
              <a:t>明年工作计划</a:t>
            </a:r>
          </a:p>
        </p:txBody>
      </p:sp>
      <p:grpSp>
        <p:nvGrpSpPr>
          <p:cNvPr id="144" name="组合 143"/>
          <p:cNvGrpSpPr/>
          <p:nvPr userDrawn="1"/>
        </p:nvGrpSpPr>
        <p:grpSpPr>
          <a:xfrm>
            <a:off x="372500" y="3991214"/>
            <a:ext cx="635904" cy="636016"/>
            <a:chOff x="372500" y="1155156"/>
            <a:chExt cx="635904" cy="636016"/>
          </a:xfrm>
        </p:grpSpPr>
        <p:sp>
          <p:nvSpPr>
            <p:cNvPr id="145" name="椭圆 28"/>
            <p:cNvSpPr>
              <a:spLocks noChangeArrowheads="1"/>
            </p:cNvSpPr>
            <p:nvPr/>
          </p:nvSpPr>
          <p:spPr bwMode="auto">
            <a:xfrm>
              <a:off x="372500" y="1155156"/>
              <a:ext cx="635904" cy="636016"/>
            </a:xfrm>
            <a:prstGeom prst="ellipse">
              <a:avLst/>
            </a:prstGeom>
            <a:solidFill>
              <a:srgbClr val="0297F0"/>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rgbClr val="000000"/>
                </a:solidFill>
                <a:latin typeface="굴림" charset="-127"/>
                <a:ea typeface="굴림" charset="-127"/>
                <a:sym typeface="微软雅黑" pitchFamily="34" charset="-122"/>
              </a:endParaRPr>
            </a:p>
          </p:txBody>
        </p:sp>
        <p:sp>
          <p:nvSpPr>
            <p:cNvPr id="146" name="文本框 145"/>
            <p:cNvSpPr txBox="1"/>
            <p:nvPr userDrawn="1"/>
          </p:nvSpPr>
          <p:spPr>
            <a:xfrm>
              <a:off x="412172" y="1206910"/>
              <a:ext cx="556564" cy="523220"/>
            </a:xfrm>
            <a:prstGeom prst="rect">
              <a:avLst/>
            </a:prstGeom>
            <a:noFill/>
          </p:spPr>
          <p:txBody>
            <a:bodyPr wrap="none" rtlCol="0">
              <a:spAutoFit/>
            </a:bodyPr>
            <a:lstStyle/>
            <a:p>
              <a:pPr algn="ctr"/>
              <a:r>
                <a:rPr lang="en-US" altLang="zh-CN" sz="2800" kern="1200" dirty="0">
                  <a:solidFill>
                    <a:schemeClr val="bg1"/>
                  </a:solidFill>
                  <a:effectLst>
                    <a:innerShdw blurRad="63500" dist="50800" dir="13500000">
                      <a:prstClr val="black">
                        <a:alpha val="50000"/>
                      </a:prstClr>
                    </a:innerShdw>
                  </a:effectLst>
                  <a:latin typeface="Impact" panose="020B0806030902050204" pitchFamily="34" charset="0"/>
                  <a:ea typeface="+mn-ea"/>
                  <a:cs typeface="+mn-cs"/>
                </a:rPr>
                <a:t>04</a:t>
              </a:r>
              <a:endParaRPr lang="zh-CN" altLang="en-US" sz="2800" kern="1200" dirty="0">
                <a:solidFill>
                  <a:schemeClr val="bg1"/>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47" name="组合 146"/>
          <p:cNvGrpSpPr/>
          <p:nvPr userDrawn="1"/>
        </p:nvGrpSpPr>
        <p:grpSpPr>
          <a:xfrm>
            <a:off x="372500" y="2090786"/>
            <a:ext cx="635904" cy="636016"/>
            <a:chOff x="372500" y="1155156"/>
            <a:chExt cx="635904" cy="636016"/>
          </a:xfrm>
        </p:grpSpPr>
        <p:sp>
          <p:nvSpPr>
            <p:cNvPr id="148"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49" name="文本框 148"/>
            <p:cNvSpPr txBox="1"/>
            <p:nvPr userDrawn="1"/>
          </p:nvSpPr>
          <p:spPr>
            <a:xfrm>
              <a:off x="412172" y="1206910"/>
              <a:ext cx="556564"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02</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50" name="组合 149"/>
          <p:cNvGrpSpPr/>
          <p:nvPr userDrawn="1"/>
        </p:nvGrpSpPr>
        <p:grpSpPr>
          <a:xfrm>
            <a:off x="372500" y="3106538"/>
            <a:ext cx="635904" cy="636016"/>
            <a:chOff x="372500" y="1155156"/>
            <a:chExt cx="635904" cy="636016"/>
          </a:xfrm>
        </p:grpSpPr>
        <p:sp>
          <p:nvSpPr>
            <p:cNvPr id="151"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52" name="文本框 151"/>
            <p:cNvSpPr txBox="1"/>
            <p:nvPr userDrawn="1"/>
          </p:nvSpPr>
          <p:spPr>
            <a:xfrm>
              <a:off x="406562" y="1206910"/>
              <a:ext cx="567784"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03</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56" name="组合 155"/>
          <p:cNvGrpSpPr/>
          <p:nvPr userDrawn="1"/>
        </p:nvGrpSpPr>
        <p:grpSpPr>
          <a:xfrm>
            <a:off x="372500" y="4938756"/>
            <a:ext cx="635904" cy="636016"/>
            <a:chOff x="372500" y="1155156"/>
            <a:chExt cx="635904" cy="636016"/>
          </a:xfrm>
        </p:grpSpPr>
        <p:sp>
          <p:nvSpPr>
            <p:cNvPr id="157"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58" name="文本框 157"/>
            <p:cNvSpPr txBox="1"/>
            <p:nvPr userDrawn="1"/>
          </p:nvSpPr>
          <p:spPr>
            <a:xfrm>
              <a:off x="405760" y="1206910"/>
              <a:ext cx="569388"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05</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59" name="组合 158"/>
          <p:cNvGrpSpPr/>
          <p:nvPr userDrawn="1"/>
        </p:nvGrpSpPr>
        <p:grpSpPr>
          <a:xfrm>
            <a:off x="372500" y="1193824"/>
            <a:ext cx="635904" cy="636016"/>
            <a:chOff x="372500" y="1155156"/>
            <a:chExt cx="635904" cy="636016"/>
          </a:xfrm>
        </p:grpSpPr>
        <p:sp>
          <p:nvSpPr>
            <p:cNvPr id="160"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61" name="文本框 160"/>
            <p:cNvSpPr txBox="1"/>
            <p:nvPr userDrawn="1"/>
          </p:nvSpPr>
          <p:spPr>
            <a:xfrm>
              <a:off x="433813" y="1206910"/>
              <a:ext cx="513282"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01</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spTree>
    <p:extLst>
      <p:ext uri="{BB962C8B-B14F-4D97-AF65-F5344CB8AC3E}">
        <p14:creationId xmlns:p14="http://schemas.microsoft.com/office/powerpoint/2010/main" val="3752304565"/>
      </p:ext>
    </p:extLst>
  </p:cSld>
  <p:clrMapOvr>
    <a:masterClrMapping/>
  </p:clrMapOvr>
  <p:transition spd="slow" advTm="4000">
    <p:check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第一节">
    <p:spTree>
      <p:nvGrpSpPr>
        <p:cNvPr id="1" name=""/>
        <p:cNvGrpSpPr/>
        <p:nvPr/>
      </p:nvGrpSpPr>
      <p:grpSpPr>
        <a:xfrm>
          <a:off x="0" y="0"/>
          <a:ext cx="0" cy="0"/>
          <a:chOff x="0" y="0"/>
          <a:chExt cx="0" cy="0"/>
        </a:xfrm>
      </p:grpSpPr>
      <p:pic>
        <p:nvPicPr>
          <p:cNvPr id="31"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530" y="-8908"/>
            <a:ext cx="12195239" cy="6866908"/>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31"/>
          <p:cNvSpPr/>
          <p:nvPr userDrawn="1"/>
        </p:nvSpPr>
        <p:spPr>
          <a:xfrm>
            <a:off x="2782838" y="0"/>
            <a:ext cx="9407575" cy="6858000"/>
          </a:xfrm>
          <a:prstGeom prst="rect">
            <a:avLst/>
          </a:prstGeom>
          <a:pattFill prst="ltHorz">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cxnSp>
        <p:nvCxnSpPr>
          <p:cNvPr id="97" name="直接连接符 96"/>
          <p:cNvCxnSpPr/>
          <p:nvPr userDrawn="1"/>
        </p:nvCxnSpPr>
        <p:spPr>
          <a:xfrm>
            <a:off x="3430910" y="1052736"/>
            <a:ext cx="8208912" cy="0"/>
          </a:xfrm>
          <a:prstGeom prst="line">
            <a:avLst/>
          </a:prstGeom>
          <a:ln>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grpSp>
        <p:nvGrpSpPr>
          <p:cNvPr id="44" name="组合 43"/>
          <p:cNvGrpSpPr/>
          <p:nvPr userDrawn="1"/>
        </p:nvGrpSpPr>
        <p:grpSpPr>
          <a:xfrm>
            <a:off x="3214886" y="604746"/>
            <a:ext cx="168392" cy="168392"/>
            <a:chOff x="304800" y="673100"/>
            <a:chExt cx="4000500" cy="4000500"/>
          </a:xfrm>
          <a:effectLst>
            <a:outerShdw blurRad="444500" dist="254000" dir="8100000" algn="tr" rotWithShape="0">
              <a:prstClr val="black">
                <a:alpha val="24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46" name="椭圆 45"/>
            <p:cNvSpPr/>
            <p:nvPr/>
          </p:nvSpPr>
          <p:spPr>
            <a:xfrm>
              <a:off x="392109" y="760409"/>
              <a:ext cx="3825870" cy="382587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47" name="组合 46"/>
          <p:cNvGrpSpPr/>
          <p:nvPr userDrawn="1"/>
        </p:nvGrpSpPr>
        <p:grpSpPr>
          <a:xfrm>
            <a:off x="2998862" y="604746"/>
            <a:ext cx="168392" cy="168392"/>
            <a:chOff x="304800" y="673100"/>
            <a:chExt cx="4000500" cy="4000500"/>
          </a:xfrm>
          <a:effectLst>
            <a:outerShdw blurRad="444500" dist="254000" dir="8100000" algn="tr" rotWithShape="0">
              <a:prstClr val="black">
                <a:alpha val="24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49" name="椭圆 48"/>
            <p:cNvSpPr/>
            <p:nvPr/>
          </p:nvSpPr>
          <p:spPr>
            <a:xfrm>
              <a:off x="392109" y="760409"/>
              <a:ext cx="3825870" cy="382587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100" name="组合 99"/>
          <p:cNvGrpSpPr/>
          <p:nvPr userDrawn="1"/>
        </p:nvGrpSpPr>
        <p:grpSpPr>
          <a:xfrm flipH="1">
            <a:off x="591678" y="6072461"/>
            <a:ext cx="247047" cy="247047"/>
            <a:chOff x="304800" y="673100"/>
            <a:chExt cx="4000500" cy="4000500"/>
          </a:xfrm>
          <a:effectLst>
            <a:outerShdw blurRad="444500" dist="254000" dir="8100000" algn="tr" rotWithShape="0">
              <a:prstClr val="black">
                <a:alpha val="50000"/>
              </a:prstClr>
            </a:outerShdw>
          </a:effectLst>
        </p:grpSpPr>
        <p:sp>
          <p:nvSpPr>
            <p:cNvPr id="101" name="同心圆 10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102" name="椭圆 10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103" name="组合 102"/>
          <p:cNvGrpSpPr/>
          <p:nvPr userDrawn="1"/>
        </p:nvGrpSpPr>
        <p:grpSpPr>
          <a:xfrm>
            <a:off x="271986" y="5704024"/>
            <a:ext cx="171154" cy="171154"/>
            <a:chOff x="304800" y="673100"/>
            <a:chExt cx="4000500" cy="4000500"/>
          </a:xfrm>
          <a:effectLst>
            <a:outerShdw blurRad="444500" dist="254000" dir="8100000" algn="tr" rotWithShape="0">
              <a:prstClr val="black">
                <a:alpha val="50000"/>
              </a:prstClr>
            </a:outerShdw>
          </a:effectLst>
        </p:grpSpPr>
        <p:sp>
          <p:nvSpPr>
            <p:cNvPr id="104" name="同心圆 10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105" name="椭圆 10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106" name="组合 105"/>
          <p:cNvGrpSpPr/>
          <p:nvPr userDrawn="1"/>
        </p:nvGrpSpPr>
        <p:grpSpPr>
          <a:xfrm>
            <a:off x="814174" y="597385"/>
            <a:ext cx="337281" cy="337281"/>
            <a:chOff x="304800" y="673100"/>
            <a:chExt cx="4000500" cy="4000500"/>
          </a:xfrm>
          <a:effectLst>
            <a:outerShdw blurRad="444500" dist="254000" dir="8100000" algn="tr" rotWithShape="0">
              <a:prstClr val="black">
                <a:alpha val="50000"/>
              </a:prstClr>
            </a:outerShdw>
          </a:effectLst>
        </p:grpSpPr>
        <p:sp>
          <p:nvSpPr>
            <p:cNvPr id="107" name="同心圆 10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108" name="椭圆 107"/>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sp>
        <p:nvSpPr>
          <p:cNvPr id="59" name="椭圆 58"/>
          <p:cNvSpPr/>
          <p:nvPr userDrawn="1"/>
        </p:nvSpPr>
        <p:spPr>
          <a:xfrm flipH="1">
            <a:off x="1018405" y="5841361"/>
            <a:ext cx="141478" cy="141478"/>
          </a:xfrm>
          <a:prstGeom prst="ellipse">
            <a:avLst/>
          </a:prstGeom>
          <a:solidFill>
            <a:srgbClr val="0297F0"/>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nvGrpSpPr>
          <p:cNvPr id="60" name="组合 59"/>
          <p:cNvGrpSpPr/>
          <p:nvPr userDrawn="1"/>
        </p:nvGrpSpPr>
        <p:grpSpPr>
          <a:xfrm>
            <a:off x="1897964" y="6191639"/>
            <a:ext cx="291220" cy="291219"/>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Text" lastClr="000000"/>
                </a:solidFill>
                <a:latin typeface="Calibri"/>
                <a:ea typeface="宋体"/>
              </a:endParaRPr>
            </a:p>
          </p:txBody>
        </p:sp>
        <p:sp>
          <p:nvSpPr>
            <p:cNvPr id="63" name="椭圆 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grpSp>
      <p:grpSp>
        <p:nvGrpSpPr>
          <p:cNvPr id="64" name="组合 63"/>
          <p:cNvGrpSpPr/>
          <p:nvPr userDrawn="1"/>
        </p:nvGrpSpPr>
        <p:grpSpPr>
          <a:xfrm>
            <a:off x="1165729" y="5901675"/>
            <a:ext cx="592639" cy="592639"/>
            <a:chOff x="5252030" y="2008764"/>
            <a:chExt cx="809336" cy="809336"/>
          </a:xfrm>
          <a:solidFill>
            <a:schemeClr val="bg1"/>
          </a:solidFill>
        </p:grpSpPr>
        <p:sp>
          <p:nvSpPr>
            <p:cNvPr id="65" name="椭圆 64"/>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140" fontAlgn="auto">
                <a:spcBef>
                  <a:spcPts val="0"/>
                </a:spcBef>
                <a:spcAft>
                  <a:spcPts val="0"/>
                </a:spcAft>
                <a:defRPr/>
              </a:pPr>
              <a:endParaRPr lang="zh-CN" altLang="en-US" kern="0">
                <a:solidFill>
                  <a:sysClr val="window" lastClr="FFFFFF"/>
                </a:solidFill>
                <a:latin typeface="Calibri"/>
                <a:ea typeface="宋体"/>
              </a:endParaRPr>
            </a:p>
          </p:txBody>
        </p:sp>
        <p:sp>
          <p:nvSpPr>
            <p:cNvPr id="66" name="椭圆 65"/>
            <p:cNvSpPr/>
            <p:nvPr/>
          </p:nvSpPr>
          <p:spPr>
            <a:xfrm>
              <a:off x="5341440" y="2101558"/>
              <a:ext cx="625240" cy="625240"/>
            </a:xfrm>
            <a:prstGeom prst="ellipse">
              <a:avLst/>
            </a:prstGeom>
            <a:solidFill>
              <a:srgbClr val="029AF2"/>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 name="组合 119"/>
          <p:cNvGrpSpPr/>
          <p:nvPr userDrawn="1"/>
        </p:nvGrpSpPr>
        <p:grpSpPr>
          <a:xfrm>
            <a:off x="1114652" y="1015007"/>
            <a:ext cx="95104" cy="95104"/>
            <a:chOff x="304800" y="673100"/>
            <a:chExt cx="4000500" cy="4000500"/>
          </a:xfrm>
          <a:effectLst>
            <a:outerShdw blurRad="444500" dist="254000" dir="8100000" algn="tr" rotWithShape="0">
              <a:prstClr val="black">
                <a:alpha val="50000"/>
              </a:prstClr>
            </a:outerShdw>
          </a:effectLst>
        </p:grpSpPr>
        <p:sp>
          <p:nvSpPr>
            <p:cNvPr id="121" name="同心圆 1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sp>
          <p:nvSpPr>
            <p:cNvPr id="122" name="椭圆 12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itchFamily="34" charset="-122"/>
              </a:endParaRPr>
            </a:p>
          </p:txBody>
        </p:sp>
      </p:grpSp>
      <p:sp>
        <p:nvSpPr>
          <p:cNvPr id="123" name="TextBox 32"/>
          <p:cNvSpPr txBox="1"/>
          <p:nvPr userDrawn="1"/>
        </p:nvSpPr>
        <p:spPr>
          <a:xfrm>
            <a:off x="987281" y="1253890"/>
            <a:ext cx="1723549" cy="400110"/>
          </a:xfrm>
          <a:prstGeom prst="rect">
            <a:avLst/>
          </a:prstGeom>
          <a:noFill/>
        </p:spPr>
        <p:txBody>
          <a:bodyPr wrap="none" rtlCol="0">
            <a:spAutoFit/>
          </a:bodyPr>
          <a:lstStyle/>
          <a:p>
            <a:r>
              <a:rPr lang="zh-CN" altLang="en-US" sz="2000" b="1" dirty="0">
                <a:solidFill>
                  <a:schemeClr val="tx1">
                    <a:lumMod val="85000"/>
                    <a:lumOff val="15000"/>
                  </a:schemeClr>
                </a:solidFill>
                <a:effectLst>
                  <a:innerShdw blurRad="63500" dist="50800" dir="13500000">
                    <a:prstClr val="black">
                      <a:alpha val="50000"/>
                    </a:prstClr>
                  </a:innerShdw>
                </a:effectLst>
                <a:latin typeface="微软雅黑" pitchFamily="34" charset="-122"/>
                <a:ea typeface="微软雅黑" pitchFamily="34" charset="-122"/>
              </a:rPr>
              <a:t>年度工作概述</a:t>
            </a:r>
          </a:p>
        </p:txBody>
      </p:sp>
      <p:sp>
        <p:nvSpPr>
          <p:cNvPr id="124" name="TextBox 33"/>
          <p:cNvSpPr txBox="1"/>
          <p:nvPr userDrawn="1"/>
        </p:nvSpPr>
        <p:spPr>
          <a:xfrm>
            <a:off x="987281" y="2208739"/>
            <a:ext cx="1723549" cy="400110"/>
          </a:xfrm>
          <a:prstGeom prst="rect">
            <a:avLst/>
          </a:prstGeom>
          <a:noFill/>
        </p:spPr>
        <p:txBody>
          <a:bodyPr wrap="none" rtlCol="0">
            <a:spAutoFit/>
          </a:bodyPr>
          <a:lstStyle/>
          <a:p>
            <a:r>
              <a:rPr lang="zh-CN" altLang="en-US" sz="2000" b="1" dirty="0">
                <a:solidFill>
                  <a:schemeClr val="tx1">
                    <a:lumMod val="85000"/>
                    <a:lumOff val="15000"/>
                  </a:schemeClr>
                </a:solidFill>
                <a:effectLst>
                  <a:innerShdw blurRad="63500" dist="50800" dir="13500000">
                    <a:prstClr val="black">
                      <a:alpha val="50000"/>
                    </a:prstClr>
                  </a:innerShdw>
                </a:effectLst>
                <a:latin typeface="微软雅黑" pitchFamily="34" charset="-122"/>
                <a:ea typeface="微软雅黑" pitchFamily="34" charset="-122"/>
              </a:rPr>
              <a:t>工作完成情况</a:t>
            </a:r>
          </a:p>
        </p:txBody>
      </p:sp>
      <p:sp>
        <p:nvSpPr>
          <p:cNvPr id="125" name="TextBox 34"/>
          <p:cNvSpPr txBox="1"/>
          <p:nvPr userDrawn="1"/>
        </p:nvSpPr>
        <p:spPr>
          <a:xfrm>
            <a:off x="987281" y="3163588"/>
            <a:ext cx="1723549" cy="400110"/>
          </a:xfrm>
          <a:prstGeom prst="rect">
            <a:avLst/>
          </a:prstGeom>
          <a:noFill/>
        </p:spPr>
        <p:txBody>
          <a:bodyPr wrap="none" rtlCol="0">
            <a:spAutoFit/>
          </a:bodyPr>
          <a:lstStyle/>
          <a:p>
            <a:r>
              <a:rPr lang="zh-CN" altLang="en-US" sz="2000" b="1" dirty="0">
                <a:solidFill>
                  <a:schemeClr val="tx1">
                    <a:lumMod val="85000"/>
                    <a:lumOff val="15000"/>
                  </a:schemeClr>
                </a:solidFill>
                <a:effectLst>
                  <a:innerShdw blurRad="63500" dist="50800" dir="13500000">
                    <a:prstClr val="black">
                      <a:alpha val="50000"/>
                    </a:prstClr>
                  </a:innerShdw>
                </a:effectLst>
                <a:latin typeface="微软雅黑" pitchFamily="34" charset="-122"/>
                <a:ea typeface="微软雅黑" pitchFamily="34" charset="-122"/>
              </a:rPr>
              <a:t>项目成果展示</a:t>
            </a:r>
          </a:p>
        </p:txBody>
      </p:sp>
      <p:sp>
        <p:nvSpPr>
          <p:cNvPr id="126" name="TextBox 35"/>
          <p:cNvSpPr txBox="1"/>
          <p:nvPr userDrawn="1"/>
        </p:nvSpPr>
        <p:spPr>
          <a:xfrm>
            <a:off x="987281" y="4118437"/>
            <a:ext cx="1723549" cy="400110"/>
          </a:xfrm>
          <a:prstGeom prst="rect">
            <a:avLst/>
          </a:prstGeom>
          <a:noFill/>
        </p:spPr>
        <p:txBody>
          <a:bodyPr wrap="none" rtlCol="0">
            <a:spAutoFit/>
          </a:bodyPr>
          <a:lstStyle/>
          <a:p>
            <a:r>
              <a:rPr lang="zh-CN" altLang="en-US" sz="2000" b="1" dirty="0">
                <a:solidFill>
                  <a:schemeClr val="tx1">
                    <a:lumMod val="85000"/>
                    <a:lumOff val="15000"/>
                  </a:schemeClr>
                </a:solidFill>
                <a:effectLst>
                  <a:innerShdw blurRad="63500" dist="50800" dir="13500000">
                    <a:prstClr val="black">
                      <a:alpha val="50000"/>
                    </a:prstClr>
                  </a:innerShdw>
                </a:effectLst>
                <a:latin typeface="微软雅黑" pitchFamily="34" charset="-122"/>
                <a:ea typeface="微软雅黑" pitchFamily="34" charset="-122"/>
              </a:rPr>
              <a:t>工作不足之处</a:t>
            </a:r>
          </a:p>
        </p:txBody>
      </p:sp>
      <p:sp>
        <p:nvSpPr>
          <p:cNvPr id="127" name="TextBox 36"/>
          <p:cNvSpPr txBox="1"/>
          <p:nvPr userDrawn="1"/>
        </p:nvSpPr>
        <p:spPr>
          <a:xfrm>
            <a:off x="987281" y="5073287"/>
            <a:ext cx="1723549" cy="400110"/>
          </a:xfrm>
          <a:prstGeom prst="rect">
            <a:avLst/>
          </a:prstGeom>
          <a:noFill/>
        </p:spPr>
        <p:txBody>
          <a:bodyPr wrap="none" rtlCol="0">
            <a:spAutoFit/>
          </a:bodyPr>
          <a:lstStyle/>
          <a:p>
            <a:r>
              <a:rPr lang="zh-CN" altLang="en-US" sz="20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明年工作计划</a:t>
            </a:r>
          </a:p>
        </p:txBody>
      </p:sp>
      <p:grpSp>
        <p:nvGrpSpPr>
          <p:cNvPr id="137" name="组合 136"/>
          <p:cNvGrpSpPr/>
          <p:nvPr userDrawn="1"/>
        </p:nvGrpSpPr>
        <p:grpSpPr>
          <a:xfrm>
            <a:off x="372500" y="4952774"/>
            <a:ext cx="635904" cy="636016"/>
            <a:chOff x="372500" y="1155156"/>
            <a:chExt cx="635904" cy="636016"/>
          </a:xfrm>
        </p:grpSpPr>
        <p:sp>
          <p:nvSpPr>
            <p:cNvPr id="138" name="椭圆 28"/>
            <p:cNvSpPr>
              <a:spLocks noChangeArrowheads="1"/>
            </p:cNvSpPr>
            <p:nvPr/>
          </p:nvSpPr>
          <p:spPr bwMode="auto">
            <a:xfrm>
              <a:off x="372500" y="1155156"/>
              <a:ext cx="635904" cy="636016"/>
            </a:xfrm>
            <a:prstGeom prst="ellipse">
              <a:avLst/>
            </a:prstGeom>
            <a:solidFill>
              <a:srgbClr val="0297F0"/>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rgbClr val="000000"/>
                </a:solidFill>
                <a:latin typeface="굴림" charset="-127"/>
                <a:ea typeface="굴림" charset="-127"/>
                <a:sym typeface="微软雅黑" pitchFamily="34" charset="-122"/>
              </a:endParaRPr>
            </a:p>
          </p:txBody>
        </p:sp>
        <p:sp>
          <p:nvSpPr>
            <p:cNvPr id="139" name="文本框 138"/>
            <p:cNvSpPr txBox="1"/>
            <p:nvPr userDrawn="1"/>
          </p:nvSpPr>
          <p:spPr>
            <a:xfrm>
              <a:off x="405760" y="1206910"/>
              <a:ext cx="569388" cy="523220"/>
            </a:xfrm>
            <a:prstGeom prst="rect">
              <a:avLst/>
            </a:prstGeom>
            <a:noFill/>
          </p:spPr>
          <p:txBody>
            <a:bodyPr wrap="none" rtlCol="0">
              <a:spAutoFit/>
            </a:bodyPr>
            <a:lstStyle/>
            <a:p>
              <a:pPr algn="ctr"/>
              <a:r>
                <a:rPr lang="en-US" altLang="zh-CN" sz="2800" kern="1200" dirty="0">
                  <a:solidFill>
                    <a:schemeClr val="bg1"/>
                  </a:solidFill>
                  <a:effectLst>
                    <a:innerShdw blurRad="63500" dist="50800" dir="13500000">
                      <a:prstClr val="black">
                        <a:alpha val="50000"/>
                      </a:prstClr>
                    </a:innerShdw>
                  </a:effectLst>
                  <a:latin typeface="Impact" panose="020B0806030902050204" pitchFamily="34" charset="0"/>
                  <a:ea typeface="+mn-ea"/>
                  <a:cs typeface="+mn-cs"/>
                </a:rPr>
                <a:t>05</a:t>
              </a:r>
              <a:endParaRPr lang="zh-CN" altLang="en-US" sz="2800" kern="1200" dirty="0">
                <a:solidFill>
                  <a:schemeClr val="bg1"/>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40" name="组合 139"/>
          <p:cNvGrpSpPr/>
          <p:nvPr userDrawn="1"/>
        </p:nvGrpSpPr>
        <p:grpSpPr>
          <a:xfrm>
            <a:off x="372500" y="2090786"/>
            <a:ext cx="635904" cy="636016"/>
            <a:chOff x="372500" y="1155156"/>
            <a:chExt cx="635904" cy="636016"/>
          </a:xfrm>
        </p:grpSpPr>
        <p:sp>
          <p:nvSpPr>
            <p:cNvPr id="141"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42" name="文本框 141"/>
            <p:cNvSpPr txBox="1"/>
            <p:nvPr userDrawn="1"/>
          </p:nvSpPr>
          <p:spPr>
            <a:xfrm>
              <a:off x="412172" y="1206910"/>
              <a:ext cx="556564"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02</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43" name="组合 142"/>
          <p:cNvGrpSpPr/>
          <p:nvPr userDrawn="1"/>
        </p:nvGrpSpPr>
        <p:grpSpPr>
          <a:xfrm>
            <a:off x="372500" y="3106538"/>
            <a:ext cx="635904" cy="636016"/>
            <a:chOff x="372500" y="1155156"/>
            <a:chExt cx="635904" cy="636016"/>
          </a:xfrm>
        </p:grpSpPr>
        <p:sp>
          <p:nvSpPr>
            <p:cNvPr id="144"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45" name="文本框 144"/>
            <p:cNvSpPr txBox="1"/>
            <p:nvPr userDrawn="1"/>
          </p:nvSpPr>
          <p:spPr>
            <a:xfrm>
              <a:off x="406562" y="1206910"/>
              <a:ext cx="567784"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03</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46" name="组合 145"/>
          <p:cNvGrpSpPr/>
          <p:nvPr userDrawn="1"/>
        </p:nvGrpSpPr>
        <p:grpSpPr>
          <a:xfrm>
            <a:off x="372500" y="4000484"/>
            <a:ext cx="635904" cy="636016"/>
            <a:chOff x="372500" y="1155156"/>
            <a:chExt cx="635904" cy="636016"/>
          </a:xfrm>
        </p:grpSpPr>
        <p:sp>
          <p:nvSpPr>
            <p:cNvPr id="147"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48" name="文本框 147"/>
            <p:cNvSpPr txBox="1"/>
            <p:nvPr userDrawn="1"/>
          </p:nvSpPr>
          <p:spPr>
            <a:xfrm>
              <a:off x="412172" y="1206910"/>
              <a:ext cx="556564"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04</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grpSp>
        <p:nvGrpSpPr>
          <p:cNvPr id="152" name="组合 151"/>
          <p:cNvGrpSpPr/>
          <p:nvPr userDrawn="1"/>
        </p:nvGrpSpPr>
        <p:grpSpPr>
          <a:xfrm>
            <a:off x="372500" y="1193824"/>
            <a:ext cx="635904" cy="636016"/>
            <a:chOff x="372500" y="1155156"/>
            <a:chExt cx="635904" cy="636016"/>
          </a:xfrm>
        </p:grpSpPr>
        <p:sp>
          <p:nvSpPr>
            <p:cNvPr id="153" name="椭圆 28"/>
            <p:cNvSpPr>
              <a:spLocks noChangeArrowheads="1"/>
            </p:cNvSpPr>
            <p:nvPr/>
          </p:nvSpPr>
          <p:spPr bwMode="auto">
            <a:xfrm>
              <a:off x="372500" y="1155156"/>
              <a:ext cx="635904" cy="636016"/>
            </a:xfrm>
            <a:prstGeom prst="ellipse">
              <a:avLst/>
            </a:prstGeom>
            <a:solidFill>
              <a:schemeClr val="bg1">
                <a:lumMod val="85000"/>
              </a:schemeClr>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chemeClr val="tx1">
                    <a:lumMod val="65000"/>
                    <a:lumOff val="35000"/>
                  </a:schemeClr>
                </a:solidFill>
                <a:latin typeface="굴림" charset="-127"/>
                <a:ea typeface="굴림" charset="-127"/>
                <a:sym typeface="微软雅黑" pitchFamily="34" charset="-122"/>
              </a:endParaRPr>
            </a:p>
          </p:txBody>
        </p:sp>
        <p:sp>
          <p:nvSpPr>
            <p:cNvPr id="154" name="文本框 153"/>
            <p:cNvSpPr txBox="1"/>
            <p:nvPr userDrawn="1"/>
          </p:nvSpPr>
          <p:spPr>
            <a:xfrm>
              <a:off x="433813" y="1206910"/>
              <a:ext cx="513282" cy="523220"/>
            </a:xfrm>
            <a:prstGeom prst="rect">
              <a:avLst/>
            </a:prstGeom>
            <a:noFill/>
          </p:spPr>
          <p:txBody>
            <a:bodyPr wrap="none" rtlCol="0">
              <a:spAutoFit/>
            </a:bodyPr>
            <a:lstStyle/>
            <a:p>
              <a:pPr algn="ctr"/>
              <a:r>
                <a:rPr lang="en-US" altLang="zh-CN"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rPr>
                <a:t>01</a:t>
              </a:r>
              <a:endParaRPr lang="zh-CN" altLang="en-US" sz="2800" kern="1200" dirty="0">
                <a:solidFill>
                  <a:schemeClr val="tx1">
                    <a:lumMod val="65000"/>
                    <a:lumOff val="35000"/>
                  </a:schemeClr>
                </a:solidFill>
                <a:effectLst>
                  <a:innerShdw blurRad="63500" dist="50800" dir="13500000">
                    <a:prstClr val="black">
                      <a:alpha val="50000"/>
                    </a:prstClr>
                  </a:innerShdw>
                </a:effectLst>
                <a:latin typeface="Impact" panose="020B0806030902050204" pitchFamily="34" charset="0"/>
                <a:ea typeface="+mn-ea"/>
                <a:cs typeface="+mn-cs"/>
              </a:endParaRPr>
            </a:p>
          </p:txBody>
        </p:sp>
      </p:grpSp>
    </p:spTree>
    <p:extLst>
      <p:ext uri="{BB962C8B-B14F-4D97-AF65-F5344CB8AC3E}">
        <p14:creationId xmlns:p14="http://schemas.microsoft.com/office/powerpoint/2010/main" val="629121683"/>
      </p:ext>
    </p:extLst>
  </p:cSld>
  <p:clrMapOvr>
    <a:masterClrMapping/>
  </p:clrMapOvr>
  <p:transition spd="slow" advTm="4000">
    <p:check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2019/7/23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02" y="2023"/>
            <a:ext cx="12188404" cy="6855977"/>
          </a:xfrm>
          <a:prstGeom prst="rect">
            <a:avLst/>
          </a:prstGeom>
        </p:spPr>
      </p:pic>
    </p:spTree>
  </p:cSld>
  <p:clrMapOvr>
    <a:masterClrMapping/>
  </p:clrMapOvr>
  <p:transition spd="slow" advTm="4000">
    <p:check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2019/7/23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spd="slow" advTm="4000">
    <p:check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2019/7/23</a:t>
            </a:fld>
            <a:endParaRPr lang="zh-CN" alt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8" r:id="rId4"/>
    <p:sldLayoutId id="2147483665" r:id="rId5"/>
    <p:sldLayoutId id="2147483666" r:id="rId6"/>
    <p:sldLayoutId id="2147483667" r:id="rId7"/>
    <p:sldLayoutId id="2147483655" r:id="rId8"/>
    <p:sldLayoutId id="2147483652" r:id="rId9"/>
    <p:sldLayoutId id="2147483653" r:id="rId10"/>
    <p:sldLayoutId id="2147483654" r:id="rId11"/>
    <p:sldLayoutId id="2147483656" r:id="rId12"/>
    <p:sldLayoutId id="2147483657" r:id="rId13"/>
    <p:sldLayoutId id="2147483658" r:id="rId14"/>
    <p:sldLayoutId id="2147483659" r:id="rId15"/>
  </p:sldLayoutIdLst>
  <p:transition spd="slow" advTm="4000">
    <p:check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www.rapidesign.cn/"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3550371" y="1175927"/>
            <a:ext cx="1833822" cy="1833822"/>
            <a:chOff x="4583038" y="1033291"/>
            <a:chExt cx="2838736" cy="2838736"/>
          </a:xfrm>
        </p:grpSpPr>
        <p:sp>
          <p:nvSpPr>
            <p:cNvPr id="42" name="椭圆 41"/>
            <p:cNvSpPr/>
            <p:nvPr/>
          </p:nvSpPr>
          <p:spPr>
            <a:xfrm>
              <a:off x="4583038" y="1033291"/>
              <a:ext cx="2838736" cy="2838736"/>
            </a:xfrm>
            <a:prstGeom prst="ellipse">
              <a:avLst/>
            </a:prstGeom>
            <a:gradFill rotWithShape="1">
              <a:gsLst>
                <a:gs pos="63000">
                  <a:srgbClr val="ECECEC"/>
                </a:gs>
                <a:gs pos="100000">
                  <a:srgbClr val="F7F7F7"/>
                </a:gs>
                <a:gs pos="0">
                  <a:srgbClr val="E2E2E2"/>
                </a:gs>
              </a:gsLst>
              <a:lin ang="4200000" scaled="0"/>
            </a:gradFill>
            <a:ln w="31750">
              <a:gradFill>
                <a:gsLst>
                  <a:gs pos="0">
                    <a:schemeClr val="bg1"/>
                  </a:gs>
                  <a:gs pos="100000">
                    <a:schemeClr val="bg1">
                      <a:lumMod val="85000"/>
                    </a:schemeClr>
                  </a:gs>
                </a:gsLst>
                <a:lin ang="4200000" scaled="0"/>
              </a:gradFill>
            </a:ln>
            <a:effectLst>
              <a:outerShdw blurRad="177800" dist="127000" dir="4200000" sx="101000" sy="101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43" name="椭圆 42"/>
            <p:cNvSpPr/>
            <p:nvPr/>
          </p:nvSpPr>
          <p:spPr>
            <a:xfrm>
              <a:off x="4900308" y="1350561"/>
              <a:ext cx="2204196" cy="2204196"/>
            </a:xfrm>
            <a:prstGeom prst="ellipse">
              <a:avLst/>
            </a:prstGeom>
            <a:solidFill>
              <a:srgbClr val="0297F0"/>
            </a:solidFill>
            <a:ln w="31750">
              <a:noFill/>
            </a:ln>
            <a:effectLst>
              <a:innerShdw blurRad="330200">
                <a:prstClr val="black">
                  <a:alpha val="78000"/>
                </a:prstClr>
              </a:innerShdw>
            </a:effectLst>
          </p:spPr>
          <p:txBody>
            <a:bodyPr wrap="none" anchor="ctr"/>
            <a:lstStyle/>
            <a:p>
              <a:pPr latinLnBrk="1"/>
              <a:endParaRPr kumimoji="1" lang="zh-CN" altLang="en-US" sz="2600">
                <a:solidFill>
                  <a:srgbClr val="000000"/>
                </a:solidFill>
                <a:latin typeface="굴림" charset="-127"/>
                <a:ea typeface="굴림" charset="-127"/>
              </a:endParaRPr>
            </a:p>
          </p:txBody>
        </p:sp>
      </p:grpSp>
      <p:grpSp>
        <p:nvGrpSpPr>
          <p:cNvPr id="44" name="组合 43"/>
          <p:cNvGrpSpPr/>
          <p:nvPr/>
        </p:nvGrpSpPr>
        <p:grpSpPr>
          <a:xfrm>
            <a:off x="4805541" y="1223316"/>
            <a:ext cx="1833822" cy="1833822"/>
            <a:chOff x="4583038" y="1033291"/>
            <a:chExt cx="2838736" cy="2838736"/>
          </a:xfrm>
        </p:grpSpPr>
        <p:sp>
          <p:nvSpPr>
            <p:cNvPr id="45" name="椭圆 44"/>
            <p:cNvSpPr/>
            <p:nvPr/>
          </p:nvSpPr>
          <p:spPr>
            <a:xfrm>
              <a:off x="4583038" y="1033291"/>
              <a:ext cx="2838736" cy="2838736"/>
            </a:xfrm>
            <a:prstGeom prst="ellipse">
              <a:avLst/>
            </a:prstGeom>
            <a:gradFill rotWithShape="1">
              <a:gsLst>
                <a:gs pos="63000">
                  <a:srgbClr val="ECECEC"/>
                </a:gs>
                <a:gs pos="100000">
                  <a:srgbClr val="F7F7F7"/>
                </a:gs>
                <a:gs pos="0">
                  <a:srgbClr val="E2E2E2"/>
                </a:gs>
              </a:gsLst>
              <a:lin ang="4200000" scaled="0"/>
            </a:gradFill>
            <a:ln w="31750">
              <a:gradFill>
                <a:gsLst>
                  <a:gs pos="0">
                    <a:schemeClr val="bg1"/>
                  </a:gs>
                  <a:gs pos="100000">
                    <a:schemeClr val="bg1">
                      <a:lumMod val="85000"/>
                    </a:schemeClr>
                  </a:gs>
                </a:gsLst>
                <a:lin ang="4200000" scaled="0"/>
              </a:gradFill>
            </a:ln>
            <a:effectLst>
              <a:outerShdw blurRad="177800" dist="127000" dir="4200000" sx="101000" sy="101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46" name="椭圆 45"/>
            <p:cNvSpPr/>
            <p:nvPr/>
          </p:nvSpPr>
          <p:spPr>
            <a:xfrm>
              <a:off x="4900308" y="1350561"/>
              <a:ext cx="2204196" cy="2204196"/>
            </a:xfrm>
            <a:prstGeom prst="ellipse">
              <a:avLst/>
            </a:prstGeom>
            <a:solidFill>
              <a:srgbClr val="0297F0"/>
            </a:solidFill>
            <a:ln w="31750">
              <a:noFill/>
            </a:ln>
            <a:effectLst>
              <a:innerShdw blurRad="330200">
                <a:prstClr val="black">
                  <a:alpha val="78000"/>
                </a:prstClr>
              </a:innerShdw>
            </a:effectLst>
          </p:spPr>
          <p:txBody>
            <a:bodyPr wrap="none" anchor="ctr"/>
            <a:lstStyle/>
            <a:p>
              <a:pPr latinLnBrk="1"/>
              <a:endParaRPr kumimoji="1" lang="zh-CN" altLang="en-US" sz="2600">
                <a:solidFill>
                  <a:srgbClr val="000000"/>
                </a:solidFill>
                <a:latin typeface="굴림" charset="-127"/>
                <a:ea typeface="굴림" charset="-127"/>
              </a:endParaRPr>
            </a:p>
          </p:txBody>
        </p:sp>
      </p:grpSp>
      <p:grpSp>
        <p:nvGrpSpPr>
          <p:cNvPr id="47" name="组合 46"/>
          <p:cNvGrpSpPr/>
          <p:nvPr/>
        </p:nvGrpSpPr>
        <p:grpSpPr>
          <a:xfrm>
            <a:off x="5936808" y="1224511"/>
            <a:ext cx="1833822" cy="1833822"/>
            <a:chOff x="4583038" y="1033291"/>
            <a:chExt cx="2838736" cy="2838736"/>
          </a:xfrm>
        </p:grpSpPr>
        <p:sp>
          <p:nvSpPr>
            <p:cNvPr id="48" name="椭圆 47"/>
            <p:cNvSpPr/>
            <p:nvPr/>
          </p:nvSpPr>
          <p:spPr>
            <a:xfrm>
              <a:off x="4583038" y="1033291"/>
              <a:ext cx="2838736" cy="2838736"/>
            </a:xfrm>
            <a:prstGeom prst="ellipse">
              <a:avLst/>
            </a:prstGeom>
            <a:gradFill rotWithShape="1">
              <a:gsLst>
                <a:gs pos="63000">
                  <a:srgbClr val="ECECEC"/>
                </a:gs>
                <a:gs pos="100000">
                  <a:srgbClr val="F7F7F7"/>
                </a:gs>
                <a:gs pos="0">
                  <a:srgbClr val="E2E2E2"/>
                </a:gs>
              </a:gsLst>
              <a:lin ang="4200000" scaled="0"/>
            </a:gradFill>
            <a:ln w="31750">
              <a:gradFill>
                <a:gsLst>
                  <a:gs pos="0">
                    <a:schemeClr val="bg1"/>
                  </a:gs>
                  <a:gs pos="100000">
                    <a:schemeClr val="bg1">
                      <a:lumMod val="85000"/>
                    </a:schemeClr>
                  </a:gs>
                </a:gsLst>
                <a:lin ang="4200000" scaled="0"/>
              </a:gradFill>
            </a:ln>
            <a:effectLst>
              <a:outerShdw blurRad="177800" dist="127000" dir="4200000" sx="101000" sy="101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49" name="椭圆 48"/>
            <p:cNvSpPr/>
            <p:nvPr/>
          </p:nvSpPr>
          <p:spPr>
            <a:xfrm>
              <a:off x="4900308" y="1350561"/>
              <a:ext cx="2204196" cy="2204196"/>
            </a:xfrm>
            <a:prstGeom prst="ellipse">
              <a:avLst/>
            </a:prstGeom>
            <a:solidFill>
              <a:srgbClr val="0297F0"/>
            </a:solidFill>
            <a:ln w="31750">
              <a:noFill/>
            </a:ln>
            <a:effectLst>
              <a:innerShdw blurRad="330200">
                <a:prstClr val="black">
                  <a:alpha val="78000"/>
                </a:prstClr>
              </a:innerShdw>
            </a:effectLst>
          </p:spPr>
          <p:txBody>
            <a:bodyPr wrap="none" anchor="ctr"/>
            <a:lstStyle/>
            <a:p>
              <a:pPr latinLnBrk="1"/>
              <a:endParaRPr kumimoji="1" lang="zh-CN" altLang="en-US" sz="2600">
                <a:solidFill>
                  <a:srgbClr val="000000"/>
                </a:solidFill>
                <a:latin typeface="굴림" charset="-127"/>
                <a:ea typeface="굴림" charset="-127"/>
              </a:endParaRPr>
            </a:p>
          </p:txBody>
        </p:sp>
      </p:grpSp>
      <p:grpSp>
        <p:nvGrpSpPr>
          <p:cNvPr id="50" name="组合 49"/>
          <p:cNvGrpSpPr/>
          <p:nvPr/>
        </p:nvGrpSpPr>
        <p:grpSpPr>
          <a:xfrm>
            <a:off x="7097175" y="1270705"/>
            <a:ext cx="1833822" cy="1833822"/>
            <a:chOff x="4583038" y="1033291"/>
            <a:chExt cx="2838736" cy="2838736"/>
          </a:xfrm>
        </p:grpSpPr>
        <p:sp>
          <p:nvSpPr>
            <p:cNvPr id="51" name="椭圆 50"/>
            <p:cNvSpPr/>
            <p:nvPr/>
          </p:nvSpPr>
          <p:spPr>
            <a:xfrm>
              <a:off x="4583038" y="1033291"/>
              <a:ext cx="2838736" cy="2838736"/>
            </a:xfrm>
            <a:prstGeom prst="ellipse">
              <a:avLst/>
            </a:prstGeom>
            <a:gradFill rotWithShape="1">
              <a:gsLst>
                <a:gs pos="63000">
                  <a:srgbClr val="ECECEC"/>
                </a:gs>
                <a:gs pos="100000">
                  <a:srgbClr val="F7F7F7"/>
                </a:gs>
                <a:gs pos="0">
                  <a:srgbClr val="E2E2E2"/>
                </a:gs>
              </a:gsLst>
              <a:lin ang="4200000" scaled="0"/>
            </a:gradFill>
            <a:ln w="31750">
              <a:gradFill>
                <a:gsLst>
                  <a:gs pos="0">
                    <a:schemeClr val="bg1"/>
                  </a:gs>
                  <a:gs pos="100000">
                    <a:schemeClr val="bg1">
                      <a:lumMod val="85000"/>
                    </a:schemeClr>
                  </a:gs>
                </a:gsLst>
                <a:lin ang="4200000" scaled="0"/>
              </a:gradFill>
            </a:ln>
            <a:effectLst>
              <a:outerShdw blurRad="177800" dist="127000" dir="4200000" sx="101000" sy="101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52" name="椭圆 51"/>
            <p:cNvSpPr/>
            <p:nvPr/>
          </p:nvSpPr>
          <p:spPr>
            <a:xfrm>
              <a:off x="4900308" y="1350561"/>
              <a:ext cx="2204196" cy="2204196"/>
            </a:xfrm>
            <a:prstGeom prst="ellipse">
              <a:avLst/>
            </a:prstGeom>
            <a:solidFill>
              <a:srgbClr val="0297F0"/>
            </a:solidFill>
            <a:ln w="31750">
              <a:noFill/>
            </a:ln>
            <a:effectLst>
              <a:innerShdw blurRad="330200">
                <a:prstClr val="black">
                  <a:alpha val="78000"/>
                </a:prstClr>
              </a:innerShdw>
            </a:effectLst>
          </p:spPr>
          <p:txBody>
            <a:bodyPr wrap="none" anchor="ctr"/>
            <a:lstStyle/>
            <a:p>
              <a:pPr latinLnBrk="1"/>
              <a:endParaRPr kumimoji="1" lang="zh-CN" altLang="en-US" sz="2600">
                <a:solidFill>
                  <a:srgbClr val="000000"/>
                </a:solidFill>
                <a:latin typeface="굴림" charset="-127"/>
                <a:ea typeface="굴림" charset="-127"/>
              </a:endParaRPr>
            </a:p>
          </p:txBody>
        </p:sp>
      </p:grpSp>
      <p:sp>
        <p:nvSpPr>
          <p:cNvPr id="69" name="TextBox 7"/>
          <p:cNvSpPr>
            <a:spLocks noChangeArrowheads="1"/>
          </p:cNvSpPr>
          <p:nvPr/>
        </p:nvSpPr>
        <p:spPr bwMode="auto">
          <a:xfrm>
            <a:off x="2476665" y="4645945"/>
            <a:ext cx="739699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zh-CN" altLang="en-US" sz="2000" dirty="0">
                <a:solidFill>
                  <a:srgbClr val="0297F0"/>
                </a:solidFill>
                <a:latin typeface="微软雅黑" pitchFamily="34" charset="-122"/>
                <a:ea typeface="微软雅黑" pitchFamily="34" charset="-122"/>
                <a:sym typeface="微软雅黑" pitchFamily="34" charset="-122"/>
              </a:rPr>
              <a:t>思路清晰、框架完整工作总结汇报</a:t>
            </a:r>
            <a:r>
              <a:rPr lang="en-US" altLang="zh-CN" sz="2000" dirty="0">
                <a:solidFill>
                  <a:srgbClr val="0297F0"/>
                </a:solidFill>
                <a:latin typeface="微软雅黑" pitchFamily="34" charset="-122"/>
                <a:ea typeface="微软雅黑" pitchFamily="34" charset="-122"/>
                <a:sym typeface="微软雅黑" pitchFamily="34" charset="-122"/>
              </a:rPr>
              <a:t>PPT</a:t>
            </a:r>
            <a:r>
              <a:rPr lang="zh-CN" altLang="en-US" sz="2000" dirty="0">
                <a:solidFill>
                  <a:srgbClr val="0297F0"/>
                </a:solidFill>
                <a:latin typeface="微软雅黑" pitchFamily="34" charset="-122"/>
                <a:ea typeface="微软雅黑" pitchFamily="34" charset="-122"/>
                <a:sym typeface="微软雅黑" pitchFamily="34" charset="-122"/>
              </a:rPr>
              <a:t>设计</a:t>
            </a:r>
            <a:endParaRPr lang="en-US" altLang="zh-CN" sz="2000" dirty="0">
              <a:solidFill>
                <a:srgbClr val="0297F0"/>
              </a:solidFill>
              <a:latin typeface="微软雅黑" pitchFamily="34" charset="-122"/>
              <a:ea typeface="微软雅黑" pitchFamily="34" charset="-122"/>
              <a:sym typeface="微软雅黑" pitchFamily="34" charset="-122"/>
            </a:endParaRPr>
          </a:p>
          <a:p>
            <a:pPr algn="ctr" fontAlgn="auto">
              <a:spcBef>
                <a:spcPts val="0"/>
              </a:spcBef>
              <a:spcAft>
                <a:spcPts val="0"/>
              </a:spcAft>
              <a:defRPr/>
            </a:pPr>
            <a:r>
              <a:rPr lang="zh-CN" altLang="en-US" sz="2000" dirty="0">
                <a:solidFill>
                  <a:srgbClr val="0297F0"/>
                </a:solidFill>
                <a:latin typeface="微软雅黑" pitchFamily="34" charset="-122"/>
                <a:ea typeface="微软雅黑" pitchFamily="34" charset="-122"/>
                <a:sym typeface="微软雅黑" pitchFamily="34" charset="-122"/>
              </a:rPr>
              <a:t>适用于一切国家机关、企事业单位</a:t>
            </a:r>
            <a:endParaRPr lang="en-US" altLang="zh-CN" sz="2000" dirty="0">
              <a:solidFill>
                <a:srgbClr val="0297F0"/>
              </a:solidFill>
              <a:latin typeface="微软雅黑" pitchFamily="34" charset="-122"/>
              <a:ea typeface="微软雅黑" pitchFamily="34" charset="-122"/>
              <a:sym typeface="微软雅黑" pitchFamily="34" charset="-122"/>
            </a:endParaRPr>
          </a:p>
        </p:txBody>
      </p:sp>
      <p:grpSp>
        <p:nvGrpSpPr>
          <p:cNvPr id="91" name="组合 90"/>
          <p:cNvGrpSpPr/>
          <p:nvPr/>
        </p:nvGrpSpPr>
        <p:grpSpPr>
          <a:xfrm>
            <a:off x="3420483" y="2858424"/>
            <a:ext cx="472575" cy="472575"/>
            <a:chOff x="304800" y="673100"/>
            <a:chExt cx="4000500" cy="4000500"/>
          </a:xfrm>
          <a:effectLst>
            <a:outerShdw blurRad="444500" dist="254000" dir="8100000" algn="tr" rotWithShape="0">
              <a:prstClr val="black">
                <a:alpha val="50000"/>
              </a:prstClr>
            </a:outerShdw>
          </a:effectLst>
        </p:grpSpPr>
        <p:sp>
          <p:nvSpPr>
            <p:cNvPr id="92" name="同心圆 9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93" name="椭圆 92"/>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94" name="组合 93"/>
          <p:cNvGrpSpPr/>
          <p:nvPr/>
        </p:nvGrpSpPr>
        <p:grpSpPr>
          <a:xfrm>
            <a:off x="4184207" y="3053980"/>
            <a:ext cx="289391" cy="289391"/>
            <a:chOff x="304800" y="673100"/>
            <a:chExt cx="4000500" cy="4000500"/>
          </a:xfrm>
          <a:effectLst>
            <a:outerShdw blurRad="444500" dist="254000" dir="8100000" algn="tr" rotWithShape="0">
              <a:prstClr val="black">
                <a:alpha val="50000"/>
              </a:prstClr>
            </a:outerShdw>
          </a:effectLst>
        </p:grpSpPr>
        <p:sp>
          <p:nvSpPr>
            <p:cNvPr id="95" name="同心圆 9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96" name="椭圆 95"/>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sp>
        <p:nvSpPr>
          <p:cNvPr id="89" name="矩形 88"/>
          <p:cNvSpPr/>
          <p:nvPr/>
        </p:nvSpPr>
        <p:spPr>
          <a:xfrm>
            <a:off x="3893058" y="1608889"/>
            <a:ext cx="4562150" cy="1200329"/>
          </a:xfrm>
          <a:prstGeom prst="rect">
            <a:avLst/>
          </a:prstGeom>
        </p:spPr>
        <p:txBody>
          <a:bodyPr wrap="square">
            <a:spAutoFit/>
          </a:bodyPr>
          <a:lstStyle/>
          <a:p>
            <a:pPr algn="dist" fontAlgn="auto">
              <a:spcBef>
                <a:spcPts val="0"/>
              </a:spcBef>
              <a:spcAft>
                <a:spcPts val="0"/>
              </a:spcAft>
              <a:defRPr/>
            </a:pPr>
            <a:r>
              <a:rPr lang="en-US" altLang="zh-CN" sz="7200" b="1" spc="400" dirty="0">
                <a:solidFill>
                  <a:schemeClr val="bg1"/>
                </a:solidFill>
                <a:effectLst>
                  <a:innerShdw blurRad="63500" dist="50800" dir="13500000">
                    <a:prstClr val="black">
                      <a:alpha val="50000"/>
                    </a:prstClr>
                  </a:innerShdw>
                </a:effectLst>
                <a:latin typeface="微软雅黑" pitchFamily="34" charset="-122"/>
                <a:ea typeface="微软雅黑" pitchFamily="34" charset="-122"/>
                <a:sym typeface="微软雅黑" pitchFamily="34" charset="-122"/>
              </a:rPr>
              <a:t>2019</a:t>
            </a:r>
            <a:endParaRPr lang="zh-CN" altLang="en-US" sz="7200" b="1" spc="400" dirty="0">
              <a:solidFill>
                <a:schemeClr val="bg1"/>
              </a:solidFill>
              <a:effectLst>
                <a:innerShdw blurRad="63500" dist="50800" dir="13500000">
                  <a:prstClr val="black">
                    <a:alpha val="50000"/>
                  </a:prstClr>
                </a:innerShdw>
              </a:effectLst>
              <a:latin typeface="微软雅黑" pitchFamily="34" charset="-122"/>
              <a:ea typeface="微软雅黑" pitchFamily="34" charset="-122"/>
              <a:sym typeface="微软雅黑" pitchFamily="34" charset="-122"/>
            </a:endParaRPr>
          </a:p>
        </p:txBody>
      </p:sp>
      <p:pic>
        <p:nvPicPr>
          <p:cNvPr id="3" name="精美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018377" y="-1323528"/>
            <a:ext cx="609600" cy="609600"/>
          </a:xfrm>
          <a:prstGeom prst="rect">
            <a:avLst/>
          </a:prstGeom>
        </p:spPr>
      </p:pic>
      <p:sp>
        <p:nvSpPr>
          <p:cNvPr id="35" name="TextBox 74"/>
          <p:cNvSpPr txBox="1"/>
          <p:nvPr/>
        </p:nvSpPr>
        <p:spPr>
          <a:xfrm>
            <a:off x="1558702" y="3425777"/>
            <a:ext cx="9536485" cy="1015663"/>
          </a:xfrm>
          <a:prstGeom prst="rect">
            <a:avLst/>
          </a:prstGeom>
          <a:noFill/>
        </p:spPr>
        <p:txBody>
          <a:bodyPr wrap="square" rtlCol="0">
            <a:spAutoFit/>
          </a:bodyPr>
          <a:lstStyle/>
          <a:p>
            <a:pPr algn="ctr"/>
            <a:r>
              <a:rPr lang="zh-CN" altLang="en-US" sz="6000" b="1" dirty="0">
                <a:solidFill>
                  <a:srgbClr val="0297F0"/>
                </a:solidFill>
                <a:effectLst>
                  <a:innerShdw blurRad="63500" dist="50800" dir="13500000">
                    <a:prstClr val="black">
                      <a:alpha val="50000"/>
                    </a:prstClr>
                  </a:innerShdw>
                </a:effectLst>
                <a:latin typeface="Verdana" pitchFamily="34" charset="0"/>
                <a:ea typeface="微软雅黑" pitchFamily="34" charset="-122"/>
                <a:sym typeface="微软雅黑" pitchFamily="34" charset="-122"/>
              </a:rPr>
              <a:t>工作总结暨新年工作计划</a:t>
            </a:r>
          </a:p>
        </p:txBody>
      </p:sp>
      <p:cxnSp>
        <p:nvCxnSpPr>
          <p:cNvPr id="36" name="直接连接符 35"/>
          <p:cNvCxnSpPr/>
          <p:nvPr/>
        </p:nvCxnSpPr>
        <p:spPr>
          <a:xfrm>
            <a:off x="1774726" y="4514641"/>
            <a:ext cx="9235396" cy="0"/>
          </a:xfrm>
          <a:prstGeom prst="line">
            <a:avLst/>
          </a:prstGeom>
          <a:ln>
            <a:solidFill>
              <a:srgbClr val="0297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880198"/>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
                                  </p:stCondLst>
                                  <p:childTnLst>
                                    <p:set>
                                      <p:cBhvr>
                                        <p:cTn id="6" dur="1" fill="hold">
                                          <p:stCondLst>
                                            <p:cond delay="0"/>
                                          </p:stCondLst>
                                        </p:cTn>
                                        <p:tgtEl>
                                          <p:spTgt spid="40"/>
                                        </p:tgtEl>
                                        <p:attrNameLst>
                                          <p:attrName>style.visibility</p:attrName>
                                        </p:attrNameLst>
                                      </p:cBhvr>
                                      <p:to>
                                        <p:strVal val="visible"/>
                                      </p:to>
                                    </p:set>
                                  </p:childTnLst>
                                </p:cTn>
                              </p:par>
                              <p:par>
                                <p:cTn id="7" presetID="53" presetClass="entr" presetSubtype="16" fill="hold" nodeType="withEffect">
                                  <p:stCondLst>
                                    <p:cond delay="200"/>
                                  </p:stCondLst>
                                  <p:childTnLst>
                                    <p:set>
                                      <p:cBhvr>
                                        <p:cTn id="8" dur="1" fill="hold">
                                          <p:stCondLst>
                                            <p:cond delay="0"/>
                                          </p:stCondLst>
                                        </p:cTn>
                                        <p:tgtEl>
                                          <p:spTgt spid="40"/>
                                        </p:tgtEl>
                                        <p:attrNameLst>
                                          <p:attrName>style.visibility</p:attrName>
                                        </p:attrNameLst>
                                      </p:cBhvr>
                                      <p:to>
                                        <p:strVal val="visible"/>
                                      </p:to>
                                    </p:set>
                                    <p:anim calcmode="lin" valueType="num">
                                      <p:cBhvr>
                                        <p:cTn id="9" dur="1000" fill="hold"/>
                                        <p:tgtEl>
                                          <p:spTgt spid="40"/>
                                        </p:tgtEl>
                                        <p:attrNameLst>
                                          <p:attrName>ppt_w</p:attrName>
                                        </p:attrNameLst>
                                      </p:cBhvr>
                                      <p:tavLst>
                                        <p:tav tm="0">
                                          <p:val>
                                            <p:fltVal val="0"/>
                                          </p:val>
                                        </p:tav>
                                        <p:tav tm="100000">
                                          <p:val>
                                            <p:strVal val="#ppt_w"/>
                                          </p:val>
                                        </p:tav>
                                      </p:tavLst>
                                    </p:anim>
                                    <p:anim calcmode="lin" valueType="num">
                                      <p:cBhvr>
                                        <p:cTn id="10" dur="1000" fill="hold"/>
                                        <p:tgtEl>
                                          <p:spTgt spid="40"/>
                                        </p:tgtEl>
                                        <p:attrNameLst>
                                          <p:attrName>ppt_h</p:attrName>
                                        </p:attrNameLst>
                                      </p:cBhvr>
                                      <p:tavLst>
                                        <p:tav tm="0">
                                          <p:val>
                                            <p:fltVal val="0"/>
                                          </p:val>
                                        </p:tav>
                                        <p:tav tm="100000">
                                          <p:val>
                                            <p:strVal val="#ppt_h"/>
                                          </p:val>
                                        </p:tav>
                                      </p:tavLst>
                                    </p:anim>
                                    <p:animEffect transition="in" filter="fade">
                                      <p:cBhvr>
                                        <p:cTn id="11" dur="1000"/>
                                        <p:tgtEl>
                                          <p:spTgt spid="40"/>
                                        </p:tgtEl>
                                      </p:cBhvr>
                                    </p:animEffect>
                                  </p:childTnLst>
                                </p:cTn>
                              </p:par>
                              <p:par>
                                <p:cTn id="12" presetID="64" presetClass="path" presetSubtype="0" fill="hold" nodeType="withEffect">
                                  <p:stCondLst>
                                    <p:cond delay="200"/>
                                  </p:stCondLst>
                                  <p:childTnLst>
                                    <p:animMotion origin="layout" path="M 0.00066 -0.00509 L -0.43912 -0.25578 " pathEditMode="relative" rAng="0" ptsTypes="AA">
                                      <p:cBhvr>
                                        <p:cTn id="13" dur="1000" spd="-100000" fill="hold"/>
                                        <p:tgtEl>
                                          <p:spTgt spid="40"/>
                                        </p:tgtEl>
                                        <p:attrNameLst>
                                          <p:attrName>ppt_x</p:attrName>
                                          <p:attrName>ppt_y</p:attrName>
                                        </p:attrNameLst>
                                      </p:cBhvr>
                                      <p:rCtr x="-21995" y="-12546"/>
                                    </p:animMotion>
                                  </p:childTnLst>
                                </p:cTn>
                              </p:par>
                              <p:par>
                                <p:cTn id="14" presetID="1" presetClass="entr" presetSubtype="0" fill="hold" nodeType="withEffect">
                                  <p:stCondLst>
                                    <p:cond delay="200"/>
                                  </p:stCondLst>
                                  <p:childTnLst>
                                    <p:set>
                                      <p:cBhvr>
                                        <p:cTn id="15" dur="1" fill="hold">
                                          <p:stCondLst>
                                            <p:cond delay="0"/>
                                          </p:stCondLst>
                                        </p:cTn>
                                        <p:tgtEl>
                                          <p:spTgt spid="44"/>
                                        </p:tgtEl>
                                        <p:attrNameLst>
                                          <p:attrName>style.visibility</p:attrName>
                                        </p:attrNameLst>
                                      </p:cBhvr>
                                      <p:to>
                                        <p:strVal val="visible"/>
                                      </p:to>
                                    </p:set>
                                  </p:childTnLst>
                                </p:cTn>
                              </p:par>
                              <p:par>
                                <p:cTn id="16" presetID="53" presetClass="entr" presetSubtype="16" fill="hold" nodeType="withEffect">
                                  <p:stCondLst>
                                    <p:cond delay="100"/>
                                  </p:stCondLst>
                                  <p:childTnLst>
                                    <p:set>
                                      <p:cBhvr>
                                        <p:cTn id="17" dur="1" fill="hold">
                                          <p:stCondLst>
                                            <p:cond delay="0"/>
                                          </p:stCondLst>
                                        </p:cTn>
                                        <p:tgtEl>
                                          <p:spTgt spid="44"/>
                                        </p:tgtEl>
                                        <p:attrNameLst>
                                          <p:attrName>style.visibility</p:attrName>
                                        </p:attrNameLst>
                                      </p:cBhvr>
                                      <p:to>
                                        <p:strVal val="visible"/>
                                      </p:to>
                                    </p:set>
                                    <p:anim calcmode="lin" valueType="num">
                                      <p:cBhvr>
                                        <p:cTn id="18" dur="1000" fill="hold"/>
                                        <p:tgtEl>
                                          <p:spTgt spid="44"/>
                                        </p:tgtEl>
                                        <p:attrNameLst>
                                          <p:attrName>ppt_w</p:attrName>
                                        </p:attrNameLst>
                                      </p:cBhvr>
                                      <p:tavLst>
                                        <p:tav tm="0">
                                          <p:val>
                                            <p:fltVal val="0"/>
                                          </p:val>
                                        </p:tav>
                                        <p:tav tm="100000">
                                          <p:val>
                                            <p:strVal val="#ppt_w"/>
                                          </p:val>
                                        </p:tav>
                                      </p:tavLst>
                                    </p:anim>
                                    <p:anim calcmode="lin" valueType="num">
                                      <p:cBhvr>
                                        <p:cTn id="19" dur="1000" fill="hold"/>
                                        <p:tgtEl>
                                          <p:spTgt spid="44"/>
                                        </p:tgtEl>
                                        <p:attrNameLst>
                                          <p:attrName>ppt_h</p:attrName>
                                        </p:attrNameLst>
                                      </p:cBhvr>
                                      <p:tavLst>
                                        <p:tav tm="0">
                                          <p:val>
                                            <p:fltVal val="0"/>
                                          </p:val>
                                        </p:tav>
                                        <p:tav tm="100000">
                                          <p:val>
                                            <p:strVal val="#ppt_h"/>
                                          </p:val>
                                        </p:tav>
                                      </p:tavLst>
                                    </p:anim>
                                    <p:animEffect transition="in" filter="fade">
                                      <p:cBhvr>
                                        <p:cTn id="20" dur="1000"/>
                                        <p:tgtEl>
                                          <p:spTgt spid="44"/>
                                        </p:tgtEl>
                                      </p:cBhvr>
                                    </p:animEffect>
                                  </p:childTnLst>
                                </p:cTn>
                              </p:par>
                              <p:par>
                                <p:cTn id="21" presetID="64" presetClass="path" presetSubtype="0" fill="hold" nodeType="withEffect">
                                  <p:stCondLst>
                                    <p:cond delay="100"/>
                                  </p:stCondLst>
                                  <p:childTnLst>
                                    <p:animMotion origin="layout" path="M 0.00065 -0.0051 L -0.43912 -0.25579 " pathEditMode="relative" rAng="0" ptsTypes="AA">
                                      <p:cBhvr>
                                        <p:cTn id="22" dur="1000" spd="-100000" fill="hold"/>
                                        <p:tgtEl>
                                          <p:spTgt spid="44"/>
                                        </p:tgtEl>
                                        <p:attrNameLst>
                                          <p:attrName>ppt_x</p:attrName>
                                          <p:attrName>ppt_y</p:attrName>
                                        </p:attrNameLst>
                                      </p:cBhvr>
                                      <p:rCtr x="-21995" y="-12546"/>
                                    </p:animMotion>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53" presetClass="entr" presetSubtype="16"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1000" fill="hold"/>
                                        <p:tgtEl>
                                          <p:spTgt spid="47"/>
                                        </p:tgtEl>
                                        <p:attrNameLst>
                                          <p:attrName>ppt_w</p:attrName>
                                        </p:attrNameLst>
                                      </p:cBhvr>
                                      <p:tavLst>
                                        <p:tav tm="0">
                                          <p:val>
                                            <p:fltVal val="0"/>
                                          </p:val>
                                        </p:tav>
                                        <p:tav tm="100000">
                                          <p:val>
                                            <p:strVal val="#ppt_w"/>
                                          </p:val>
                                        </p:tav>
                                      </p:tavLst>
                                    </p:anim>
                                    <p:anim calcmode="lin" valueType="num">
                                      <p:cBhvr>
                                        <p:cTn id="28" dur="1000" fill="hold"/>
                                        <p:tgtEl>
                                          <p:spTgt spid="47"/>
                                        </p:tgtEl>
                                        <p:attrNameLst>
                                          <p:attrName>ppt_h</p:attrName>
                                        </p:attrNameLst>
                                      </p:cBhvr>
                                      <p:tavLst>
                                        <p:tav tm="0">
                                          <p:val>
                                            <p:fltVal val="0"/>
                                          </p:val>
                                        </p:tav>
                                        <p:tav tm="100000">
                                          <p:val>
                                            <p:strVal val="#ppt_h"/>
                                          </p:val>
                                        </p:tav>
                                      </p:tavLst>
                                    </p:anim>
                                    <p:animEffect transition="in" filter="fade">
                                      <p:cBhvr>
                                        <p:cTn id="29" dur="1000"/>
                                        <p:tgtEl>
                                          <p:spTgt spid="47"/>
                                        </p:tgtEl>
                                      </p:cBhvr>
                                    </p:animEffect>
                                  </p:childTnLst>
                                </p:cTn>
                              </p:par>
                              <p:par>
                                <p:cTn id="30" presetID="64" presetClass="path" presetSubtype="0" fill="hold" nodeType="withEffect">
                                  <p:stCondLst>
                                    <p:cond delay="0"/>
                                  </p:stCondLst>
                                  <p:childTnLst>
                                    <p:animMotion origin="layout" path="M 0.00065 -0.00509 L -0.43912 -0.25579 " pathEditMode="relative" rAng="0" ptsTypes="AA">
                                      <p:cBhvr>
                                        <p:cTn id="31" dur="1000" spd="-100000" fill="hold"/>
                                        <p:tgtEl>
                                          <p:spTgt spid="47"/>
                                        </p:tgtEl>
                                        <p:attrNameLst>
                                          <p:attrName>ppt_x</p:attrName>
                                          <p:attrName>ppt_y</p:attrName>
                                        </p:attrNameLst>
                                      </p:cBhvr>
                                      <p:rCtr x="-21995" y="-12546"/>
                                    </p:animMotion>
                                  </p:childTnLst>
                                </p:cTn>
                              </p:par>
                              <p:par>
                                <p:cTn id="32" presetID="1"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childTnLst>
                                </p:cTn>
                              </p:par>
                              <p:par>
                                <p:cTn id="34" presetID="53" presetClass="entr" presetSubtype="16"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p:cTn id="36" dur="1000" fill="hold"/>
                                        <p:tgtEl>
                                          <p:spTgt spid="50"/>
                                        </p:tgtEl>
                                        <p:attrNameLst>
                                          <p:attrName>ppt_w</p:attrName>
                                        </p:attrNameLst>
                                      </p:cBhvr>
                                      <p:tavLst>
                                        <p:tav tm="0">
                                          <p:val>
                                            <p:fltVal val="0"/>
                                          </p:val>
                                        </p:tav>
                                        <p:tav tm="100000">
                                          <p:val>
                                            <p:strVal val="#ppt_w"/>
                                          </p:val>
                                        </p:tav>
                                      </p:tavLst>
                                    </p:anim>
                                    <p:anim calcmode="lin" valueType="num">
                                      <p:cBhvr>
                                        <p:cTn id="37" dur="1000" fill="hold"/>
                                        <p:tgtEl>
                                          <p:spTgt spid="50"/>
                                        </p:tgtEl>
                                        <p:attrNameLst>
                                          <p:attrName>ppt_h</p:attrName>
                                        </p:attrNameLst>
                                      </p:cBhvr>
                                      <p:tavLst>
                                        <p:tav tm="0">
                                          <p:val>
                                            <p:fltVal val="0"/>
                                          </p:val>
                                        </p:tav>
                                        <p:tav tm="100000">
                                          <p:val>
                                            <p:strVal val="#ppt_h"/>
                                          </p:val>
                                        </p:tav>
                                      </p:tavLst>
                                    </p:anim>
                                    <p:animEffect transition="in" filter="fade">
                                      <p:cBhvr>
                                        <p:cTn id="38" dur="1000"/>
                                        <p:tgtEl>
                                          <p:spTgt spid="50"/>
                                        </p:tgtEl>
                                      </p:cBhvr>
                                    </p:animEffect>
                                  </p:childTnLst>
                                </p:cTn>
                              </p:par>
                              <p:par>
                                <p:cTn id="39" presetID="64" presetClass="path" presetSubtype="0" fill="hold" nodeType="withEffect">
                                  <p:stCondLst>
                                    <p:cond delay="0"/>
                                  </p:stCondLst>
                                  <p:childTnLst>
                                    <p:animMotion origin="layout" path="M 0.00065 -0.00509 L -0.43912 -0.25579 " pathEditMode="relative" rAng="0" ptsTypes="AA">
                                      <p:cBhvr>
                                        <p:cTn id="40" dur="1000" spd="-100000" fill="hold"/>
                                        <p:tgtEl>
                                          <p:spTgt spid="50"/>
                                        </p:tgtEl>
                                        <p:attrNameLst>
                                          <p:attrName>ppt_x</p:attrName>
                                          <p:attrName>ppt_y</p:attrName>
                                        </p:attrNameLst>
                                      </p:cBhvr>
                                      <p:rCtr x="-21995" y="-12546"/>
                                    </p:animMotion>
                                  </p:childTnLst>
                                </p:cTn>
                              </p:par>
                              <p:par>
                                <p:cTn id="41" presetID="1" presetClass="entr" presetSubtype="0" fill="hold" nodeType="withEffect">
                                  <p:stCondLst>
                                    <p:cond delay="500"/>
                                  </p:stCondLst>
                                  <p:childTnLst>
                                    <p:set>
                                      <p:cBhvr>
                                        <p:cTn id="42" dur="1" fill="hold">
                                          <p:stCondLst>
                                            <p:cond delay="0"/>
                                          </p:stCondLst>
                                        </p:cTn>
                                        <p:tgtEl>
                                          <p:spTgt spid="94"/>
                                        </p:tgtEl>
                                        <p:attrNameLst>
                                          <p:attrName>style.visibility</p:attrName>
                                        </p:attrNameLst>
                                      </p:cBhvr>
                                      <p:to>
                                        <p:strVal val="visible"/>
                                      </p:to>
                                    </p:set>
                                  </p:childTnLst>
                                </p:cTn>
                              </p:par>
                              <p:par>
                                <p:cTn id="43" presetID="53" presetClass="entr" presetSubtype="16" fill="hold" nodeType="withEffect">
                                  <p:stCondLst>
                                    <p:cond delay="400"/>
                                  </p:stCondLst>
                                  <p:childTnLst>
                                    <p:set>
                                      <p:cBhvr>
                                        <p:cTn id="44" dur="1" fill="hold">
                                          <p:stCondLst>
                                            <p:cond delay="0"/>
                                          </p:stCondLst>
                                        </p:cTn>
                                        <p:tgtEl>
                                          <p:spTgt spid="94"/>
                                        </p:tgtEl>
                                        <p:attrNameLst>
                                          <p:attrName>style.visibility</p:attrName>
                                        </p:attrNameLst>
                                      </p:cBhvr>
                                      <p:to>
                                        <p:strVal val="visible"/>
                                      </p:to>
                                    </p:set>
                                    <p:anim calcmode="lin" valueType="num">
                                      <p:cBhvr>
                                        <p:cTn id="45" dur="1500" fill="hold"/>
                                        <p:tgtEl>
                                          <p:spTgt spid="94"/>
                                        </p:tgtEl>
                                        <p:attrNameLst>
                                          <p:attrName>ppt_w</p:attrName>
                                        </p:attrNameLst>
                                      </p:cBhvr>
                                      <p:tavLst>
                                        <p:tav tm="0">
                                          <p:val>
                                            <p:fltVal val="0"/>
                                          </p:val>
                                        </p:tav>
                                        <p:tav tm="100000">
                                          <p:val>
                                            <p:strVal val="#ppt_w"/>
                                          </p:val>
                                        </p:tav>
                                      </p:tavLst>
                                    </p:anim>
                                    <p:anim calcmode="lin" valueType="num">
                                      <p:cBhvr>
                                        <p:cTn id="46" dur="1500" fill="hold"/>
                                        <p:tgtEl>
                                          <p:spTgt spid="94"/>
                                        </p:tgtEl>
                                        <p:attrNameLst>
                                          <p:attrName>ppt_h</p:attrName>
                                        </p:attrNameLst>
                                      </p:cBhvr>
                                      <p:tavLst>
                                        <p:tav tm="0">
                                          <p:val>
                                            <p:fltVal val="0"/>
                                          </p:val>
                                        </p:tav>
                                        <p:tav tm="100000">
                                          <p:val>
                                            <p:strVal val="#ppt_h"/>
                                          </p:val>
                                        </p:tav>
                                      </p:tavLst>
                                    </p:anim>
                                    <p:animEffect transition="in" filter="fade">
                                      <p:cBhvr>
                                        <p:cTn id="47" dur="1500"/>
                                        <p:tgtEl>
                                          <p:spTgt spid="94"/>
                                        </p:tgtEl>
                                      </p:cBhvr>
                                    </p:animEffect>
                                  </p:childTnLst>
                                </p:cTn>
                              </p:par>
                              <p:par>
                                <p:cTn id="48" presetID="64" presetClass="path" presetSubtype="0" fill="hold" nodeType="withEffect">
                                  <p:stCondLst>
                                    <p:cond delay="400"/>
                                  </p:stCondLst>
                                  <p:childTnLst>
                                    <p:animMotion origin="layout" path="M 0.00066 -0.0051 L -0.43912 -0.25579 " pathEditMode="relative" rAng="0" ptsTypes="AA">
                                      <p:cBhvr>
                                        <p:cTn id="49" dur="1500" spd="-100000" fill="hold"/>
                                        <p:tgtEl>
                                          <p:spTgt spid="94"/>
                                        </p:tgtEl>
                                        <p:attrNameLst>
                                          <p:attrName>ppt_x</p:attrName>
                                          <p:attrName>ppt_y</p:attrName>
                                        </p:attrNameLst>
                                      </p:cBhvr>
                                      <p:rCtr x="-21995" y="-12546"/>
                                    </p:animMotion>
                                  </p:childTnLst>
                                </p:cTn>
                              </p:par>
                              <p:par>
                                <p:cTn id="50" presetID="1" presetClass="entr" presetSubtype="0" fill="hold" nodeType="withEffect">
                                  <p:stCondLst>
                                    <p:cond delay="0"/>
                                  </p:stCondLst>
                                  <p:childTnLst>
                                    <p:set>
                                      <p:cBhvr>
                                        <p:cTn id="51" dur="1" fill="hold">
                                          <p:stCondLst>
                                            <p:cond delay="0"/>
                                          </p:stCondLst>
                                        </p:cTn>
                                        <p:tgtEl>
                                          <p:spTgt spid="91"/>
                                        </p:tgtEl>
                                        <p:attrNameLst>
                                          <p:attrName>style.visibility</p:attrName>
                                        </p:attrNameLst>
                                      </p:cBhvr>
                                      <p:to>
                                        <p:strVal val="visible"/>
                                      </p:to>
                                    </p:set>
                                  </p:childTnLst>
                                </p:cTn>
                              </p:par>
                              <p:par>
                                <p:cTn id="52" presetID="53" presetClass="entr" presetSubtype="16" fill="hold" nodeType="withEffect">
                                  <p:stCondLst>
                                    <p:cond delay="0"/>
                                  </p:stCondLst>
                                  <p:childTnLst>
                                    <p:set>
                                      <p:cBhvr>
                                        <p:cTn id="53" dur="1" fill="hold">
                                          <p:stCondLst>
                                            <p:cond delay="0"/>
                                          </p:stCondLst>
                                        </p:cTn>
                                        <p:tgtEl>
                                          <p:spTgt spid="91"/>
                                        </p:tgtEl>
                                        <p:attrNameLst>
                                          <p:attrName>style.visibility</p:attrName>
                                        </p:attrNameLst>
                                      </p:cBhvr>
                                      <p:to>
                                        <p:strVal val="visible"/>
                                      </p:to>
                                    </p:set>
                                    <p:anim calcmode="lin" valueType="num">
                                      <p:cBhvr>
                                        <p:cTn id="54" dur="1100" fill="hold"/>
                                        <p:tgtEl>
                                          <p:spTgt spid="91"/>
                                        </p:tgtEl>
                                        <p:attrNameLst>
                                          <p:attrName>ppt_w</p:attrName>
                                        </p:attrNameLst>
                                      </p:cBhvr>
                                      <p:tavLst>
                                        <p:tav tm="0">
                                          <p:val>
                                            <p:fltVal val="0"/>
                                          </p:val>
                                        </p:tav>
                                        <p:tav tm="100000">
                                          <p:val>
                                            <p:strVal val="#ppt_w"/>
                                          </p:val>
                                        </p:tav>
                                      </p:tavLst>
                                    </p:anim>
                                    <p:anim calcmode="lin" valueType="num">
                                      <p:cBhvr>
                                        <p:cTn id="55" dur="1100" fill="hold"/>
                                        <p:tgtEl>
                                          <p:spTgt spid="91"/>
                                        </p:tgtEl>
                                        <p:attrNameLst>
                                          <p:attrName>ppt_h</p:attrName>
                                        </p:attrNameLst>
                                      </p:cBhvr>
                                      <p:tavLst>
                                        <p:tav tm="0">
                                          <p:val>
                                            <p:fltVal val="0"/>
                                          </p:val>
                                        </p:tav>
                                        <p:tav tm="100000">
                                          <p:val>
                                            <p:strVal val="#ppt_h"/>
                                          </p:val>
                                        </p:tav>
                                      </p:tavLst>
                                    </p:anim>
                                    <p:animEffect transition="in" filter="fade">
                                      <p:cBhvr>
                                        <p:cTn id="56" dur="1100"/>
                                        <p:tgtEl>
                                          <p:spTgt spid="91"/>
                                        </p:tgtEl>
                                      </p:cBhvr>
                                    </p:animEffect>
                                  </p:childTnLst>
                                </p:cTn>
                              </p:par>
                              <p:par>
                                <p:cTn id="57" presetID="64" presetClass="path" presetSubtype="0" fill="hold" nodeType="withEffect">
                                  <p:stCondLst>
                                    <p:cond delay="0"/>
                                  </p:stCondLst>
                                  <p:childTnLst>
                                    <p:animMotion origin="layout" path="M 0.00065 -0.0051 L -0.43912 -0.25579 " pathEditMode="relative" rAng="0" ptsTypes="AA">
                                      <p:cBhvr>
                                        <p:cTn id="58" dur="1100" spd="-100000" fill="hold"/>
                                        <p:tgtEl>
                                          <p:spTgt spid="91"/>
                                        </p:tgtEl>
                                        <p:attrNameLst>
                                          <p:attrName>ppt_x</p:attrName>
                                          <p:attrName>ppt_y</p:attrName>
                                        </p:attrNameLst>
                                      </p:cBhvr>
                                      <p:rCtr x="-21995" y="-12546"/>
                                    </p:animMotion>
                                  </p:childTnLst>
                                </p:cTn>
                              </p:par>
                              <p:par>
                                <p:cTn id="59" presetID="56" presetClass="entr" presetSubtype="0" fill="hold" grpId="1" nodeType="withEffect">
                                  <p:stCondLst>
                                    <p:cond delay="500"/>
                                  </p:stCondLst>
                                  <p:iterate type="lt">
                                    <p:tmPct val="10000"/>
                                  </p:iterate>
                                  <p:childTnLst>
                                    <p:set>
                                      <p:cBhvr>
                                        <p:cTn id="60" dur="1" fill="hold">
                                          <p:stCondLst>
                                            <p:cond delay="0"/>
                                          </p:stCondLst>
                                        </p:cTn>
                                        <p:tgtEl>
                                          <p:spTgt spid="89"/>
                                        </p:tgtEl>
                                        <p:attrNameLst>
                                          <p:attrName>style.visibility</p:attrName>
                                        </p:attrNameLst>
                                      </p:cBhvr>
                                      <p:to>
                                        <p:strVal val="visible"/>
                                      </p:to>
                                    </p:set>
                                    <p:anim by="(-#ppt_w*2)" calcmode="lin" valueType="num">
                                      <p:cBhvr rctx="PPT">
                                        <p:cTn id="61" dur="500" autoRev="1" fill="hold">
                                          <p:stCondLst>
                                            <p:cond delay="0"/>
                                          </p:stCondLst>
                                        </p:cTn>
                                        <p:tgtEl>
                                          <p:spTgt spid="89"/>
                                        </p:tgtEl>
                                        <p:attrNameLst>
                                          <p:attrName>ppt_w</p:attrName>
                                        </p:attrNameLst>
                                      </p:cBhvr>
                                    </p:anim>
                                    <p:anim by="(#ppt_w*0.50)" calcmode="lin" valueType="num">
                                      <p:cBhvr>
                                        <p:cTn id="62" dur="500" decel="50000" autoRev="1" fill="hold">
                                          <p:stCondLst>
                                            <p:cond delay="0"/>
                                          </p:stCondLst>
                                        </p:cTn>
                                        <p:tgtEl>
                                          <p:spTgt spid="89"/>
                                        </p:tgtEl>
                                        <p:attrNameLst>
                                          <p:attrName>ppt_x</p:attrName>
                                        </p:attrNameLst>
                                      </p:cBhvr>
                                    </p:anim>
                                    <p:anim from="(-#ppt_h/2)" to="(#ppt_y)" calcmode="lin" valueType="num">
                                      <p:cBhvr>
                                        <p:cTn id="63" dur="1000" fill="hold">
                                          <p:stCondLst>
                                            <p:cond delay="0"/>
                                          </p:stCondLst>
                                        </p:cTn>
                                        <p:tgtEl>
                                          <p:spTgt spid="89"/>
                                        </p:tgtEl>
                                        <p:attrNameLst>
                                          <p:attrName>ppt_y</p:attrName>
                                        </p:attrNameLst>
                                      </p:cBhvr>
                                    </p:anim>
                                    <p:animRot by="21600000">
                                      <p:cBhvr>
                                        <p:cTn id="64" dur="1000" fill="hold">
                                          <p:stCondLst>
                                            <p:cond delay="0"/>
                                          </p:stCondLst>
                                        </p:cTn>
                                        <p:tgtEl>
                                          <p:spTgt spid="89"/>
                                        </p:tgtEl>
                                        <p:attrNameLst>
                                          <p:attrName>r</p:attrName>
                                        </p:attrNameLst>
                                      </p:cBhvr>
                                    </p:animRot>
                                  </p:childTnLst>
                                </p:cTn>
                              </p:par>
                            </p:childTnLst>
                          </p:cTn>
                        </p:par>
                        <p:par>
                          <p:cTn id="65" fill="hold">
                            <p:stCondLst>
                              <p:cond delay="1900"/>
                            </p:stCondLst>
                            <p:childTnLst>
                              <p:par>
                                <p:cTn id="66" presetID="52" presetClass="entr" presetSubtype="0" fill="hold" grpId="0" nodeType="afterEffect">
                                  <p:stCondLst>
                                    <p:cond delay="0"/>
                                  </p:stCondLst>
                                  <p:iterate type="lt">
                                    <p:tmPct val="10000"/>
                                  </p:iterate>
                                  <p:childTnLst>
                                    <p:set>
                                      <p:cBhvr>
                                        <p:cTn id="67" dur="1" fill="hold">
                                          <p:stCondLst>
                                            <p:cond delay="0"/>
                                          </p:stCondLst>
                                        </p:cTn>
                                        <p:tgtEl>
                                          <p:spTgt spid="35"/>
                                        </p:tgtEl>
                                        <p:attrNameLst>
                                          <p:attrName>style.visibility</p:attrName>
                                        </p:attrNameLst>
                                      </p:cBhvr>
                                      <p:to>
                                        <p:strVal val="visible"/>
                                      </p:to>
                                    </p:set>
                                    <p:animScale>
                                      <p:cBhvr>
                                        <p:cTn id="68" dur="5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500" decel="50000" fill="hold">
                                          <p:stCondLst>
                                            <p:cond delay="0"/>
                                          </p:stCondLst>
                                        </p:cTn>
                                        <p:tgtEl>
                                          <p:spTgt spid="35"/>
                                        </p:tgtEl>
                                        <p:attrNameLst>
                                          <p:attrName>ppt_x</p:attrName>
                                          <p:attrName>ppt_y</p:attrName>
                                        </p:attrNameLst>
                                      </p:cBhvr>
                                    </p:animMotion>
                                    <p:animEffect transition="in" filter="fade">
                                      <p:cBhvr>
                                        <p:cTn id="70" dur="500"/>
                                        <p:tgtEl>
                                          <p:spTgt spid="35"/>
                                        </p:tgtEl>
                                      </p:cBhvr>
                                    </p:animEffect>
                                  </p:childTnLst>
                                </p:cTn>
                              </p:par>
                            </p:childTnLst>
                          </p:cTn>
                        </p:par>
                        <p:par>
                          <p:cTn id="71" fill="hold">
                            <p:stCondLst>
                              <p:cond delay="2900"/>
                            </p:stCondLst>
                            <p:childTnLst>
                              <p:par>
                                <p:cTn id="72" presetID="16" presetClass="entr" presetSubtype="21" fill="hold"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childTnLst>
                          </p:cTn>
                        </p:par>
                        <p:par>
                          <p:cTn id="75" fill="hold">
                            <p:stCondLst>
                              <p:cond delay="3400"/>
                            </p:stCondLst>
                            <p:childTnLst>
                              <p:par>
                                <p:cTn id="76" presetID="42" presetClass="entr" presetSubtype="0" fill="hold" grpId="0" nodeType="afterEffect">
                                  <p:stCondLst>
                                    <p:cond delay="0"/>
                                  </p:stCondLst>
                                  <p:childTnLst>
                                    <p:set>
                                      <p:cBhvr>
                                        <p:cTn id="77" dur="1" fill="hold">
                                          <p:stCondLst>
                                            <p:cond delay="0"/>
                                          </p:stCondLst>
                                        </p:cTn>
                                        <p:tgtEl>
                                          <p:spTgt spid="69"/>
                                        </p:tgtEl>
                                        <p:attrNameLst>
                                          <p:attrName>style.visibility</p:attrName>
                                        </p:attrNameLst>
                                      </p:cBhvr>
                                      <p:to>
                                        <p:strVal val="visible"/>
                                      </p:to>
                                    </p:set>
                                    <p:animEffect transition="in" filter="fade">
                                      <p:cBhvr>
                                        <p:cTn id="78" dur="1000"/>
                                        <p:tgtEl>
                                          <p:spTgt spid="69"/>
                                        </p:tgtEl>
                                      </p:cBhvr>
                                    </p:animEffect>
                                    <p:anim calcmode="lin" valueType="num">
                                      <p:cBhvr>
                                        <p:cTn id="79" dur="1000" fill="hold"/>
                                        <p:tgtEl>
                                          <p:spTgt spid="69"/>
                                        </p:tgtEl>
                                        <p:attrNameLst>
                                          <p:attrName>ppt_x</p:attrName>
                                        </p:attrNameLst>
                                      </p:cBhvr>
                                      <p:tavLst>
                                        <p:tav tm="0">
                                          <p:val>
                                            <p:strVal val="#ppt_x"/>
                                          </p:val>
                                        </p:tav>
                                        <p:tav tm="100000">
                                          <p:val>
                                            <p:strVal val="#ppt_x"/>
                                          </p:val>
                                        </p:tav>
                                      </p:tavLst>
                                    </p:anim>
                                    <p:anim calcmode="lin" valueType="num">
                                      <p:cBhvr>
                                        <p:cTn id="80"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81" repeatCount="indefinite" fill="hold" display="0">
                  <p:stCondLst>
                    <p:cond delay="indefinite"/>
                  </p:stCondLst>
                  <p:endCondLst>
                    <p:cond evt="onStopAudio" delay="0">
                      <p:tgtEl>
                        <p:sldTgt/>
                      </p:tgtEl>
                    </p:cond>
                  </p:endCondLst>
                </p:cTn>
                <p:tgtEl>
                  <p:spTgt spid="3"/>
                </p:tgtEl>
              </p:cMediaNode>
            </p:audio>
          </p:childTnLst>
        </p:cTn>
      </p:par>
    </p:tnLst>
    <p:bldLst>
      <p:bldP spid="69" grpId="0"/>
      <p:bldP spid="89" grpId="1"/>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a:latin typeface="+mj-ea"/>
                <a:ea typeface="+mj-ea"/>
              </a:rPr>
              <a:t>点击输入主标题</a:t>
            </a:r>
          </a:p>
        </p:txBody>
      </p:sp>
      <p:sp>
        <p:nvSpPr>
          <p:cNvPr id="48" name="Freeform 5"/>
          <p:cNvSpPr>
            <a:spLocks/>
          </p:cNvSpPr>
          <p:nvPr/>
        </p:nvSpPr>
        <p:spPr bwMode="auto">
          <a:xfrm>
            <a:off x="6383639" y="1535918"/>
            <a:ext cx="1062579" cy="4360848"/>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rgbClr val="0297F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mj-ea"/>
              <a:ea typeface="+mj-ea"/>
            </a:endParaRPr>
          </a:p>
        </p:txBody>
      </p:sp>
      <p:sp>
        <p:nvSpPr>
          <p:cNvPr id="49" name="圆角矩形 48"/>
          <p:cNvSpPr/>
          <p:nvPr/>
        </p:nvSpPr>
        <p:spPr>
          <a:xfrm>
            <a:off x="7750751" y="1413529"/>
            <a:ext cx="3614853" cy="536187"/>
          </a:xfrm>
          <a:prstGeom prst="roundRect">
            <a:avLst/>
          </a:prstGeom>
          <a:solidFill>
            <a:srgbClr val="0297F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chemeClr val="bg1"/>
              </a:solidFill>
              <a:latin typeface="+mj-ea"/>
              <a:ea typeface="+mj-ea"/>
            </a:endParaRPr>
          </a:p>
        </p:txBody>
      </p:sp>
      <p:sp>
        <p:nvSpPr>
          <p:cNvPr id="50" name="圆角矩形 49"/>
          <p:cNvSpPr/>
          <p:nvPr/>
        </p:nvSpPr>
        <p:spPr>
          <a:xfrm>
            <a:off x="7750751" y="2116254"/>
            <a:ext cx="3614853" cy="536187"/>
          </a:xfrm>
          <a:prstGeom prst="roundRect">
            <a:avLst/>
          </a:prstGeom>
          <a:solidFill>
            <a:srgbClr val="0297F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chemeClr val="bg1"/>
              </a:solidFill>
              <a:latin typeface="+mj-ea"/>
              <a:ea typeface="+mj-ea"/>
            </a:endParaRPr>
          </a:p>
        </p:txBody>
      </p:sp>
      <p:sp>
        <p:nvSpPr>
          <p:cNvPr id="51" name="圆角矩形 50"/>
          <p:cNvSpPr/>
          <p:nvPr/>
        </p:nvSpPr>
        <p:spPr>
          <a:xfrm>
            <a:off x="7750751" y="2818978"/>
            <a:ext cx="3614853" cy="536187"/>
          </a:xfrm>
          <a:prstGeom prst="roundRect">
            <a:avLst/>
          </a:prstGeom>
          <a:solidFill>
            <a:srgbClr val="0297F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chemeClr val="bg1"/>
              </a:solidFill>
              <a:latin typeface="+mj-ea"/>
              <a:ea typeface="+mj-ea"/>
            </a:endParaRPr>
          </a:p>
        </p:txBody>
      </p:sp>
      <p:sp>
        <p:nvSpPr>
          <p:cNvPr id="52" name="圆角矩形 51"/>
          <p:cNvSpPr/>
          <p:nvPr/>
        </p:nvSpPr>
        <p:spPr>
          <a:xfrm>
            <a:off x="7750751" y="3521702"/>
            <a:ext cx="3614853" cy="536187"/>
          </a:xfrm>
          <a:prstGeom prst="roundRect">
            <a:avLst/>
          </a:prstGeom>
          <a:solidFill>
            <a:srgbClr val="0297F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chemeClr val="bg1"/>
              </a:solidFill>
              <a:latin typeface="+mj-ea"/>
              <a:ea typeface="+mj-ea"/>
            </a:endParaRPr>
          </a:p>
        </p:txBody>
      </p:sp>
      <p:sp>
        <p:nvSpPr>
          <p:cNvPr id="53" name="圆角矩形 52"/>
          <p:cNvSpPr/>
          <p:nvPr/>
        </p:nvSpPr>
        <p:spPr>
          <a:xfrm>
            <a:off x="7750751" y="4224426"/>
            <a:ext cx="3614853" cy="536187"/>
          </a:xfrm>
          <a:prstGeom prst="roundRect">
            <a:avLst/>
          </a:prstGeom>
          <a:solidFill>
            <a:srgbClr val="0297F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chemeClr val="bg1"/>
              </a:solidFill>
              <a:latin typeface="+mj-ea"/>
              <a:ea typeface="+mj-ea"/>
            </a:endParaRPr>
          </a:p>
        </p:txBody>
      </p:sp>
      <p:sp>
        <p:nvSpPr>
          <p:cNvPr id="54" name="圆角矩形 53"/>
          <p:cNvSpPr/>
          <p:nvPr/>
        </p:nvSpPr>
        <p:spPr>
          <a:xfrm>
            <a:off x="7750751" y="4927150"/>
            <a:ext cx="3614853" cy="536187"/>
          </a:xfrm>
          <a:prstGeom prst="roundRect">
            <a:avLst/>
          </a:prstGeom>
          <a:solidFill>
            <a:srgbClr val="0297F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chemeClr val="bg1"/>
              </a:solidFill>
              <a:latin typeface="+mj-ea"/>
              <a:ea typeface="+mj-ea"/>
            </a:endParaRPr>
          </a:p>
        </p:txBody>
      </p:sp>
      <p:sp>
        <p:nvSpPr>
          <p:cNvPr id="55" name="圆角矩形 54"/>
          <p:cNvSpPr/>
          <p:nvPr/>
        </p:nvSpPr>
        <p:spPr>
          <a:xfrm>
            <a:off x="7750751" y="5629871"/>
            <a:ext cx="3614853" cy="536187"/>
          </a:xfrm>
          <a:prstGeom prst="roundRect">
            <a:avLst/>
          </a:prstGeom>
          <a:solidFill>
            <a:srgbClr val="0297F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chemeClr val="bg1"/>
              </a:solidFill>
              <a:latin typeface="+mj-ea"/>
              <a:ea typeface="+mj-ea"/>
            </a:endParaRPr>
          </a:p>
        </p:txBody>
      </p:sp>
      <p:sp>
        <p:nvSpPr>
          <p:cNvPr id="56" name="TextBox 18"/>
          <p:cNvSpPr txBox="1"/>
          <p:nvPr/>
        </p:nvSpPr>
        <p:spPr>
          <a:xfrm>
            <a:off x="8101613" y="1571564"/>
            <a:ext cx="2639460" cy="246221"/>
          </a:xfrm>
          <a:prstGeom prst="rect">
            <a:avLst/>
          </a:prstGeom>
          <a:noFill/>
        </p:spPr>
        <p:txBody>
          <a:bodyPr wrap="square" lIns="0" tIns="0" rIns="0" bIns="0" rtlCol="0">
            <a:spAutoFit/>
          </a:bodyPr>
          <a:lstStyle/>
          <a:p>
            <a:pPr algn="just" fontAlgn="base">
              <a:spcBef>
                <a:spcPct val="0"/>
              </a:spcBef>
              <a:spcAft>
                <a:spcPct val="0"/>
              </a:spcAft>
            </a:pPr>
            <a:r>
              <a:rPr lang="zh-CN" altLang="en-US" sz="1600" dirty="0">
                <a:solidFill>
                  <a:schemeClr val="bg1"/>
                </a:solidFill>
                <a:latin typeface="+mj-ea"/>
                <a:ea typeface="+mj-ea"/>
              </a:rPr>
              <a:t>请输入相关文字</a:t>
            </a:r>
            <a:endParaRPr lang="en-US" altLang="zh-CN" sz="1600" dirty="0">
              <a:solidFill>
                <a:schemeClr val="bg1"/>
              </a:solidFill>
              <a:latin typeface="+mj-ea"/>
              <a:ea typeface="+mj-ea"/>
            </a:endParaRPr>
          </a:p>
        </p:txBody>
      </p:sp>
      <p:sp>
        <p:nvSpPr>
          <p:cNvPr id="57" name="TextBox 19"/>
          <p:cNvSpPr txBox="1"/>
          <p:nvPr/>
        </p:nvSpPr>
        <p:spPr>
          <a:xfrm>
            <a:off x="8101613" y="2202280"/>
            <a:ext cx="2639460" cy="246221"/>
          </a:xfrm>
          <a:prstGeom prst="rect">
            <a:avLst/>
          </a:prstGeom>
          <a:noFill/>
        </p:spPr>
        <p:txBody>
          <a:bodyPr wrap="square" lIns="0" tIns="0" rIns="0" bIns="0" rtlCol="0">
            <a:spAutoFit/>
          </a:bodyPr>
          <a:lstStyle/>
          <a:p>
            <a:pPr algn="just" fontAlgn="base">
              <a:spcBef>
                <a:spcPct val="0"/>
              </a:spcBef>
              <a:spcAft>
                <a:spcPct val="0"/>
              </a:spcAft>
            </a:pPr>
            <a:r>
              <a:rPr lang="zh-CN" altLang="en-US" sz="1600" dirty="0">
                <a:solidFill>
                  <a:schemeClr val="bg1"/>
                </a:solidFill>
                <a:latin typeface="+mj-ea"/>
                <a:ea typeface="+mj-ea"/>
              </a:rPr>
              <a:t>请输入相关文字</a:t>
            </a:r>
            <a:endParaRPr lang="en-US" altLang="zh-CN" sz="1600" dirty="0">
              <a:solidFill>
                <a:schemeClr val="bg1"/>
              </a:solidFill>
              <a:latin typeface="+mj-ea"/>
              <a:ea typeface="+mj-ea"/>
            </a:endParaRPr>
          </a:p>
        </p:txBody>
      </p:sp>
      <p:sp>
        <p:nvSpPr>
          <p:cNvPr id="58" name="TextBox 20"/>
          <p:cNvSpPr txBox="1"/>
          <p:nvPr/>
        </p:nvSpPr>
        <p:spPr>
          <a:xfrm>
            <a:off x="8101613" y="2905004"/>
            <a:ext cx="2639460" cy="246221"/>
          </a:xfrm>
          <a:prstGeom prst="rect">
            <a:avLst/>
          </a:prstGeom>
          <a:noFill/>
        </p:spPr>
        <p:txBody>
          <a:bodyPr wrap="square" lIns="0" tIns="0" rIns="0" bIns="0" rtlCol="0">
            <a:spAutoFit/>
          </a:bodyPr>
          <a:lstStyle/>
          <a:p>
            <a:pPr algn="just" fontAlgn="base">
              <a:spcBef>
                <a:spcPct val="0"/>
              </a:spcBef>
              <a:spcAft>
                <a:spcPct val="0"/>
              </a:spcAft>
            </a:pPr>
            <a:r>
              <a:rPr lang="zh-CN" altLang="en-US" sz="1600" dirty="0">
                <a:solidFill>
                  <a:schemeClr val="bg1"/>
                </a:solidFill>
                <a:latin typeface="+mj-ea"/>
                <a:ea typeface="+mj-ea"/>
              </a:rPr>
              <a:t>请输入相关文字</a:t>
            </a:r>
            <a:endParaRPr lang="en-US" altLang="zh-CN" sz="1600" dirty="0">
              <a:solidFill>
                <a:schemeClr val="bg1"/>
              </a:solidFill>
              <a:latin typeface="+mj-ea"/>
              <a:ea typeface="+mj-ea"/>
            </a:endParaRPr>
          </a:p>
        </p:txBody>
      </p:sp>
      <p:sp>
        <p:nvSpPr>
          <p:cNvPr id="59" name="TextBox 21"/>
          <p:cNvSpPr txBox="1"/>
          <p:nvPr/>
        </p:nvSpPr>
        <p:spPr>
          <a:xfrm>
            <a:off x="8101613" y="3607728"/>
            <a:ext cx="2639460" cy="246221"/>
          </a:xfrm>
          <a:prstGeom prst="rect">
            <a:avLst/>
          </a:prstGeom>
          <a:noFill/>
        </p:spPr>
        <p:txBody>
          <a:bodyPr wrap="square" lIns="0" tIns="0" rIns="0" bIns="0" rtlCol="0">
            <a:spAutoFit/>
          </a:bodyPr>
          <a:lstStyle/>
          <a:p>
            <a:pPr algn="just" fontAlgn="base">
              <a:spcBef>
                <a:spcPct val="0"/>
              </a:spcBef>
              <a:spcAft>
                <a:spcPct val="0"/>
              </a:spcAft>
            </a:pPr>
            <a:r>
              <a:rPr lang="zh-CN" altLang="en-US" sz="1600" dirty="0">
                <a:solidFill>
                  <a:schemeClr val="bg1"/>
                </a:solidFill>
                <a:latin typeface="+mj-ea"/>
                <a:ea typeface="+mj-ea"/>
              </a:rPr>
              <a:t>请输入相关文字</a:t>
            </a:r>
            <a:endParaRPr lang="en-US" altLang="zh-CN" sz="1600" dirty="0">
              <a:solidFill>
                <a:schemeClr val="bg1"/>
              </a:solidFill>
              <a:latin typeface="+mj-ea"/>
              <a:ea typeface="+mj-ea"/>
            </a:endParaRPr>
          </a:p>
        </p:txBody>
      </p:sp>
      <p:sp>
        <p:nvSpPr>
          <p:cNvPr id="72" name="TextBox 22"/>
          <p:cNvSpPr txBox="1"/>
          <p:nvPr/>
        </p:nvSpPr>
        <p:spPr>
          <a:xfrm>
            <a:off x="8101613" y="4310452"/>
            <a:ext cx="2639460" cy="246221"/>
          </a:xfrm>
          <a:prstGeom prst="rect">
            <a:avLst/>
          </a:prstGeom>
          <a:noFill/>
        </p:spPr>
        <p:txBody>
          <a:bodyPr wrap="square" lIns="0" tIns="0" rIns="0" bIns="0" rtlCol="0">
            <a:spAutoFit/>
          </a:bodyPr>
          <a:lstStyle/>
          <a:p>
            <a:pPr algn="just" fontAlgn="base">
              <a:spcBef>
                <a:spcPct val="0"/>
              </a:spcBef>
              <a:spcAft>
                <a:spcPct val="0"/>
              </a:spcAft>
            </a:pPr>
            <a:r>
              <a:rPr lang="zh-CN" altLang="en-US" sz="1600" dirty="0">
                <a:solidFill>
                  <a:schemeClr val="bg1"/>
                </a:solidFill>
                <a:latin typeface="+mj-ea"/>
                <a:ea typeface="+mj-ea"/>
              </a:rPr>
              <a:t>请输入相关文字</a:t>
            </a:r>
            <a:endParaRPr lang="en-US" altLang="zh-CN" sz="1600" dirty="0">
              <a:solidFill>
                <a:schemeClr val="bg1"/>
              </a:solidFill>
              <a:latin typeface="+mj-ea"/>
              <a:ea typeface="+mj-ea"/>
            </a:endParaRPr>
          </a:p>
        </p:txBody>
      </p:sp>
      <p:sp>
        <p:nvSpPr>
          <p:cNvPr id="73" name="TextBox 23"/>
          <p:cNvSpPr txBox="1"/>
          <p:nvPr/>
        </p:nvSpPr>
        <p:spPr>
          <a:xfrm>
            <a:off x="8101613" y="5013176"/>
            <a:ext cx="2639460" cy="246221"/>
          </a:xfrm>
          <a:prstGeom prst="rect">
            <a:avLst/>
          </a:prstGeom>
          <a:noFill/>
        </p:spPr>
        <p:txBody>
          <a:bodyPr wrap="square" lIns="0" tIns="0" rIns="0" bIns="0" rtlCol="0">
            <a:spAutoFit/>
          </a:bodyPr>
          <a:lstStyle/>
          <a:p>
            <a:pPr algn="just" fontAlgn="base">
              <a:spcBef>
                <a:spcPct val="0"/>
              </a:spcBef>
              <a:spcAft>
                <a:spcPct val="0"/>
              </a:spcAft>
            </a:pPr>
            <a:r>
              <a:rPr lang="zh-CN" altLang="en-US" sz="1600" dirty="0">
                <a:solidFill>
                  <a:schemeClr val="bg1"/>
                </a:solidFill>
                <a:latin typeface="+mj-ea"/>
                <a:ea typeface="+mj-ea"/>
              </a:rPr>
              <a:t>请输入相关文字</a:t>
            </a:r>
            <a:endParaRPr lang="en-US" altLang="zh-CN" sz="1600" dirty="0">
              <a:solidFill>
                <a:schemeClr val="bg1"/>
              </a:solidFill>
              <a:latin typeface="+mj-ea"/>
              <a:ea typeface="+mj-ea"/>
            </a:endParaRPr>
          </a:p>
        </p:txBody>
      </p:sp>
      <p:sp>
        <p:nvSpPr>
          <p:cNvPr id="74" name="TextBox 24"/>
          <p:cNvSpPr txBox="1"/>
          <p:nvPr/>
        </p:nvSpPr>
        <p:spPr>
          <a:xfrm>
            <a:off x="8101613" y="5715897"/>
            <a:ext cx="2639460" cy="246221"/>
          </a:xfrm>
          <a:prstGeom prst="rect">
            <a:avLst/>
          </a:prstGeom>
          <a:noFill/>
        </p:spPr>
        <p:txBody>
          <a:bodyPr wrap="square" lIns="0" tIns="0" rIns="0" bIns="0" rtlCol="0">
            <a:spAutoFit/>
          </a:bodyPr>
          <a:lstStyle/>
          <a:p>
            <a:pPr algn="just" fontAlgn="base">
              <a:spcBef>
                <a:spcPct val="0"/>
              </a:spcBef>
              <a:spcAft>
                <a:spcPct val="0"/>
              </a:spcAft>
            </a:pPr>
            <a:r>
              <a:rPr lang="zh-CN" altLang="en-US" sz="1600" dirty="0">
                <a:solidFill>
                  <a:schemeClr val="bg1"/>
                </a:solidFill>
                <a:latin typeface="+mj-ea"/>
                <a:ea typeface="+mj-ea"/>
              </a:rPr>
              <a:t>请输入相关文字</a:t>
            </a:r>
            <a:endParaRPr lang="en-US" altLang="zh-CN" sz="1600" dirty="0">
              <a:solidFill>
                <a:schemeClr val="bg1"/>
              </a:solidFill>
              <a:latin typeface="+mj-ea"/>
              <a:ea typeface="+mj-ea"/>
            </a:endParaRPr>
          </a:p>
        </p:txBody>
      </p:sp>
      <p:grpSp>
        <p:nvGrpSpPr>
          <p:cNvPr id="77" name="组合 76"/>
          <p:cNvGrpSpPr/>
          <p:nvPr/>
        </p:nvGrpSpPr>
        <p:grpSpPr>
          <a:xfrm>
            <a:off x="3749295" y="3266441"/>
            <a:ext cx="2294848" cy="731797"/>
            <a:chOff x="4304043" y="1286668"/>
            <a:chExt cx="3837944" cy="2757793"/>
          </a:xfrm>
          <a:effectLst>
            <a:outerShdw blurRad="381000" dist="254000" dir="8100000" algn="tr" rotWithShape="0">
              <a:prstClr val="black">
                <a:alpha val="40000"/>
              </a:prstClr>
            </a:outerShdw>
          </a:effectLst>
        </p:grpSpPr>
        <p:sp>
          <p:nvSpPr>
            <p:cNvPr id="78" name="圆角矩形 77"/>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chemeClr val="tx1"/>
                </a:solidFill>
                <a:latin typeface="+mj-ea"/>
                <a:ea typeface="+mj-ea"/>
              </a:endParaRPr>
            </a:p>
          </p:txBody>
        </p:sp>
        <p:sp>
          <p:nvSpPr>
            <p:cNvPr id="79" name="圆角矩形 78"/>
            <p:cNvSpPr/>
            <p:nvPr/>
          </p:nvSpPr>
          <p:spPr>
            <a:xfrm>
              <a:off x="4351930" y="1373339"/>
              <a:ext cx="3742172" cy="2584451"/>
            </a:xfrm>
            <a:prstGeom prst="roundRect">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mj-ea"/>
                  <a:ea typeface="+mj-ea"/>
                </a:rPr>
                <a:t>主题文字</a:t>
              </a:r>
            </a:p>
          </p:txBody>
        </p:sp>
      </p:grpSp>
    </p:spTree>
    <p:extLst>
      <p:ext uri="{BB962C8B-B14F-4D97-AF65-F5344CB8AC3E}">
        <p14:creationId xmlns:p14="http://schemas.microsoft.com/office/powerpoint/2010/main" val="2637477228"/>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500"/>
                                        <p:tgtEl>
                                          <p:spTgt spid="77"/>
                                        </p:tgtEl>
                                      </p:cBhvr>
                                    </p:animEffect>
                                    <p:anim calcmode="lin" valueType="num">
                                      <p:cBhvr>
                                        <p:cTn id="12" dur="500" fill="hold"/>
                                        <p:tgtEl>
                                          <p:spTgt spid="77"/>
                                        </p:tgtEl>
                                        <p:attrNameLst>
                                          <p:attrName>ppt_x</p:attrName>
                                        </p:attrNameLst>
                                      </p:cBhvr>
                                      <p:tavLst>
                                        <p:tav tm="0">
                                          <p:val>
                                            <p:strVal val="#ppt_x"/>
                                          </p:val>
                                        </p:tav>
                                        <p:tav tm="100000">
                                          <p:val>
                                            <p:strVal val="#ppt_x"/>
                                          </p:val>
                                        </p:tav>
                                      </p:tavLst>
                                    </p:anim>
                                    <p:anim calcmode="lin" valueType="num">
                                      <p:cBhvr>
                                        <p:cTn id="13" dur="500" fill="hold"/>
                                        <p:tgtEl>
                                          <p:spTgt spid="7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500"/>
                                        <p:tgtEl>
                                          <p:spTgt spid="48"/>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ipe(left)">
                                      <p:cBhvr>
                                        <p:cTn id="21" dur="300"/>
                                        <p:tgtEl>
                                          <p:spTgt spid="5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left)">
                                      <p:cBhvr>
                                        <p:cTn id="24" dur="300"/>
                                        <p:tgtEl>
                                          <p:spTgt spid="49"/>
                                        </p:tgtEl>
                                      </p:cBhvr>
                                    </p:animEffect>
                                  </p:childTnLst>
                                </p:cTn>
                              </p:par>
                            </p:childTnLst>
                          </p:cTn>
                        </p:par>
                        <p:par>
                          <p:cTn id="25" fill="hold">
                            <p:stCondLst>
                              <p:cond delay="1800"/>
                            </p:stCondLst>
                            <p:childTnLst>
                              <p:par>
                                <p:cTn id="26" presetID="22" presetClass="entr" presetSubtype="8" fill="hold" grpId="0"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left)">
                                      <p:cBhvr>
                                        <p:cTn id="28" dur="300"/>
                                        <p:tgtEl>
                                          <p:spTgt spid="5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left)">
                                      <p:cBhvr>
                                        <p:cTn id="31" dur="300"/>
                                        <p:tgtEl>
                                          <p:spTgt spid="50"/>
                                        </p:tgtEl>
                                      </p:cBhvr>
                                    </p:animEffect>
                                  </p:childTnLst>
                                </p:cTn>
                              </p:par>
                            </p:childTnLst>
                          </p:cTn>
                        </p:par>
                        <p:par>
                          <p:cTn id="32" fill="hold">
                            <p:stCondLst>
                              <p:cond delay="2100"/>
                            </p:stCondLst>
                            <p:childTnLst>
                              <p:par>
                                <p:cTn id="33" presetID="22" presetClass="entr" presetSubtype="8" fill="hold" grpId="0" nodeType="after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300"/>
                                        <p:tgtEl>
                                          <p:spTgt spid="5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300"/>
                                        <p:tgtEl>
                                          <p:spTgt spid="51"/>
                                        </p:tgtEl>
                                      </p:cBhvr>
                                    </p:animEffect>
                                  </p:childTnLst>
                                </p:cTn>
                              </p:par>
                            </p:childTnLst>
                          </p:cTn>
                        </p:par>
                        <p:par>
                          <p:cTn id="39" fill="hold">
                            <p:stCondLst>
                              <p:cond delay="2400"/>
                            </p:stCondLst>
                            <p:childTnLst>
                              <p:par>
                                <p:cTn id="40" presetID="22" presetClass="entr" presetSubtype="8" fill="hold" grpId="0" nodeType="after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300"/>
                                        <p:tgtEl>
                                          <p:spTgt spid="5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wipe(left)">
                                      <p:cBhvr>
                                        <p:cTn id="45" dur="300"/>
                                        <p:tgtEl>
                                          <p:spTgt spid="52"/>
                                        </p:tgtEl>
                                      </p:cBhvr>
                                    </p:animEffect>
                                  </p:childTnLst>
                                </p:cTn>
                              </p:par>
                            </p:childTnLst>
                          </p:cTn>
                        </p:par>
                        <p:par>
                          <p:cTn id="46" fill="hold">
                            <p:stCondLst>
                              <p:cond delay="2700"/>
                            </p:stCondLst>
                            <p:childTnLst>
                              <p:par>
                                <p:cTn id="47" presetID="22" presetClass="entr" presetSubtype="8" fill="hold" grpId="0" nodeType="after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wipe(left)">
                                      <p:cBhvr>
                                        <p:cTn id="49" dur="300"/>
                                        <p:tgtEl>
                                          <p:spTgt spid="72"/>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left)">
                                      <p:cBhvr>
                                        <p:cTn id="52" dur="300"/>
                                        <p:tgtEl>
                                          <p:spTgt spid="53"/>
                                        </p:tgtEl>
                                      </p:cBhvr>
                                    </p:animEffect>
                                  </p:childTnLst>
                                </p:cTn>
                              </p:par>
                            </p:childTnLst>
                          </p:cTn>
                        </p:par>
                        <p:par>
                          <p:cTn id="53" fill="hold">
                            <p:stCondLst>
                              <p:cond delay="3000"/>
                            </p:stCondLst>
                            <p:childTnLst>
                              <p:par>
                                <p:cTn id="54" presetID="22" presetClass="entr" presetSubtype="8" fill="hold" grpId="0" nodeType="after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wipe(left)">
                                      <p:cBhvr>
                                        <p:cTn id="56" dur="300"/>
                                        <p:tgtEl>
                                          <p:spTgt spid="7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left)">
                                      <p:cBhvr>
                                        <p:cTn id="59" dur="300"/>
                                        <p:tgtEl>
                                          <p:spTgt spid="54"/>
                                        </p:tgtEl>
                                      </p:cBhvr>
                                    </p:animEffect>
                                  </p:childTnLst>
                                </p:cTn>
                              </p:par>
                            </p:childTnLst>
                          </p:cTn>
                        </p:par>
                        <p:par>
                          <p:cTn id="60" fill="hold">
                            <p:stCondLst>
                              <p:cond delay="3300"/>
                            </p:stCondLst>
                            <p:childTnLst>
                              <p:par>
                                <p:cTn id="61" presetID="22" presetClass="entr" presetSubtype="8" fill="hold" grpId="0" nodeType="afterEffect">
                                  <p:stCondLst>
                                    <p:cond delay="0"/>
                                  </p:stCondLst>
                                  <p:childTnLst>
                                    <p:set>
                                      <p:cBhvr>
                                        <p:cTn id="62" dur="1" fill="hold">
                                          <p:stCondLst>
                                            <p:cond delay="0"/>
                                          </p:stCondLst>
                                        </p:cTn>
                                        <p:tgtEl>
                                          <p:spTgt spid="74"/>
                                        </p:tgtEl>
                                        <p:attrNameLst>
                                          <p:attrName>style.visibility</p:attrName>
                                        </p:attrNameLst>
                                      </p:cBhvr>
                                      <p:to>
                                        <p:strVal val="visible"/>
                                      </p:to>
                                    </p:set>
                                    <p:animEffect transition="in" filter="wipe(left)">
                                      <p:cBhvr>
                                        <p:cTn id="63" dur="300"/>
                                        <p:tgtEl>
                                          <p:spTgt spid="74"/>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wipe(left)">
                                      <p:cBhvr>
                                        <p:cTn id="66" dur="3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animBg="1"/>
      <p:bldP spid="49" grpId="0" animBg="1"/>
      <p:bldP spid="50" grpId="0" animBg="1"/>
      <p:bldP spid="51" grpId="0" animBg="1"/>
      <p:bldP spid="52" grpId="0" animBg="1"/>
      <p:bldP spid="53" grpId="0" animBg="1"/>
      <p:bldP spid="54" grpId="0" animBg="1"/>
      <p:bldP spid="55" grpId="0" animBg="1"/>
      <p:bldP spid="56" grpId="0"/>
      <p:bldP spid="57" grpId="0"/>
      <p:bldP spid="58" grpId="0"/>
      <p:bldP spid="59" grpId="0"/>
      <p:bldP spid="72" grpId="0"/>
      <p:bldP spid="73" grpId="0"/>
      <p:bldP spid="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t>点击输入主标题</a:t>
            </a:r>
          </a:p>
        </p:txBody>
      </p:sp>
      <p:sp>
        <p:nvSpPr>
          <p:cNvPr id="46" name="TextBox 5"/>
          <p:cNvSpPr txBox="1"/>
          <p:nvPr/>
        </p:nvSpPr>
        <p:spPr>
          <a:xfrm>
            <a:off x="4583038" y="1685801"/>
            <a:ext cx="6240693" cy="502573"/>
          </a:xfrm>
          <a:prstGeom prst="rect">
            <a:avLst/>
          </a:prstGeom>
          <a:noFill/>
        </p:spPr>
        <p:txBody>
          <a:bodyPr wrap="square" rtlCol="0">
            <a:spAutoFit/>
          </a:bodyPr>
          <a:lstStyle/>
          <a:p>
            <a:r>
              <a:rPr lang="zh-CN" altLang="en-US" sz="1333" dirty="0">
                <a:latin typeface="微软雅黑" pitchFamily="34" charset="-122"/>
                <a:ea typeface="微软雅黑" pitchFamily="34" charset="-122"/>
              </a:rPr>
              <a:t>点击输入简要文字内容，文字内容需概括精炼，不用多余的文字修饰。点击输入简要文字内容，文字内容需概括精炼，不用多余的文字修饰。</a:t>
            </a:r>
            <a:endParaRPr lang="en-US" altLang="zh-CN" sz="1333" dirty="0">
              <a:latin typeface="微软雅黑" pitchFamily="34" charset="-122"/>
              <a:ea typeface="微软雅黑" pitchFamily="34" charset="-122"/>
            </a:endParaRPr>
          </a:p>
        </p:txBody>
      </p:sp>
      <p:grpSp>
        <p:nvGrpSpPr>
          <p:cNvPr id="48" name="组合 47"/>
          <p:cNvGrpSpPr/>
          <p:nvPr/>
        </p:nvGrpSpPr>
        <p:grpSpPr>
          <a:xfrm>
            <a:off x="3589925" y="1556792"/>
            <a:ext cx="692180" cy="692180"/>
            <a:chOff x="304800" y="673100"/>
            <a:chExt cx="4000500" cy="4000500"/>
          </a:xfrm>
          <a:effectLst>
            <a:outerShdw blurRad="444500" dist="254000" dir="8100000" algn="tr" rotWithShape="0">
              <a:prstClr val="black">
                <a:alpha val="50000"/>
              </a:prstClr>
            </a:outerShdw>
          </a:effectLst>
        </p:grpSpPr>
        <p:sp>
          <p:nvSpPr>
            <p:cNvPr id="49" name="同心圆 4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C00000"/>
                </a:solidFill>
                <a:latin typeface="微软雅黑" pitchFamily="34" charset="-122"/>
                <a:ea typeface="微软雅黑" pitchFamily="34" charset="-122"/>
              </a:endParaRPr>
            </a:p>
          </p:txBody>
        </p:sp>
        <p:sp>
          <p:nvSpPr>
            <p:cNvPr id="50" name="椭圆 49"/>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微软雅黑" pitchFamily="34" charset="-122"/>
                  <a:ea typeface="微软雅黑" pitchFamily="34" charset="-122"/>
                </a:rPr>
                <a:t>1</a:t>
              </a:r>
              <a:endParaRPr lang="zh-CN" altLang="en-US" sz="3600" dirty="0">
                <a:solidFill>
                  <a:schemeClr val="bg1"/>
                </a:solidFill>
                <a:latin typeface="微软雅黑" pitchFamily="34" charset="-122"/>
                <a:ea typeface="微软雅黑" pitchFamily="34" charset="-122"/>
              </a:endParaRPr>
            </a:p>
          </p:txBody>
        </p:sp>
      </p:grpSp>
      <p:sp>
        <p:nvSpPr>
          <p:cNvPr id="56" name="TextBox 21"/>
          <p:cNvSpPr txBox="1"/>
          <p:nvPr/>
        </p:nvSpPr>
        <p:spPr>
          <a:xfrm>
            <a:off x="4583038" y="2638395"/>
            <a:ext cx="6240693" cy="502573"/>
          </a:xfrm>
          <a:prstGeom prst="rect">
            <a:avLst/>
          </a:prstGeom>
          <a:noFill/>
        </p:spPr>
        <p:txBody>
          <a:bodyPr wrap="square" rtlCol="0">
            <a:spAutoFit/>
          </a:bodyPr>
          <a:lstStyle/>
          <a:p>
            <a:r>
              <a:rPr lang="zh-CN" altLang="en-US" sz="1333" dirty="0">
                <a:latin typeface="微软雅黑" pitchFamily="34" charset="-122"/>
                <a:ea typeface="微软雅黑" pitchFamily="34" charset="-122"/>
              </a:rPr>
              <a:t>点击输入简要文字内容，文字内容需概括精炼，不用多余的文字修饰。点击输入简要文字内容，文字内容需概括精炼，不用多余的文字修饰。</a:t>
            </a:r>
            <a:endParaRPr lang="en-US" altLang="zh-CN" sz="1333" dirty="0">
              <a:latin typeface="微软雅黑" pitchFamily="34" charset="-122"/>
              <a:ea typeface="微软雅黑" pitchFamily="34" charset="-122"/>
            </a:endParaRPr>
          </a:p>
        </p:txBody>
      </p:sp>
      <p:sp>
        <p:nvSpPr>
          <p:cNvPr id="57" name="TextBox 22"/>
          <p:cNvSpPr txBox="1"/>
          <p:nvPr/>
        </p:nvSpPr>
        <p:spPr>
          <a:xfrm>
            <a:off x="4583038" y="3452973"/>
            <a:ext cx="6240693" cy="502573"/>
          </a:xfrm>
          <a:prstGeom prst="rect">
            <a:avLst/>
          </a:prstGeom>
          <a:noFill/>
        </p:spPr>
        <p:txBody>
          <a:bodyPr wrap="square" rtlCol="0">
            <a:spAutoFit/>
          </a:bodyPr>
          <a:lstStyle/>
          <a:p>
            <a:r>
              <a:rPr lang="zh-CN" altLang="en-US" sz="1333" dirty="0">
                <a:latin typeface="微软雅黑" pitchFamily="34" charset="-122"/>
                <a:ea typeface="微软雅黑" pitchFamily="34" charset="-122"/>
              </a:rPr>
              <a:t>点击输入简要文字内容，文字内容需概括精炼，不用多余的文字修饰。点击输入简要文字内容，文字内容需概括精炼，不用多余的文字修饰。</a:t>
            </a:r>
            <a:endParaRPr lang="en-US" altLang="zh-CN" sz="1333" dirty="0">
              <a:latin typeface="微软雅黑" pitchFamily="34" charset="-122"/>
              <a:ea typeface="微软雅黑" pitchFamily="34" charset="-122"/>
            </a:endParaRPr>
          </a:p>
        </p:txBody>
      </p:sp>
      <p:sp>
        <p:nvSpPr>
          <p:cNvPr id="58" name="TextBox 23"/>
          <p:cNvSpPr txBox="1"/>
          <p:nvPr/>
        </p:nvSpPr>
        <p:spPr>
          <a:xfrm>
            <a:off x="4583038" y="4283934"/>
            <a:ext cx="6240693" cy="502573"/>
          </a:xfrm>
          <a:prstGeom prst="rect">
            <a:avLst/>
          </a:prstGeom>
          <a:noFill/>
        </p:spPr>
        <p:txBody>
          <a:bodyPr wrap="square" rtlCol="0">
            <a:spAutoFit/>
          </a:bodyPr>
          <a:lstStyle/>
          <a:p>
            <a:r>
              <a:rPr lang="zh-CN" altLang="en-US" sz="1333" dirty="0">
                <a:latin typeface="微软雅黑" pitchFamily="34" charset="-122"/>
                <a:ea typeface="微软雅黑" pitchFamily="34" charset="-122"/>
              </a:rPr>
              <a:t>点击输入简要文字内容，文字内容需概括精炼，不用多余的文字修饰。点击输入简要文字内容，文字内容需概括精炼，不用多余的文字修饰。</a:t>
            </a:r>
            <a:endParaRPr lang="en-US" altLang="zh-CN" sz="1333" dirty="0">
              <a:latin typeface="微软雅黑" pitchFamily="34" charset="-122"/>
              <a:ea typeface="微软雅黑" pitchFamily="34" charset="-122"/>
            </a:endParaRPr>
          </a:p>
        </p:txBody>
      </p:sp>
      <p:sp>
        <p:nvSpPr>
          <p:cNvPr id="59" name="TextBox 24"/>
          <p:cNvSpPr txBox="1"/>
          <p:nvPr/>
        </p:nvSpPr>
        <p:spPr>
          <a:xfrm>
            <a:off x="4583038" y="5196036"/>
            <a:ext cx="6240693" cy="502573"/>
          </a:xfrm>
          <a:prstGeom prst="rect">
            <a:avLst/>
          </a:prstGeom>
          <a:noFill/>
        </p:spPr>
        <p:txBody>
          <a:bodyPr wrap="square" rtlCol="0">
            <a:spAutoFit/>
          </a:bodyPr>
          <a:lstStyle/>
          <a:p>
            <a:r>
              <a:rPr lang="zh-CN" altLang="en-US" sz="1333" dirty="0">
                <a:latin typeface="微软雅黑" pitchFamily="34" charset="-122"/>
                <a:ea typeface="微软雅黑" pitchFamily="34" charset="-122"/>
              </a:rPr>
              <a:t>点击输入简要文字内容，文字内容需概括精炼，不用多余的文字修饰。点击输入简要文字内容，文字内容需概括精炼，不用多余的文字修饰。</a:t>
            </a:r>
            <a:endParaRPr lang="en-US" altLang="zh-CN" sz="1333" dirty="0">
              <a:latin typeface="微软雅黑" pitchFamily="34" charset="-122"/>
              <a:ea typeface="微软雅黑" pitchFamily="34" charset="-122"/>
            </a:endParaRPr>
          </a:p>
        </p:txBody>
      </p:sp>
      <p:grpSp>
        <p:nvGrpSpPr>
          <p:cNvPr id="29" name="组合 28"/>
          <p:cNvGrpSpPr/>
          <p:nvPr/>
        </p:nvGrpSpPr>
        <p:grpSpPr>
          <a:xfrm>
            <a:off x="3589925" y="2448788"/>
            <a:ext cx="692180" cy="692180"/>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C00000"/>
                </a:solidFill>
                <a:latin typeface="微软雅黑" pitchFamily="34" charset="-122"/>
                <a:ea typeface="微软雅黑" pitchFamily="34" charset="-122"/>
              </a:endParaRPr>
            </a:p>
          </p:txBody>
        </p:sp>
        <p:sp>
          <p:nvSpPr>
            <p:cNvPr id="31" name="椭圆 30"/>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微软雅黑" pitchFamily="34" charset="-122"/>
                  <a:ea typeface="微软雅黑" pitchFamily="34" charset="-122"/>
                </a:rPr>
                <a:t>2</a:t>
              </a:r>
              <a:endParaRPr lang="zh-CN" altLang="en-US" sz="3600" dirty="0">
                <a:solidFill>
                  <a:schemeClr val="bg1"/>
                </a:solidFill>
                <a:latin typeface="微软雅黑" pitchFamily="34" charset="-122"/>
                <a:ea typeface="微软雅黑" pitchFamily="34" charset="-122"/>
              </a:endParaRPr>
            </a:p>
          </p:txBody>
        </p:sp>
      </p:grpSp>
      <p:grpSp>
        <p:nvGrpSpPr>
          <p:cNvPr id="35" name="组合 34"/>
          <p:cNvGrpSpPr/>
          <p:nvPr/>
        </p:nvGrpSpPr>
        <p:grpSpPr>
          <a:xfrm>
            <a:off x="3570223" y="3312884"/>
            <a:ext cx="692180" cy="692180"/>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C00000"/>
                </a:solidFill>
                <a:latin typeface="微软雅黑" pitchFamily="34" charset="-122"/>
                <a:ea typeface="微软雅黑" pitchFamily="34" charset="-122"/>
              </a:endParaRPr>
            </a:p>
          </p:txBody>
        </p:sp>
        <p:sp>
          <p:nvSpPr>
            <p:cNvPr id="37" name="椭圆 36"/>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微软雅黑" pitchFamily="34" charset="-122"/>
                  <a:ea typeface="微软雅黑" pitchFamily="34" charset="-122"/>
                </a:rPr>
                <a:t>3</a:t>
              </a:r>
              <a:endParaRPr lang="zh-CN" altLang="en-US" sz="3600" dirty="0">
                <a:solidFill>
                  <a:schemeClr val="bg1"/>
                </a:solidFill>
                <a:latin typeface="微软雅黑" pitchFamily="34" charset="-122"/>
                <a:ea typeface="微软雅黑" pitchFamily="34" charset="-122"/>
              </a:endParaRPr>
            </a:p>
          </p:txBody>
        </p:sp>
      </p:grpSp>
      <p:grpSp>
        <p:nvGrpSpPr>
          <p:cNvPr id="38" name="组合 37"/>
          <p:cNvGrpSpPr/>
          <p:nvPr/>
        </p:nvGrpSpPr>
        <p:grpSpPr>
          <a:xfrm>
            <a:off x="3550521" y="4221088"/>
            <a:ext cx="692180" cy="692180"/>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C00000"/>
                </a:solidFill>
                <a:latin typeface="微软雅黑" pitchFamily="34" charset="-122"/>
                <a:ea typeface="微软雅黑" pitchFamily="34" charset="-122"/>
              </a:endParaRPr>
            </a:p>
          </p:txBody>
        </p:sp>
        <p:sp>
          <p:nvSpPr>
            <p:cNvPr id="40" name="椭圆 39"/>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微软雅黑" pitchFamily="34" charset="-122"/>
                  <a:ea typeface="微软雅黑" pitchFamily="34" charset="-122"/>
                </a:rPr>
                <a:t>4</a:t>
              </a:r>
              <a:endParaRPr lang="zh-CN" altLang="en-US" sz="3600" dirty="0">
                <a:solidFill>
                  <a:schemeClr val="bg1"/>
                </a:solidFill>
                <a:latin typeface="微软雅黑" pitchFamily="34" charset="-122"/>
                <a:ea typeface="微软雅黑" pitchFamily="34" charset="-122"/>
              </a:endParaRPr>
            </a:p>
          </p:txBody>
        </p:sp>
      </p:grpSp>
      <p:grpSp>
        <p:nvGrpSpPr>
          <p:cNvPr id="41" name="组合 40"/>
          <p:cNvGrpSpPr/>
          <p:nvPr/>
        </p:nvGrpSpPr>
        <p:grpSpPr>
          <a:xfrm>
            <a:off x="3530819" y="5129292"/>
            <a:ext cx="692180" cy="69218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C00000"/>
                </a:solidFill>
                <a:latin typeface="微软雅黑" pitchFamily="34" charset="-122"/>
                <a:ea typeface="微软雅黑" pitchFamily="34" charset="-122"/>
              </a:endParaRPr>
            </a:p>
          </p:txBody>
        </p:sp>
        <p:sp>
          <p:nvSpPr>
            <p:cNvPr id="43" name="椭圆 42"/>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微软雅黑" pitchFamily="34" charset="-122"/>
                  <a:ea typeface="微软雅黑" pitchFamily="34" charset="-122"/>
                </a:rPr>
                <a:t>5</a:t>
              </a:r>
              <a:endParaRPr lang="zh-CN" altLang="en-US" sz="3600"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367657153"/>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5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45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60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12" presetClass="entr" presetSubtype="8" fill="hold" grpId="0" nodeType="after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500"/>
                                        <p:tgtEl>
                                          <p:spTgt spid="46"/>
                                        </p:tgtEl>
                                        <p:attrNameLst>
                                          <p:attrName>ppt_x</p:attrName>
                                        </p:attrNameLst>
                                      </p:cBhvr>
                                      <p:tavLst>
                                        <p:tav tm="0">
                                          <p:val>
                                            <p:strVal val="#ppt_x-#ppt_w*1.125000"/>
                                          </p:val>
                                        </p:tav>
                                        <p:tav tm="100000">
                                          <p:val>
                                            <p:strVal val="#ppt_x"/>
                                          </p:val>
                                        </p:tav>
                                      </p:tavLst>
                                    </p:anim>
                                    <p:animEffect transition="in" filter="wipe(right)">
                                      <p:cBhvr>
                                        <p:cTn id="33" dur="500"/>
                                        <p:tgtEl>
                                          <p:spTgt spid="46"/>
                                        </p:tgtEl>
                                      </p:cBhvr>
                                    </p:animEffect>
                                  </p:childTnLst>
                                </p:cTn>
                              </p:par>
                              <p:par>
                                <p:cTn id="34" presetID="12" presetClass="entr" presetSubtype="8" fill="hold" grpId="0" nodeType="withEffect">
                                  <p:stCondLst>
                                    <p:cond delay="100"/>
                                  </p:stCondLst>
                                  <p:childTnLst>
                                    <p:set>
                                      <p:cBhvr>
                                        <p:cTn id="35" dur="1" fill="hold">
                                          <p:stCondLst>
                                            <p:cond delay="0"/>
                                          </p:stCondLst>
                                        </p:cTn>
                                        <p:tgtEl>
                                          <p:spTgt spid="56"/>
                                        </p:tgtEl>
                                        <p:attrNameLst>
                                          <p:attrName>style.visibility</p:attrName>
                                        </p:attrNameLst>
                                      </p:cBhvr>
                                      <p:to>
                                        <p:strVal val="visible"/>
                                      </p:to>
                                    </p:set>
                                    <p:anim calcmode="lin" valueType="num">
                                      <p:cBhvr additive="base">
                                        <p:cTn id="36" dur="500"/>
                                        <p:tgtEl>
                                          <p:spTgt spid="56"/>
                                        </p:tgtEl>
                                        <p:attrNameLst>
                                          <p:attrName>ppt_x</p:attrName>
                                        </p:attrNameLst>
                                      </p:cBhvr>
                                      <p:tavLst>
                                        <p:tav tm="0">
                                          <p:val>
                                            <p:strVal val="#ppt_x-#ppt_w*1.125000"/>
                                          </p:val>
                                        </p:tav>
                                        <p:tav tm="100000">
                                          <p:val>
                                            <p:strVal val="#ppt_x"/>
                                          </p:val>
                                        </p:tav>
                                      </p:tavLst>
                                    </p:anim>
                                    <p:animEffect transition="in" filter="wipe(right)">
                                      <p:cBhvr>
                                        <p:cTn id="37" dur="500"/>
                                        <p:tgtEl>
                                          <p:spTgt spid="56"/>
                                        </p:tgtEl>
                                      </p:cBhvr>
                                    </p:animEffect>
                                  </p:childTnLst>
                                </p:cTn>
                              </p:par>
                              <p:par>
                                <p:cTn id="38" presetID="12" presetClass="entr" presetSubtype="8" fill="hold" grpId="0" nodeType="withEffect">
                                  <p:stCondLst>
                                    <p:cond delay="200"/>
                                  </p:stCondLst>
                                  <p:childTnLst>
                                    <p:set>
                                      <p:cBhvr>
                                        <p:cTn id="39" dur="1" fill="hold">
                                          <p:stCondLst>
                                            <p:cond delay="0"/>
                                          </p:stCondLst>
                                        </p:cTn>
                                        <p:tgtEl>
                                          <p:spTgt spid="57"/>
                                        </p:tgtEl>
                                        <p:attrNameLst>
                                          <p:attrName>style.visibility</p:attrName>
                                        </p:attrNameLst>
                                      </p:cBhvr>
                                      <p:to>
                                        <p:strVal val="visible"/>
                                      </p:to>
                                    </p:set>
                                    <p:anim calcmode="lin" valueType="num">
                                      <p:cBhvr additive="base">
                                        <p:cTn id="40" dur="500"/>
                                        <p:tgtEl>
                                          <p:spTgt spid="57"/>
                                        </p:tgtEl>
                                        <p:attrNameLst>
                                          <p:attrName>ppt_x</p:attrName>
                                        </p:attrNameLst>
                                      </p:cBhvr>
                                      <p:tavLst>
                                        <p:tav tm="0">
                                          <p:val>
                                            <p:strVal val="#ppt_x-#ppt_w*1.125000"/>
                                          </p:val>
                                        </p:tav>
                                        <p:tav tm="100000">
                                          <p:val>
                                            <p:strVal val="#ppt_x"/>
                                          </p:val>
                                        </p:tav>
                                      </p:tavLst>
                                    </p:anim>
                                    <p:animEffect transition="in" filter="wipe(right)">
                                      <p:cBhvr>
                                        <p:cTn id="41" dur="500"/>
                                        <p:tgtEl>
                                          <p:spTgt spid="57"/>
                                        </p:tgtEl>
                                      </p:cBhvr>
                                    </p:animEffect>
                                  </p:childTnLst>
                                </p:cTn>
                              </p:par>
                              <p:par>
                                <p:cTn id="42" presetID="12" presetClass="entr" presetSubtype="8" fill="hold" grpId="0" nodeType="withEffect">
                                  <p:stCondLst>
                                    <p:cond delay="400"/>
                                  </p:stCondLst>
                                  <p:childTnLst>
                                    <p:set>
                                      <p:cBhvr>
                                        <p:cTn id="43" dur="1" fill="hold">
                                          <p:stCondLst>
                                            <p:cond delay="0"/>
                                          </p:stCondLst>
                                        </p:cTn>
                                        <p:tgtEl>
                                          <p:spTgt spid="58"/>
                                        </p:tgtEl>
                                        <p:attrNameLst>
                                          <p:attrName>style.visibility</p:attrName>
                                        </p:attrNameLst>
                                      </p:cBhvr>
                                      <p:to>
                                        <p:strVal val="visible"/>
                                      </p:to>
                                    </p:set>
                                    <p:anim calcmode="lin" valueType="num">
                                      <p:cBhvr additive="base">
                                        <p:cTn id="44" dur="500"/>
                                        <p:tgtEl>
                                          <p:spTgt spid="58"/>
                                        </p:tgtEl>
                                        <p:attrNameLst>
                                          <p:attrName>ppt_x</p:attrName>
                                        </p:attrNameLst>
                                      </p:cBhvr>
                                      <p:tavLst>
                                        <p:tav tm="0">
                                          <p:val>
                                            <p:strVal val="#ppt_x-#ppt_w*1.125000"/>
                                          </p:val>
                                        </p:tav>
                                        <p:tav tm="100000">
                                          <p:val>
                                            <p:strVal val="#ppt_x"/>
                                          </p:val>
                                        </p:tav>
                                      </p:tavLst>
                                    </p:anim>
                                    <p:animEffect transition="in" filter="wipe(right)">
                                      <p:cBhvr>
                                        <p:cTn id="45" dur="500"/>
                                        <p:tgtEl>
                                          <p:spTgt spid="58"/>
                                        </p:tgtEl>
                                      </p:cBhvr>
                                    </p:animEffect>
                                  </p:childTnLst>
                                </p:cTn>
                              </p:par>
                              <p:par>
                                <p:cTn id="46" presetID="12" presetClass="entr" presetSubtype="8" fill="hold" grpId="0" nodeType="withEffect">
                                  <p:stCondLst>
                                    <p:cond delay="500"/>
                                  </p:stCondLst>
                                  <p:childTnLst>
                                    <p:set>
                                      <p:cBhvr>
                                        <p:cTn id="47" dur="1" fill="hold">
                                          <p:stCondLst>
                                            <p:cond delay="0"/>
                                          </p:stCondLst>
                                        </p:cTn>
                                        <p:tgtEl>
                                          <p:spTgt spid="59"/>
                                        </p:tgtEl>
                                        <p:attrNameLst>
                                          <p:attrName>style.visibility</p:attrName>
                                        </p:attrNameLst>
                                      </p:cBhvr>
                                      <p:to>
                                        <p:strVal val="visible"/>
                                      </p:to>
                                    </p:set>
                                    <p:anim calcmode="lin" valueType="num">
                                      <p:cBhvr additive="base">
                                        <p:cTn id="48" dur="500"/>
                                        <p:tgtEl>
                                          <p:spTgt spid="59"/>
                                        </p:tgtEl>
                                        <p:attrNameLst>
                                          <p:attrName>ppt_x</p:attrName>
                                        </p:attrNameLst>
                                      </p:cBhvr>
                                      <p:tavLst>
                                        <p:tav tm="0">
                                          <p:val>
                                            <p:strVal val="#ppt_x-#ppt_w*1.125000"/>
                                          </p:val>
                                        </p:tav>
                                        <p:tav tm="100000">
                                          <p:val>
                                            <p:strVal val="#ppt_x"/>
                                          </p:val>
                                        </p:tav>
                                      </p:tavLst>
                                    </p:anim>
                                    <p:animEffect transition="in" filter="wipe(right)">
                                      <p:cBhvr>
                                        <p:cTn id="4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6" grpId="0"/>
      <p:bldP spid="56" grpId="0"/>
      <p:bldP spid="57" grpId="0"/>
      <p:bldP spid="58" grpId="0"/>
      <p:bldP spid="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grpSp>
        <p:nvGrpSpPr>
          <p:cNvPr id="58" name="组合 57"/>
          <p:cNvGrpSpPr/>
          <p:nvPr/>
        </p:nvGrpSpPr>
        <p:grpSpPr>
          <a:xfrm>
            <a:off x="3718942" y="4581128"/>
            <a:ext cx="1840512" cy="1628561"/>
            <a:chOff x="2795121" y="2838380"/>
            <a:chExt cx="1128251" cy="998323"/>
          </a:xfrm>
        </p:grpSpPr>
        <p:sp>
          <p:nvSpPr>
            <p:cNvPr id="59" name="Freeform 9"/>
            <p:cNvSpPr>
              <a:spLocks/>
            </p:cNvSpPr>
            <p:nvPr/>
          </p:nvSpPr>
          <p:spPr bwMode="auto">
            <a:xfrm>
              <a:off x="2795121" y="2838380"/>
              <a:ext cx="1128251" cy="998323"/>
            </a:xfrm>
            <a:custGeom>
              <a:avLst/>
              <a:gdLst>
                <a:gd name="T0" fmla="*/ 253 w 357"/>
                <a:gd name="T1" fmla="*/ 0 h 316"/>
                <a:gd name="T2" fmla="*/ 104 w 357"/>
                <a:gd name="T3" fmla="*/ 0 h 316"/>
                <a:gd name="T4" fmla="*/ 79 w 357"/>
                <a:gd name="T5" fmla="*/ 15 h 316"/>
                <a:gd name="T6" fmla="*/ 5 w 357"/>
                <a:gd name="T7" fmla="*/ 144 h 316"/>
                <a:gd name="T8" fmla="*/ 5 w 357"/>
                <a:gd name="T9" fmla="*/ 173 h 316"/>
                <a:gd name="T10" fmla="*/ 79 w 357"/>
                <a:gd name="T11" fmla="*/ 302 h 316"/>
                <a:gd name="T12" fmla="*/ 104 w 357"/>
                <a:gd name="T13" fmla="*/ 316 h 316"/>
                <a:gd name="T14" fmla="*/ 253 w 357"/>
                <a:gd name="T15" fmla="*/ 316 h 316"/>
                <a:gd name="T16" fmla="*/ 278 w 357"/>
                <a:gd name="T17" fmla="*/ 302 h 316"/>
                <a:gd name="T18" fmla="*/ 353 w 357"/>
                <a:gd name="T19" fmla="*/ 173 h 316"/>
                <a:gd name="T20" fmla="*/ 353 w 357"/>
                <a:gd name="T21" fmla="*/ 144 h 316"/>
                <a:gd name="T22" fmla="*/ 278 w 357"/>
                <a:gd name="T23" fmla="*/ 15 h 316"/>
                <a:gd name="T24" fmla="*/ 253 w 357"/>
                <a:gd name="T2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16">
                  <a:moveTo>
                    <a:pt x="253" y="0"/>
                  </a:moveTo>
                  <a:cubicBezTo>
                    <a:pt x="104" y="0"/>
                    <a:pt x="104" y="0"/>
                    <a:pt x="104" y="0"/>
                  </a:cubicBezTo>
                  <a:cubicBezTo>
                    <a:pt x="95" y="0"/>
                    <a:pt x="84" y="7"/>
                    <a:pt x="79" y="15"/>
                  </a:cubicBezTo>
                  <a:cubicBezTo>
                    <a:pt x="5" y="144"/>
                    <a:pt x="5" y="144"/>
                    <a:pt x="5" y="144"/>
                  </a:cubicBezTo>
                  <a:cubicBezTo>
                    <a:pt x="0" y="152"/>
                    <a:pt x="0" y="165"/>
                    <a:pt x="5" y="173"/>
                  </a:cubicBezTo>
                  <a:cubicBezTo>
                    <a:pt x="79" y="302"/>
                    <a:pt x="79" y="302"/>
                    <a:pt x="79" y="302"/>
                  </a:cubicBezTo>
                  <a:cubicBezTo>
                    <a:pt x="84" y="310"/>
                    <a:pt x="95" y="316"/>
                    <a:pt x="104" y="316"/>
                  </a:cubicBezTo>
                  <a:cubicBezTo>
                    <a:pt x="253" y="316"/>
                    <a:pt x="253" y="316"/>
                    <a:pt x="253" y="316"/>
                  </a:cubicBezTo>
                  <a:cubicBezTo>
                    <a:pt x="263" y="316"/>
                    <a:pt x="274" y="310"/>
                    <a:pt x="278" y="302"/>
                  </a:cubicBezTo>
                  <a:cubicBezTo>
                    <a:pt x="353" y="173"/>
                    <a:pt x="353" y="173"/>
                    <a:pt x="353" y="173"/>
                  </a:cubicBezTo>
                  <a:cubicBezTo>
                    <a:pt x="357" y="165"/>
                    <a:pt x="357" y="152"/>
                    <a:pt x="353" y="144"/>
                  </a:cubicBezTo>
                  <a:cubicBezTo>
                    <a:pt x="278" y="15"/>
                    <a:pt x="278" y="15"/>
                    <a:pt x="278" y="15"/>
                  </a:cubicBezTo>
                  <a:cubicBezTo>
                    <a:pt x="274" y="7"/>
                    <a:pt x="263" y="0"/>
                    <a:pt x="253" y="0"/>
                  </a:cubicBezTo>
                </a:path>
              </a:pathLst>
            </a:custGeom>
            <a:gradFill rotWithShape="1">
              <a:gsLst>
                <a:gs pos="93000">
                  <a:srgbClr val="ECECEC"/>
                </a:gs>
                <a:gs pos="60000">
                  <a:srgbClr val="F9F9F9"/>
                </a:gs>
                <a:gs pos="0">
                  <a:srgbClr val="DBDBDB"/>
                </a:gs>
              </a:gsLst>
              <a:lin ang="7800000" scaled="0"/>
            </a:gradFill>
            <a:ln w="28575">
              <a:gradFill>
                <a:gsLst>
                  <a:gs pos="0">
                    <a:schemeClr val="bg1"/>
                  </a:gs>
                  <a:gs pos="100000">
                    <a:schemeClr val="bg1">
                      <a:lumMod val="85000"/>
                    </a:schemeClr>
                  </a:gs>
                </a:gsLst>
                <a:lin ang="7800000" scaled="0"/>
              </a:gradFill>
            </a:ln>
            <a:effectLst>
              <a:outerShdw blurRad="203200" dist="127000" dir="36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60" name="Freeform 9"/>
            <p:cNvSpPr>
              <a:spLocks/>
            </p:cNvSpPr>
            <p:nvPr/>
          </p:nvSpPr>
          <p:spPr bwMode="auto">
            <a:xfrm>
              <a:off x="2928007" y="2955963"/>
              <a:ext cx="862479" cy="763157"/>
            </a:xfrm>
            <a:custGeom>
              <a:avLst/>
              <a:gdLst>
                <a:gd name="T0" fmla="*/ 253 w 357"/>
                <a:gd name="T1" fmla="*/ 0 h 316"/>
                <a:gd name="T2" fmla="*/ 104 w 357"/>
                <a:gd name="T3" fmla="*/ 0 h 316"/>
                <a:gd name="T4" fmla="*/ 79 w 357"/>
                <a:gd name="T5" fmla="*/ 15 h 316"/>
                <a:gd name="T6" fmla="*/ 5 w 357"/>
                <a:gd name="T7" fmla="*/ 144 h 316"/>
                <a:gd name="T8" fmla="*/ 5 w 357"/>
                <a:gd name="T9" fmla="*/ 173 h 316"/>
                <a:gd name="T10" fmla="*/ 79 w 357"/>
                <a:gd name="T11" fmla="*/ 302 h 316"/>
                <a:gd name="T12" fmla="*/ 104 w 357"/>
                <a:gd name="T13" fmla="*/ 316 h 316"/>
                <a:gd name="T14" fmla="*/ 253 w 357"/>
                <a:gd name="T15" fmla="*/ 316 h 316"/>
                <a:gd name="T16" fmla="*/ 278 w 357"/>
                <a:gd name="T17" fmla="*/ 302 h 316"/>
                <a:gd name="T18" fmla="*/ 353 w 357"/>
                <a:gd name="T19" fmla="*/ 173 h 316"/>
                <a:gd name="T20" fmla="*/ 353 w 357"/>
                <a:gd name="T21" fmla="*/ 144 h 316"/>
                <a:gd name="T22" fmla="*/ 278 w 357"/>
                <a:gd name="T23" fmla="*/ 15 h 316"/>
                <a:gd name="T24" fmla="*/ 253 w 357"/>
                <a:gd name="T2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16">
                  <a:moveTo>
                    <a:pt x="253" y="0"/>
                  </a:moveTo>
                  <a:cubicBezTo>
                    <a:pt x="104" y="0"/>
                    <a:pt x="104" y="0"/>
                    <a:pt x="104" y="0"/>
                  </a:cubicBezTo>
                  <a:cubicBezTo>
                    <a:pt x="95" y="0"/>
                    <a:pt x="84" y="7"/>
                    <a:pt x="79" y="15"/>
                  </a:cubicBezTo>
                  <a:cubicBezTo>
                    <a:pt x="5" y="144"/>
                    <a:pt x="5" y="144"/>
                    <a:pt x="5" y="144"/>
                  </a:cubicBezTo>
                  <a:cubicBezTo>
                    <a:pt x="0" y="152"/>
                    <a:pt x="0" y="165"/>
                    <a:pt x="5" y="173"/>
                  </a:cubicBezTo>
                  <a:cubicBezTo>
                    <a:pt x="79" y="302"/>
                    <a:pt x="79" y="302"/>
                    <a:pt x="79" y="302"/>
                  </a:cubicBezTo>
                  <a:cubicBezTo>
                    <a:pt x="84" y="310"/>
                    <a:pt x="95" y="316"/>
                    <a:pt x="104" y="316"/>
                  </a:cubicBezTo>
                  <a:cubicBezTo>
                    <a:pt x="253" y="316"/>
                    <a:pt x="253" y="316"/>
                    <a:pt x="253" y="316"/>
                  </a:cubicBezTo>
                  <a:cubicBezTo>
                    <a:pt x="263" y="316"/>
                    <a:pt x="274" y="310"/>
                    <a:pt x="278" y="302"/>
                  </a:cubicBezTo>
                  <a:cubicBezTo>
                    <a:pt x="353" y="173"/>
                    <a:pt x="353" y="173"/>
                    <a:pt x="353" y="173"/>
                  </a:cubicBezTo>
                  <a:cubicBezTo>
                    <a:pt x="357" y="165"/>
                    <a:pt x="357" y="152"/>
                    <a:pt x="353" y="144"/>
                  </a:cubicBezTo>
                  <a:cubicBezTo>
                    <a:pt x="278" y="15"/>
                    <a:pt x="278" y="15"/>
                    <a:pt x="278" y="15"/>
                  </a:cubicBezTo>
                  <a:cubicBezTo>
                    <a:pt x="274" y="7"/>
                    <a:pt x="263" y="0"/>
                    <a:pt x="253" y="0"/>
                  </a:cubicBezTo>
                </a:path>
              </a:pathLst>
            </a:custGeom>
            <a:solidFill>
              <a:srgbClr val="0297F0"/>
            </a:solidFill>
            <a:ln w="28575">
              <a:gradFill>
                <a:gsLst>
                  <a:gs pos="0">
                    <a:schemeClr val="bg1"/>
                  </a:gs>
                  <a:gs pos="100000">
                    <a:schemeClr val="bg1">
                      <a:lumMod val="85000"/>
                    </a:schemeClr>
                  </a:gs>
                </a:gsLst>
                <a:lin ang="4200000" scaled="0"/>
              </a:gradFill>
            </a:ln>
            <a:effectLst>
              <a:outerShdw blurRad="203200" dist="127000" dir="36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grpSp>
      <p:sp>
        <p:nvSpPr>
          <p:cNvPr id="61" name="文本框 60"/>
          <p:cNvSpPr txBox="1"/>
          <p:nvPr/>
        </p:nvSpPr>
        <p:spPr>
          <a:xfrm>
            <a:off x="4264736" y="4894993"/>
            <a:ext cx="748924" cy="1107996"/>
          </a:xfrm>
          <a:prstGeom prst="rect">
            <a:avLst/>
          </a:prstGeom>
          <a:noFill/>
        </p:spPr>
        <p:txBody>
          <a:bodyPr wrap="none" rtlCol="0">
            <a:spAutoFit/>
          </a:bodyPr>
          <a:lstStyle/>
          <a:p>
            <a:pPr algn="ctr"/>
            <a:r>
              <a:rPr lang="en-US" altLang="zh-CN" dirty="0">
                <a:solidFill>
                  <a:schemeClr val="bg1"/>
                </a:solidFill>
              </a:rPr>
              <a:t>STEP</a:t>
            </a:r>
          </a:p>
          <a:p>
            <a:pPr algn="ctr"/>
            <a:r>
              <a:rPr lang="en-US" altLang="zh-CN" sz="4800" dirty="0">
                <a:solidFill>
                  <a:schemeClr val="bg1"/>
                </a:solidFill>
                <a:latin typeface="Impact" panose="020B0806030902050204" pitchFamily="34" charset="0"/>
              </a:rPr>
              <a:t>01</a:t>
            </a:r>
            <a:endParaRPr lang="zh-CN" altLang="en-US" sz="4800" dirty="0">
              <a:solidFill>
                <a:schemeClr val="bg1"/>
              </a:solidFill>
              <a:latin typeface="Impact" panose="020B0806030902050204" pitchFamily="34" charset="0"/>
            </a:endParaRPr>
          </a:p>
        </p:txBody>
      </p:sp>
      <p:sp>
        <p:nvSpPr>
          <p:cNvPr id="62" name="矩形 61"/>
          <p:cNvSpPr/>
          <p:nvPr/>
        </p:nvSpPr>
        <p:spPr>
          <a:xfrm>
            <a:off x="5572033" y="5645234"/>
            <a:ext cx="1210576" cy="400105"/>
          </a:xfrm>
          <a:prstGeom prst="rect">
            <a:avLst/>
          </a:prstGeom>
        </p:spPr>
        <p:txBody>
          <a:bodyPr wrap="none" lIns="91434" tIns="45718" rIns="91434" bIns="45718">
            <a:spAutoFit/>
          </a:bodyPr>
          <a:lstStyle/>
          <a:p>
            <a:pPr fontAlgn="ctr"/>
            <a:r>
              <a:rPr lang="zh-CN" altLang="en-US" sz="20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添加标题</a:t>
            </a:r>
            <a:endParaRPr lang="en-US" altLang="zh-CN" sz="20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endParaRPr>
          </a:p>
        </p:txBody>
      </p:sp>
      <p:sp>
        <p:nvSpPr>
          <p:cNvPr id="63" name="矩形 47"/>
          <p:cNvSpPr>
            <a:spLocks noChangeArrowheads="1"/>
          </p:cNvSpPr>
          <p:nvPr/>
        </p:nvSpPr>
        <p:spPr bwMode="auto">
          <a:xfrm>
            <a:off x="5572033" y="5984232"/>
            <a:ext cx="3547660" cy="57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p>
            <a:pPr>
              <a:lnSpc>
                <a:spcPct val="120000"/>
              </a:lnSpc>
              <a:spcBef>
                <a:spcPct val="0"/>
              </a:spcBef>
              <a:buFont typeface="Arial" charset="0"/>
              <a:buNone/>
            </a:pPr>
            <a:r>
              <a:rPr lang="zh-CN" altLang="en-US" sz="1400" dirty="0">
                <a:solidFill>
                  <a:schemeClr val="tx1">
                    <a:lumMod val="75000"/>
                    <a:lumOff val="25000"/>
                  </a:schemeClr>
                </a:solidFill>
                <a:latin typeface="微软雅黑" pitchFamily="34" charset="-122"/>
                <a:ea typeface="微软雅黑" pitchFamily="34" charset="-122"/>
                <a:sym typeface="微软雅黑" pitchFamily="34" charset="-122"/>
              </a:rPr>
              <a:t>在此录入本图表的综合描述说明，在此录入本图表的综合描述说明</a:t>
            </a:r>
          </a:p>
        </p:txBody>
      </p:sp>
      <p:grpSp>
        <p:nvGrpSpPr>
          <p:cNvPr id="80" name="组合 79"/>
          <p:cNvGrpSpPr/>
          <p:nvPr/>
        </p:nvGrpSpPr>
        <p:grpSpPr>
          <a:xfrm>
            <a:off x="5380627" y="3642005"/>
            <a:ext cx="1840512" cy="1628561"/>
            <a:chOff x="2795121" y="2838380"/>
            <a:chExt cx="1128251" cy="998323"/>
          </a:xfrm>
        </p:grpSpPr>
        <p:sp>
          <p:nvSpPr>
            <p:cNvPr id="81" name="Freeform 9"/>
            <p:cNvSpPr>
              <a:spLocks/>
            </p:cNvSpPr>
            <p:nvPr/>
          </p:nvSpPr>
          <p:spPr bwMode="auto">
            <a:xfrm>
              <a:off x="2795121" y="2838380"/>
              <a:ext cx="1128251" cy="998323"/>
            </a:xfrm>
            <a:custGeom>
              <a:avLst/>
              <a:gdLst>
                <a:gd name="T0" fmla="*/ 253 w 357"/>
                <a:gd name="T1" fmla="*/ 0 h 316"/>
                <a:gd name="T2" fmla="*/ 104 w 357"/>
                <a:gd name="T3" fmla="*/ 0 h 316"/>
                <a:gd name="T4" fmla="*/ 79 w 357"/>
                <a:gd name="T5" fmla="*/ 15 h 316"/>
                <a:gd name="T6" fmla="*/ 5 w 357"/>
                <a:gd name="T7" fmla="*/ 144 h 316"/>
                <a:gd name="T8" fmla="*/ 5 w 357"/>
                <a:gd name="T9" fmla="*/ 173 h 316"/>
                <a:gd name="T10" fmla="*/ 79 w 357"/>
                <a:gd name="T11" fmla="*/ 302 h 316"/>
                <a:gd name="T12" fmla="*/ 104 w 357"/>
                <a:gd name="T13" fmla="*/ 316 h 316"/>
                <a:gd name="T14" fmla="*/ 253 w 357"/>
                <a:gd name="T15" fmla="*/ 316 h 316"/>
                <a:gd name="T16" fmla="*/ 278 w 357"/>
                <a:gd name="T17" fmla="*/ 302 h 316"/>
                <a:gd name="T18" fmla="*/ 353 w 357"/>
                <a:gd name="T19" fmla="*/ 173 h 316"/>
                <a:gd name="T20" fmla="*/ 353 w 357"/>
                <a:gd name="T21" fmla="*/ 144 h 316"/>
                <a:gd name="T22" fmla="*/ 278 w 357"/>
                <a:gd name="T23" fmla="*/ 15 h 316"/>
                <a:gd name="T24" fmla="*/ 253 w 357"/>
                <a:gd name="T2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16">
                  <a:moveTo>
                    <a:pt x="253" y="0"/>
                  </a:moveTo>
                  <a:cubicBezTo>
                    <a:pt x="104" y="0"/>
                    <a:pt x="104" y="0"/>
                    <a:pt x="104" y="0"/>
                  </a:cubicBezTo>
                  <a:cubicBezTo>
                    <a:pt x="95" y="0"/>
                    <a:pt x="84" y="7"/>
                    <a:pt x="79" y="15"/>
                  </a:cubicBezTo>
                  <a:cubicBezTo>
                    <a:pt x="5" y="144"/>
                    <a:pt x="5" y="144"/>
                    <a:pt x="5" y="144"/>
                  </a:cubicBezTo>
                  <a:cubicBezTo>
                    <a:pt x="0" y="152"/>
                    <a:pt x="0" y="165"/>
                    <a:pt x="5" y="173"/>
                  </a:cubicBezTo>
                  <a:cubicBezTo>
                    <a:pt x="79" y="302"/>
                    <a:pt x="79" y="302"/>
                    <a:pt x="79" y="302"/>
                  </a:cubicBezTo>
                  <a:cubicBezTo>
                    <a:pt x="84" y="310"/>
                    <a:pt x="95" y="316"/>
                    <a:pt x="104" y="316"/>
                  </a:cubicBezTo>
                  <a:cubicBezTo>
                    <a:pt x="253" y="316"/>
                    <a:pt x="253" y="316"/>
                    <a:pt x="253" y="316"/>
                  </a:cubicBezTo>
                  <a:cubicBezTo>
                    <a:pt x="263" y="316"/>
                    <a:pt x="274" y="310"/>
                    <a:pt x="278" y="302"/>
                  </a:cubicBezTo>
                  <a:cubicBezTo>
                    <a:pt x="353" y="173"/>
                    <a:pt x="353" y="173"/>
                    <a:pt x="353" y="173"/>
                  </a:cubicBezTo>
                  <a:cubicBezTo>
                    <a:pt x="357" y="165"/>
                    <a:pt x="357" y="152"/>
                    <a:pt x="353" y="144"/>
                  </a:cubicBezTo>
                  <a:cubicBezTo>
                    <a:pt x="278" y="15"/>
                    <a:pt x="278" y="15"/>
                    <a:pt x="278" y="15"/>
                  </a:cubicBezTo>
                  <a:cubicBezTo>
                    <a:pt x="274" y="7"/>
                    <a:pt x="263" y="0"/>
                    <a:pt x="253" y="0"/>
                  </a:cubicBezTo>
                </a:path>
              </a:pathLst>
            </a:custGeom>
            <a:gradFill rotWithShape="1">
              <a:gsLst>
                <a:gs pos="93000">
                  <a:srgbClr val="ECECEC"/>
                </a:gs>
                <a:gs pos="60000">
                  <a:srgbClr val="F9F9F9"/>
                </a:gs>
                <a:gs pos="0">
                  <a:srgbClr val="DBDBDB"/>
                </a:gs>
              </a:gsLst>
              <a:lin ang="7800000" scaled="0"/>
            </a:gradFill>
            <a:ln w="28575">
              <a:gradFill>
                <a:gsLst>
                  <a:gs pos="0">
                    <a:schemeClr val="bg1"/>
                  </a:gs>
                  <a:gs pos="100000">
                    <a:schemeClr val="bg1">
                      <a:lumMod val="85000"/>
                    </a:schemeClr>
                  </a:gs>
                </a:gsLst>
                <a:lin ang="7800000" scaled="0"/>
              </a:gradFill>
            </a:ln>
            <a:effectLst>
              <a:outerShdw blurRad="203200" dist="127000" dir="36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82" name="Freeform 9"/>
            <p:cNvSpPr>
              <a:spLocks/>
            </p:cNvSpPr>
            <p:nvPr/>
          </p:nvSpPr>
          <p:spPr bwMode="auto">
            <a:xfrm>
              <a:off x="2928007" y="2955963"/>
              <a:ext cx="862479" cy="763157"/>
            </a:xfrm>
            <a:custGeom>
              <a:avLst/>
              <a:gdLst>
                <a:gd name="T0" fmla="*/ 253 w 357"/>
                <a:gd name="T1" fmla="*/ 0 h 316"/>
                <a:gd name="T2" fmla="*/ 104 w 357"/>
                <a:gd name="T3" fmla="*/ 0 h 316"/>
                <a:gd name="T4" fmla="*/ 79 w 357"/>
                <a:gd name="T5" fmla="*/ 15 h 316"/>
                <a:gd name="T6" fmla="*/ 5 w 357"/>
                <a:gd name="T7" fmla="*/ 144 h 316"/>
                <a:gd name="T8" fmla="*/ 5 w 357"/>
                <a:gd name="T9" fmla="*/ 173 h 316"/>
                <a:gd name="T10" fmla="*/ 79 w 357"/>
                <a:gd name="T11" fmla="*/ 302 h 316"/>
                <a:gd name="T12" fmla="*/ 104 w 357"/>
                <a:gd name="T13" fmla="*/ 316 h 316"/>
                <a:gd name="T14" fmla="*/ 253 w 357"/>
                <a:gd name="T15" fmla="*/ 316 h 316"/>
                <a:gd name="T16" fmla="*/ 278 w 357"/>
                <a:gd name="T17" fmla="*/ 302 h 316"/>
                <a:gd name="T18" fmla="*/ 353 w 357"/>
                <a:gd name="T19" fmla="*/ 173 h 316"/>
                <a:gd name="T20" fmla="*/ 353 w 357"/>
                <a:gd name="T21" fmla="*/ 144 h 316"/>
                <a:gd name="T22" fmla="*/ 278 w 357"/>
                <a:gd name="T23" fmla="*/ 15 h 316"/>
                <a:gd name="T24" fmla="*/ 253 w 357"/>
                <a:gd name="T2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16">
                  <a:moveTo>
                    <a:pt x="253" y="0"/>
                  </a:moveTo>
                  <a:cubicBezTo>
                    <a:pt x="104" y="0"/>
                    <a:pt x="104" y="0"/>
                    <a:pt x="104" y="0"/>
                  </a:cubicBezTo>
                  <a:cubicBezTo>
                    <a:pt x="95" y="0"/>
                    <a:pt x="84" y="7"/>
                    <a:pt x="79" y="15"/>
                  </a:cubicBezTo>
                  <a:cubicBezTo>
                    <a:pt x="5" y="144"/>
                    <a:pt x="5" y="144"/>
                    <a:pt x="5" y="144"/>
                  </a:cubicBezTo>
                  <a:cubicBezTo>
                    <a:pt x="0" y="152"/>
                    <a:pt x="0" y="165"/>
                    <a:pt x="5" y="173"/>
                  </a:cubicBezTo>
                  <a:cubicBezTo>
                    <a:pt x="79" y="302"/>
                    <a:pt x="79" y="302"/>
                    <a:pt x="79" y="302"/>
                  </a:cubicBezTo>
                  <a:cubicBezTo>
                    <a:pt x="84" y="310"/>
                    <a:pt x="95" y="316"/>
                    <a:pt x="104" y="316"/>
                  </a:cubicBezTo>
                  <a:cubicBezTo>
                    <a:pt x="253" y="316"/>
                    <a:pt x="253" y="316"/>
                    <a:pt x="253" y="316"/>
                  </a:cubicBezTo>
                  <a:cubicBezTo>
                    <a:pt x="263" y="316"/>
                    <a:pt x="274" y="310"/>
                    <a:pt x="278" y="302"/>
                  </a:cubicBezTo>
                  <a:cubicBezTo>
                    <a:pt x="353" y="173"/>
                    <a:pt x="353" y="173"/>
                    <a:pt x="353" y="173"/>
                  </a:cubicBezTo>
                  <a:cubicBezTo>
                    <a:pt x="357" y="165"/>
                    <a:pt x="357" y="152"/>
                    <a:pt x="353" y="144"/>
                  </a:cubicBezTo>
                  <a:cubicBezTo>
                    <a:pt x="278" y="15"/>
                    <a:pt x="278" y="15"/>
                    <a:pt x="278" y="15"/>
                  </a:cubicBezTo>
                  <a:cubicBezTo>
                    <a:pt x="274" y="7"/>
                    <a:pt x="263" y="0"/>
                    <a:pt x="253" y="0"/>
                  </a:cubicBezTo>
                </a:path>
              </a:pathLst>
            </a:custGeom>
            <a:solidFill>
              <a:srgbClr val="0297F0"/>
            </a:solidFill>
            <a:ln w="28575">
              <a:gradFill>
                <a:gsLst>
                  <a:gs pos="0">
                    <a:schemeClr val="bg1"/>
                  </a:gs>
                  <a:gs pos="100000">
                    <a:schemeClr val="bg1">
                      <a:lumMod val="85000"/>
                    </a:schemeClr>
                  </a:gs>
                </a:gsLst>
                <a:lin ang="4200000" scaled="0"/>
              </a:gradFill>
            </a:ln>
            <a:effectLst>
              <a:outerShdw blurRad="203200" dist="127000" dir="36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chemeClr val="accent2"/>
                </a:solidFill>
                <a:latin typeface="굴림" charset="-127"/>
                <a:ea typeface="굴림" charset="-127"/>
              </a:endParaRPr>
            </a:p>
          </p:txBody>
        </p:sp>
      </p:grpSp>
      <p:sp>
        <p:nvSpPr>
          <p:cNvPr id="83" name="文本框 82"/>
          <p:cNvSpPr txBox="1"/>
          <p:nvPr/>
        </p:nvSpPr>
        <p:spPr>
          <a:xfrm>
            <a:off x="5888750" y="3955870"/>
            <a:ext cx="824265" cy="1107996"/>
          </a:xfrm>
          <a:prstGeom prst="rect">
            <a:avLst/>
          </a:prstGeom>
          <a:noFill/>
        </p:spPr>
        <p:txBody>
          <a:bodyPr wrap="none" rtlCol="0">
            <a:spAutoFit/>
          </a:bodyPr>
          <a:lstStyle/>
          <a:p>
            <a:pPr algn="ctr"/>
            <a:r>
              <a:rPr lang="en-US" altLang="zh-CN" dirty="0">
                <a:solidFill>
                  <a:schemeClr val="bg1"/>
                </a:solidFill>
              </a:rPr>
              <a:t>STEP</a:t>
            </a:r>
          </a:p>
          <a:p>
            <a:pPr algn="ctr"/>
            <a:r>
              <a:rPr lang="en-US" altLang="zh-CN" sz="4800" dirty="0">
                <a:solidFill>
                  <a:schemeClr val="bg1"/>
                </a:solidFill>
                <a:latin typeface="Impact" panose="020B0806030902050204" pitchFamily="34" charset="0"/>
              </a:rPr>
              <a:t>02</a:t>
            </a:r>
            <a:endParaRPr lang="zh-CN" altLang="en-US" sz="4800" dirty="0">
              <a:solidFill>
                <a:schemeClr val="bg1"/>
              </a:solidFill>
              <a:latin typeface="Impact" panose="020B0806030902050204" pitchFamily="34" charset="0"/>
            </a:endParaRPr>
          </a:p>
        </p:txBody>
      </p:sp>
      <p:sp>
        <p:nvSpPr>
          <p:cNvPr id="84" name="圆角矩形 6"/>
          <p:cNvSpPr/>
          <p:nvPr/>
        </p:nvSpPr>
        <p:spPr>
          <a:xfrm rot="5400000" flipV="1">
            <a:off x="6461021" y="4684334"/>
            <a:ext cx="501490" cy="3361846"/>
          </a:xfrm>
          <a:custGeom>
            <a:avLst/>
            <a:gdLst>
              <a:gd name="connsiteX0" fmla="*/ 0 w 670708"/>
              <a:gd name="connsiteY0" fmla="*/ 112518 h 1095765"/>
              <a:gd name="connsiteX1" fmla="*/ 112518 w 670708"/>
              <a:gd name="connsiteY1" fmla="*/ 0 h 1095765"/>
              <a:gd name="connsiteX2" fmla="*/ 558190 w 670708"/>
              <a:gd name="connsiteY2" fmla="*/ 0 h 1095765"/>
              <a:gd name="connsiteX3" fmla="*/ 670708 w 670708"/>
              <a:gd name="connsiteY3" fmla="*/ 112518 h 1095765"/>
              <a:gd name="connsiteX4" fmla="*/ 670708 w 670708"/>
              <a:gd name="connsiteY4" fmla="*/ 983247 h 1095765"/>
              <a:gd name="connsiteX5" fmla="*/ 558190 w 670708"/>
              <a:gd name="connsiteY5" fmla="*/ 1095765 h 1095765"/>
              <a:gd name="connsiteX6" fmla="*/ 112518 w 670708"/>
              <a:gd name="connsiteY6" fmla="*/ 1095765 h 1095765"/>
              <a:gd name="connsiteX7" fmla="*/ 0 w 670708"/>
              <a:gd name="connsiteY7" fmla="*/ 983247 h 1095765"/>
              <a:gd name="connsiteX8" fmla="*/ 0 w 670708"/>
              <a:gd name="connsiteY8" fmla="*/ 112518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7" fmla="*/ 112518 w 670708"/>
              <a:gd name="connsiteY7" fmla="*/ 1095765 h 1095765"/>
              <a:gd name="connsiteX8" fmla="*/ 91440 w 670708"/>
              <a:gd name="connsiteY8" fmla="*/ 1074687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7" fmla="*/ 112518 w 670708"/>
              <a:gd name="connsiteY7" fmla="*/ 1095765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0" fmla="*/ 0 w 670708"/>
              <a:gd name="connsiteY0" fmla="*/ 983247 h 983247"/>
              <a:gd name="connsiteX1" fmla="*/ 0 w 670708"/>
              <a:gd name="connsiteY1" fmla="*/ 112518 h 983247"/>
              <a:gd name="connsiteX2" fmla="*/ 112518 w 670708"/>
              <a:gd name="connsiteY2" fmla="*/ 0 h 983247"/>
              <a:gd name="connsiteX3" fmla="*/ 558190 w 670708"/>
              <a:gd name="connsiteY3" fmla="*/ 0 h 983247"/>
              <a:gd name="connsiteX4" fmla="*/ 670708 w 670708"/>
              <a:gd name="connsiteY4" fmla="*/ 112518 h 983247"/>
              <a:gd name="connsiteX5" fmla="*/ 670708 w 670708"/>
              <a:gd name="connsiteY5" fmla="*/ 983247 h 983247"/>
              <a:gd name="connsiteX0" fmla="*/ 0 w 670708"/>
              <a:gd name="connsiteY0" fmla="*/ 112518 h 983247"/>
              <a:gd name="connsiteX1" fmla="*/ 112518 w 670708"/>
              <a:gd name="connsiteY1" fmla="*/ 0 h 983247"/>
              <a:gd name="connsiteX2" fmla="*/ 558190 w 670708"/>
              <a:gd name="connsiteY2" fmla="*/ 0 h 983247"/>
              <a:gd name="connsiteX3" fmla="*/ 670708 w 670708"/>
              <a:gd name="connsiteY3" fmla="*/ 112518 h 983247"/>
              <a:gd name="connsiteX4" fmla="*/ 670708 w 670708"/>
              <a:gd name="connsiteY4" fmla="*/ 983247 h 983247"/>
              <a:gd name="connsiteX0" fmla="*/ 0 w 558190"/>
              <a:gd name="connsiteY0" fmla="*/ 0 h 983247"/>
              <a:gd name="connsiteX1" fmla="*/ 445672 w 558190"/>
              <a:gd name="connsiteY1" fmla="*/ 0 h 983247"/>
              <a:gd name="connsiteX2" fmla="*/ 558190 w 558190"/>
              <a:gd name="connsiteY2" fmla="*/ 112518 h 983247"/>
              <a:gd name="connsiteX3" fmla="*/ 558190 w 558190"/>
              <a:gd name="connsiteY3" fmla="*/ 983247 h 983247"/>
              <a:gd name="connsiteX0" fmla="*/ 0 w 627665"/>
              <a:gd name="connsiteY0" fmla="*/ 0 h 1379865"/>
              <a:gd name="connsiteX1" fmla="*/ 515147 w 627665"/>
              <a:gd name="connsiteY1" fmla="*/ 396618 h 1379865"/>
              <a:gd name="connsiteX2" fmla="*/ 627665 w 627665"/>
              <a:gd name="connsiteY2" fmla="*/ 509136 h 1379865"/>
              <a:gd name="connsiteX3" fmla="*/ 627665 w 627665"/>
              <a:gd name="connsiteY3" fmla="*/ 1379865 h 1379865"/>
              <a:gd name="connsiteX0" fmla="*/ 0 w 627665"/>
              <a:gd name="connsiteY0" fmla="*/ 0 h 1379865"/>
              <a:gd name="connsiteX1" fmla="*/ 515147 w 627665"/>
              <a:gd name="connsiteY1" fmla="*/ 396618 h 1379865"/>
              <a:gd name="connsiteX2" fmla="*/ 627665 w 627665"/>
              <a:gd name="connsiteY2" fmla="*/ 509136 h 1379865"/>
              <a:gd name="connsiteX3" fmla="*/ 627665 w 627665"/>
              <a:gd name="connsiteY3" fmla="*/ 1379865 h 1379865"/>
              <a:gd name="connsiteX0" fmla="*/ 0 w 627665"/>
              <a:gd name="connsiteY0" fmla="*/ 0 h 1379865"/>
              <a:gd name="connsiteX1" fmla="*/ 515147 w 627665"/>
              <a:gd name="connsiteY1" fmla="*/ 396618 h 1379865"/>
              <a:gd name="connsiteX2" fmla="*/ 627665 w 627665"/>
              <a:gd name="connsiteY2" fmla="*/ 509136 h 1379865"/>
              <a:gd name="connsiteX3" fmla="*/ 627665 w 627665"/>
              <a:gd name="connsiteY3" fmla="*/ 1379865 h 1379865"/>
              <a:gd name="connsiteX0" fmla="*/ 0 w 627665"/>
              <a:gd name="connsiteY0" fmla="*/ 0 h 1379865"/>
              <a:gd name="connsiteX1" fmla="*/ 515147 w 627665"/>
              <a:gd name="connsiteY1" fmla="*/ 396618 h 1379865"/>
              <a:gd name="connsiteX2" fmla="*/ 627665 w 627665"/>
              <a:gd name="connsiteY2" fmla="*/ 509136 h 1379865"/>
              <a:gd name="connsiteX3" fmla="*/ 627665 w 627665"/>
              <a:gd name="connsiteY3" fmla="*/ 1379865 h 1379865"/>
              <a:gd name="connsiteX0" fmla="*/ 0 w 627665"/>
              <a:gd name="connsiteY0" fmla="*/ 0 h 1379865"/>
              <a:gd name="connsiteX1" fmla="*/ 518280 w 627665"/>
              <a:gd name="connsiteY1" fmla="*/ 374934 h 1379865"/>
              <a:gd name="connsiteX2" fmla="*/ 627665 w 627665"/>
              <a:gd name="connsiteY2" fmla="*/ 509136 h 1379865"/>
              <a:gd name="connsiteX3" fmla="*/ 627665 w 627665"/>
              <a:gd name="connsiteY3" fmla="*/ 1379865 h 1379865"/>
              <a:gd name="connsiteX0" fmla="*/ 0 w 627665"/>
              <a:gd name="connsiteY0" fmla="*/ 0 h 1379865"/>
              <a:gd name="connsiteX1" fmla="*/ 518280 w 627665"/>
              <a:gd name="connsiteY1" fmla="*/ 374934 h 1379865"/>
              <a:gd name="connsiteX2" fmla="*/ 627665 w 627665"/>
              <a:gd name="connsiteY2" fmla="*/ 509136 h 1379865"/>
              <a:gd name="connsiteX3" fmla="*/ 627665 w 627665"/>
              <a:gd name="connsiteY3" fmla="*/ 1379865 h 1379865"/>
              <a:gd name="connsiteX0" fmla="*/ 0 w 627665"/>
              <a:gd name="connsiteY0" fmla="*/ 0 h 1379865"/>
              <a:gd name="connsiteX1" fmla="*/ 518280 w 627665"/>
              <a:gd name="connsiteY1" fmla="*/ 374934 h 1379865"/>
              <a:gd name="connsiteX2" fmla="*/ 627665 w 627665"/>
              <a:gd name="connsiteY2" fmla="*/ 509136 h 1379865"/>
              <a:gd name="connsiteX3" fmla="*/ 627665 w 627665"/>
              <a:gd name="connsiteY3" fmla="*/ 1379865 h 1379865"/>
              <a:gd name="connsiteX0" fmla="*/ 0 w 633931"/>
              <a:gd name="connsiteY0" fmla="*/ 0 h 1379865"/>
              <a:gd name="connsiteX1" fmla="*/ 518280 w 633931"/>
              <a:gd name="connsiteY1" fmla="*/ 374934 h 1379865"/>
              <a:gd name="connsiteX2" fmla="*/ 633931 w 633931"/>
              <a:gd name="connsiteY2" fmla="*/ 571477 h 1379865"/>
              <a:gd name="connsiteX3" fmla="*/ 627665 w 633931"/>
              <a:gd name="connsiteY3" fmla="*/ 1379865 h 1379865"/>
              <a:gd name="connsiteX0" fmla="*/ 0 w 634110"/>
              <a:gd name="connsiteY0" fmla="*/ 0 h 1379865"/>
              <a:gd name="connsiteX1" fmla="*/ 518280 w 634110"/>
              <a:gd name="connsiteY1" fmla="*/ 374934 h 1379865"/>
              <a:gd name="connsiteX2" fmla="*/ 633931 w 634110"/>
              <a:gd name="connsiteY2" fmla="*/ 571477 h 1379865"/>
              <a:gd name="connsiteX3" fmla="*/ 627665 w 634110"/>
              <a:gd name="connsiteY3" fmla="*/ 1379865 h 1379865"/>
              <a:gd name="connsiteX0" fmla="*/ 0 w 628268"/>
              <a:gd name="connsiteY0" fmla="*/ 0 h 1379865"/>
              <a:gd name="connsiteX1" fmla="*/ 518280 w 628268"/>
              <a:gd name="connsiteY1" fmla="*/ 374934 h 1379865"/>
              <a:gd name="connsiteX2" fmla="*/ 627666 w 628268"/>
              <a:gd name="connsiteY2" fmla="*/ 568769 h 1379865"/>
              <a:gd name="connsiteX3" fmla="*/ 627665 w 628268"/>
              <a:gd name="connsiteY3" fmla="*/ 1379865 h 1379865"/>
              <a:gd name="connsiteX0" fmla="*/ 0 w 628268"/>
              <a:gd name="connsiteY0" fmla="*/ 0 h 2425419"/>
              <a:gd name="connsiteX1" fmla="*/ 518280 w 628268"/>
              <a:gd name="connsiteY1" fmla="*/ 374934 h 2425419"/>
              <a:gd name="connsiteX2" fmla="*/ 627666 w 628268"/>
              <a:gd name="connsiteY2" fmla="*/ 568769 h 2425419"/>
              <a:gd name="connsiteX3" fmla="*/ 627665 w 628268"/>
              <a:gd name="connsiteY3" fmla="*/ 2425419 h 2425419"/>
              <a:gd name="connsiteX0" fmla="*/ 0 w 628268"/>
              <a:gd name="connsiteY0" fmla="*/ 0 h 4241765"/>
              <a:gd name="connsiteX1" fmla="*/ 518280 w 628268"/>
              <a:gd name="connsiteY1" fmla="*/ 374934 h 4241765"/>
              <a:gd name="connsiteX2" fmla="*/ 627666 w 628268"/>
              <a:gd name="connsiteY2" fmla="*/ 568769 h 4241765"/>
              <a:gd name="connsiteX3" fmla="*/ 627665 w 628268"/>
              <a:gd name="connsiteY3" fmla="*/ 4241765 h 4241765"/>
              <a:gd name="connsiteX0" fmla="*/ 0 w 632800"/>
              <a:gd name="connsiteY0" fmla="*/ 0 h 4241765"/>
              <a:gd name="connsiteX1" fmla="*/ 518280 w 632800"/>
              <a:gd name="connsiteY1" fmla="*/ 374934 h 4241765"/>
              <a:gd name="connsiteX2" fmla="*/ 632615 w 632800"/>
              <a:gd name="connsiteY2" fmla="*/ 919487 h 4241765"/>
              <a:gd name="connsiteX3" fmla="*/ 627665 w 632800"/>
              <a:gd name="connsiteY3" fmla="*/ 4241765 h 4241765"/>
              <a:gd name="connsiteX0" fmla="*/ 0 w 636459"/>
              <a:gd name="connsiteY0" fmla="*/ 0 h 4241765"/>
              <a:gd name="connsiteX1" fmla="*/ 572676 w 636459"/>
              <a:gd name="connsiteY1" fmla="*/ 644389 h 4241765"/>
              <a:gd name="connsiteX2" fmla="*/ 632615 w 636459"/>
              <a:gd name="connsiteY2" fmla="*/ 919487 h 4241765"/>
              <a:gd name="connsiteX3" fmla="*/ 627665 w 636459"/>
              <a:gd name="connsiteY3" fmla="*/ 4241765 h 4241765"/>
              <a:gd name="connsiteX0" fmla="*/ 0 w 636459"/>
              <a:gd name="connsiteY0" fmla="*/ 0 h 4241765"/>
              <a:gd name="connsiteX1" fmla="*/ 572676 w 636459"/>
              <a:gd name="connsiteY1" fmla="*/ 644389 h 4241765"/>
              <a:gd name="connsiteX2" fmla="*/ 632615 w 636459"/>
              <a:gd name="connsiteY2" fmla="*/ 919487 h 4241765"/>
              <a:gd name="connsiteX3" fmla="*/ 627665 w 636459"/>
              <a:gd name="connsiteY3" fmla="*/ 4241765 h 4241765"/>
              <a:gd name="connsiteX0" fmla="*/ 0 w 636459"/>
              <a:gd name="connsiteY0" fmla="*/ 0 h 4241765"/>
              <a:gd name="connsiteX1" fmla="*/ 572676 w 636459"/>
              <a:gd name="connsiteY1" fmla="*/ 644389 h 4241765"/>
              <a:gd name="connsiteX2" fmla="*/ 632615 w 636459"/>
              <a:gd name="connsiteY2" fmla="*/ 919487 h 4241765"/>
              <a:gd name="connsiteX3" fmla="*/ 627665 w 636459"/>
              <a:gd name="connsiteY3" fmla="*/ 4241765 h 4241765"/>
              <a:gd name="connsiteX0" fmla="*/ 0 w 636459"/>
              <a:gd name="connsiteY0" fmla="*/ 0 h 4241765"/>
              <a:gd name="connsiteX1" fmla="*/ 572676 w 636459"/>
              <a:gd name="connsiteY1" fmla="*/ 644389 h 4241765"/>
              <a:gd name="connsiteX2" fmla="*/ 632615 w 636459"/>
              <a:gd name="connsiteY2" fmla="*/ 919487 h 4241765"/>
              <a:gd name="connsiteX3" fmla="*/ 627665 w 636459"/>
              <a:gd name="connsiteY3" fmla="*/ 4241765 h 4241765"/>
              <a:gd name="connsiteX0" fmla="*/ 0 w 633936"/>
              <a:gd name="connsiteY0" fmla="*/ 0 h 4241765"/>
              <a:gd name="connsiteX1" fmla="*/ 572676 w 633936"/>
              <a:gd name="connsiteY1" fmla="*/ 644389 h 4241765"/>
              <a:gd name="connsiteX2" fmla="*/ 632615 w 633936"/>
              <a:gd name="connsiteY2" fmla="*/ 919487 h 4241765"/>
              <a:gd name="connsiteX3" fmla="*/ 627665 w 633936"/>
              <a:gd name="connsiteY3" fmla="*/ 4241765 h 4241765"/>
              <a:gd name="connsiteX0" fmla="*/ 0 w 632828"/>
              <a:gd name="connsiteY0" fmla="*/ 0 h 4241765"/>
              <a:gd name="connsiteX1" fmla="*/ 538065 w 632828"/>
              <a:gd name="connsiteY1" fmla="*/ 605899 h 4241765"/>
              <a:gd name="connsiteX2" fmla="*/ 632615 w 632828"/>
              <a:gd name="connsiteY2" fmla="*/ 919487 h 4241765"/>
              <a:gd name="connsiteX3" fmla="*/ 627665 w 632828"/>
              <a:gd name="connsiteY3" fmla="*/ 4241765 h 4241765"/>
              <a:gd name="connsiteX0" fmla="*/ 0 w 632827"/>
              <a:gd name="connsiteY0" fmla="*/ 0 h 4241765"/>
              <a:gd name="connsiteX1" fmla="*/ 538065 w 632827"/>
              <a:gd name="connsiteY1" fmla="*/ 605899 h 4241765"/>
              <a:gd name="connsiteX2" fmla="*/ 632615 w 632827"/>
              <a:gd name="connsiteY2" fmla="*/ 919487 h 4241765"/>
              <a:gd name="connsiteX3" fmla="*/ 627665 w 632827"/>
              <a:gd name="connsiteY3" fmla="*/ 4241765 h 4241765"/>
              <a:gd name="connsiteX0" fmla="*/ 0 w 632827"/>
              <a:gd name="connsiteY0" fmla="*/ 0 h 4241765"/>
              <a:gd name="connsiteX1" fmla="*/ 538065 w 632827"/>
              <a:gd name="connsiteY1" fmla="*/ 605899 h 4241765"/>
              <a:gd name="connsiteX2" fmla="*/ 632615 w 632827"/>
              <a:gd name="connsiteY2" fmla="*/ 919487 h 4241765"/>
              <a:gd name="connsiteX3" fmla="*/ 627665 w 632827"/>
              <a:gd name="connsiteY3" fmla="*/ 4241765 h 4241765"/>
              <a:gd name="connsiteX0" fmla="*/ 0 w 632827"/>
              <a:gd name="connsiteY0" fmla="*/ 0 h 4241765"/>
              <a:gd name="connsiteX1" fmla="*/ 538065 w 632827"/>
              <a:gd name="connsiteY1" fmla="*/ 605899 h 4241765"/>
              <a:gd name="connsiteX2" fmla="*/ 632615 w 632827"/>
              <a:gd name="connsiteY2" fmla="*/ 919487 h 4241765"/>
              <a:gd name="connsiteX3" fmla="*/ 627665 w 632827"/>
              <a:gd name="connsiteY3" fmla="*/ 4241765 h 4241765"/>
            </a:gdLst>
            <a:ahLst/>
            <a:cxnLst>
              <a:cxn ang="0">
                <a:pos x="connsiteX0" y="connsiteY0"/>
              </a:cxn>
              <a:cxn ang="0">
                <a:pos x="connsiteX1" y="connsiteY1"/>
              </a:cxn>
              <a:cxn ang="0">
                <a:pos x="connsiteX2" y="connsiteY2"/>
              </a:cxn>
              <a:cxn ang="0">
                <a:pos x="connsiteX3" y="connsiteY3"/>
              </a:cxn>
            </a:cxnLst>
            <a:rect l="l" t="t" r="r" b="b"/>
            <a:pathLst>
              <a:path w="632827" h="4241765">
                <a:moveTo>
                  <a:pt x="0" y="0"/>
                </a:moveTo>
                <a:lnTo>
                  <a:pt x="538065" y="605899"/>
                </a:lnTo>
                <a:cubicBezTo>
                  <a:pt x="604178" y="691617"/>
                  <a:pt x="635752" y="766511"/>
                  <a:pt x="632615" y="919487"/>
                </a:cubicBezTo>
                <a:cubicBezTo>
                  <a:pt x="630526" y="1188950"/>
                  <a:pt x="629754" y="3972302"/>
                  <a:pt x="627665" y="4241765"/>
                </a:cubicBezTo>
              </a:path>
            </a:pathLst>
          </a:custGeom>
          <a:ln w="12700">
            <a:solidFill>
              <a:srgbClr val="0297F0">
                <a:alpha val="80000"/>
              </a:srgbClr>
            </a:solidFill>
            <a:prstDash val="solid"/>
            <a:headEnd type="oval" w="lg" len="lg"/>
            <a:tailEnd type="none"/>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tx1"/>
              </a:solidFill>
            </a:endParaRPr>
          </a:p>
        </p:txBody>
      </p:sp>
      <p:sp>
        <p:nvSpPr>
          <p:cNvPr id="85" name="圆角矩形 6"/>
          <p:cNvSpPr/>
          <p:nvPr/>
        </p:nvSpPr>
        <p:spPr>
          <a:xfrm rot="5400000" flipV="1">
            <a:off x="8149922" y="3745210"/>
            <a:ext cx="501489" cy="3361848"/>
          </a:xfrm>
          <a:custGeom>
            <a:avLst/>
            <a:gdLst>
              <a:gd name="connsiteX0" fmla="*/ 0 w 670708"/>
              <a:gd name="connsiteY0" fmla="*/ 112518 h 1095765"/>
              <a:gd name="connsiteX1" fmla="*/ 112518 w 670708"/>
              <a:gd name="connsiteY1" fmla="*/ 0 h 1095765"/>
              <a:gd name="connsiteX2" fmla="*/ 558190 w 670708"/>
              <a:gd name="connsiteY2" fmla="*/ 0 h 1095765"/>
              <a:gd name="connsiteX3" fmla="*/ 670708 w 670708"/>
              <a:gd name="connsiteY3" fmla="*/ 112518 h 1095765"/>
              <a:gd name="connsiteX4" fmla="*/ 670708 w 670708"/>
              <a:gd name="connsiteY4" fmla="*/ 983247 h 1095765"/>
              <a:gd name="connsiteX5" fmla="*/ 558190 w 670708"/>
              <a:gd name="connsiteY5" fmla="*/ 1095765 h 1095765"/>
              <a:gd name="connsiteX6" fmla="*/ 112518 w 670708"/>
              <a:gd name="connsiteY6" fmla="*/ 1095765 h 1095765"/>
              <a:gd name="connsiteX7" fmla="*/ 0 w 670708"/>
              <a:gd name="connsiteY7" fmla="*/ 983247 h 1095765"/>
              <a:gd name="connsiteX8" fmla="*/ 0 w 670708"/>
              <a:gd name="connsiteY8" fmla="*/ 112518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7" fmla="*/ 112518 w 670708"/>
              <a:gd name="connsiteY7" fmla="*/ 1095765 h 1095765"/>
              <a:gd name="connsiteX8" fmla="*/ 91440 w 670708"/>
              <a:gd name="connsiteY8" fmla="*/ 1074687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7" fmla="*/ 112518 w 670708"/>
              <a:gd name="connsiteY7" fmla="*/ 1095765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0" fmla="*/ 0 w 670708"/>
              <a:gd name="connsiteY0" fmla="*/ 983247 h 983247"/>
              <a:gd name="connsiteX1" fmla="*/ 0 w 670708"/>
              <a:gd name="connsiteY1" fmla="*/ 112518 h 983247"/>
              <a:gd name="connsiteX2" fmla="*/ 112518 w 670708"/>
              <a:gd name="connsiteY2" fmla="*/ 0 h 983247"/>
              <a:gd name="connsiteX3" fmla="*/ 558190 w 670708"/>
              <a:gd name="connsiteY3" fmla="*/ 0 h 983247"/>
              <a:gd name="connsiteX4" fmla="*/ 670708 w 670708"/>
              <a:gd name="connsiteY4" fmla="*/ 112518 h 983247"/>
              <a:gd name="connsiteX5" fmla="*/ 670708 w 670708"/>
              <a:gd name="connsiteY5" fmla="*/ 983247 h 983247"/>
              <a:gd name="connsiteX0" fmla="*/ 0 w 670708"/>
              <a:gd name="connsiteY0" fmla="*/ 112518 h 983247"/>
              <a:gd name="connsiteX1" fmla="*/ 112518 w 670708"/>
              <a:gd name="connsiteY1" fmla="*/ 0 h 983247"/>
              <a:gd name="connsiteX2" fmla="*/ 558190 w 670708"/>
              <a:gd name="connsiteY2" fmla="*/ 0 h 983247"/>
              <a:gd name="connsiteX3" fmla="*/ 670708 w 670708"/>
              <a:gd name="connsiteY3" fmla="*/ 112518 h 983247"/>
              <a:gd name="connsiteX4" fmla="*/ 670708 w 670708"/>
              <a:gd name="connsiteY4" fmla="*/ 983247 h 983247"/>
              <a:gd name="connsiteX0" fmla="*/ 0 w 558190"/>
              <a:gd name="connsiteY0" fmla="*/ 0 h 983247"/>
              <a:gd name="connsiteX1" fmla="*/ 445672 w 558190"/>
              <a:gd name="connsiteY1" fmla="*/ 0 h 983247"/>
              <a:gd name="connsiteX2" fmla="*/ 558190 w 558190"/>
              <a:gd name="connsiteY2" fmla="*/ 112518 h 983247"/>
              <a:gd name="connsiteX3" fmla="*/ 558190 w 558190"/>
              <a:gd name="connsiteY3" fmla="*/ 983247 h 983247"/>
              <a:gd name="connsiteX0" fmla="*/ 0 w 627665"/>
              <a:gd name="connsiteY0" fmla="*/ 0 h 1379865"/>
              <a:gd name="connsiteX1" fmla="*/ 515147 w 627665"/>
              <a:gd name="connsiteY1" fmla="*/ 396618 h 1379865"/>
              <a:gd name="connsiteX2" fmla="*/ 627665 w 627665"/>
              <a:gd name="connsiteY2" fmla="*/ 509136 h 1379865"/>
              <a:gd name="connsiteX3" fmla="*/ 627665 w 627665"/>
              <a:gd name="connsiteY3" fmla="*/ 1379865 h 1379865"/>
              <a:gd name="connsiteX0" fmla="*/ 0 w 627665"/>
              <a:gd name="connsiteY0" fmla="*/ 0 h 1379865"/>
              <a:gd name="connsiteX1" fmla="*/ 515147 w 627665"/>
              <a:gd name="connsiteY1" fmla="*/ 396618 h 1379865"/>
              <a:gd name="connsiteX2" fmla="*/ 627665 w 627665"/>
              <a:gd name="connsiteY2" fmla="*/ 509136 h 1379865"/>
              <a:gd name="connsiteX3" fmla="*/ 627665 w 627665"/>
              <a:gd name="connsiteY3" fmla="*/ 1379865 h 1379865"/>
              <a:gd name="connsiteX0" fmla="*/ 0 w 627665"/>
              <a:gd name="connsiteY0" fmla="*/ 0 h 1379865"/>
              <a:gd name="connsiteX1" fmla="*/ 515147 w 627665"/>
              <a:gd name="connsiteY1" fmla="*/ 396618 h 1379865"/>
              <a:gd name="connsiteX2" fmla="*/ 627665 w 627665"/>
              <a:gd name="connsiteY2" fmla="*/ 509136 h 1379865"/>
              <a:gd name="connsiteX3" fmla="*/ 627665 w 627665"/>
              <a:gd name="connsiteY3" fmla="*/ 1379865 h 1379865"/>
              <a:gd name="connsiteX0" fmla="*/ 0 w 627665"/>
              <a:gd name="connsiteY0" fmla="*/ 0 h 1379865"/>
              <a:gd name="connsiteX1" fmla="*/ 515147 w 627665"/>
              <a:gd name="connsiteY1" fmla="*/ 396618 h 1379865"/>
              <a:gd name="connsiteX2" fmla="*/ 627665 w 627665"/>
              <a:gd name="connsiteY2" fmla="*/ 509136 h 1379865"/>
              <a:gd name="connsiteX3" fmla="*/ 627665 w 627665"/>
              <a:gd name="connsiteY3" fmla="*/ 1379865 h 1379865"/>
              <a:gd name="connsiteX0" fmla="*/ 0 w 627665"/>
              <a:gd name="connsiteY0" fmla="*/ 0 h 1379865"/>
              <a:gd name="connsiteX1" fmla="*/ 518280 w 627665"/>
              <a:gd name="connsiteY1" fmla="*/ 374934 h 1379865"/>
              <a:gd name="connsiteX2" fmla="*/ 627665 w 627665"/>
              <a:gd name="connsiteY2" fmla="*/ 509136 h 1379865"/>
              <a:gd name="connsiteX3" fmla="*/ 627665 w 627665"/>
              <a:gd name="connsiteY3" fmla="*/ 1379865 h 1379865"/>
              <a:gd name="connsiteX0" fmla="*/ 0 w 627665"/>
              <a:gd name="connsiteY0" fmla="*/ 0 h 1379865"/>
              <a:gd name="connsiteX1" fmla="*/ 518280 w 627665"/>
              <a:gd name="connsiteY1" fmla="*/ 374934 h 1379865"/>
              <a:gd name="connsiteX2" fmla="*/ 627665 w 627665"/>
              <a:gd name="connsiteY2" fmla="*/ 509136 h 1379865"/>
              <a:gd name="connsiteX3" fmla="*/ 627665 w 627665"/>
              <a:gd name="connsiteY3" fmla="*/ 1379865 h 1379865"/>
              <a:gd name="connsiteX0" fmla="*/ 0 w 627665"/>
              <a:gd name="connsiteY0" fmla="*/ 0 h 1379865"/>
              <a:gd name="connsiteX1" fmla="*/ 518280 w 627665"/>
              <a:gd name="connsiteY1" fmla="*/ 374934 h 1379865"/>
              <a:gd name="connsiteX2" fmla="*/ 627665 w 627665"/>
              <a:gd name="connsiteY2" fmla="*/ 509136 h 1379865"/>
              <a:gd name="connsiteX3" fmla="*/ 627665 w 627665"/>
              <a:gd name="connsiteY3" fmla="*/ 1379865 h 1379865"/>
              <a:gd name="connsiteX0" fmla="*/ 0 w 633931"/>
              <a:gd name="connsiteY0" fmla="*/ 0 h 1379865"/>
              <a:gd name="connsiteX1" fmla="*/ 518280 w 633931"/>
              <a:gd name="connsiteY1" fmla="*/ 374934 h 1379865"/>
              <a:gd name="connsiteX2" fmla="*/ 633931 w 633931"/>
              <a:gd name="connsiteY2" fmla="*/ 571477 h 1379865"/>
              <a:gd name="connsiteX3" fmla="*/ 627665 w 633931"/>
              <a:gd name="connsiteY3" fmla="*/ 1379865 h 1379865"/>
              <a:gd name="connsiteX0" fmla="*/ 0 w 634110"/>
              <a:gd name="connsiteY0" fmla="*/ 0 h 1379865"/>
              <a:gd name="connsiteX1" fmla="*/ 518280 w 634110"/>
              <a:gd name="connsiteY1" fmla="*/ 374934 h 1379865"/>
              <a:gd name="connsiteX2" fmla="*/ 633931 w 634110"/>
              <a:gd name="connsiteY2" fmla="*/ 571477 h 1379865"/>
              <a:gd name="connsiteX3" fmla="*/ 627665 w 634110"/>
              <a:gd name="connsiteY3" fmla="*/ 1379865 h 1379865"/>
              <a:gd name="connsiteX0" fmla="*/ 0 w 628268"/>
              <a:gd name="connsiteY0" fmla="*/ 0 h 1379865"/>
              <a:gd name="connsiteX1" fmla="*/ 518280 w 628268"/>
              <a:gd name="connsiteY1" fmla="*/ 374934 h 1379865"/>
              <a:gd name="connsiteX2" fmla="*/ 627666 w 628268"/>
              <a:gd name="connsiteY2" fmla="*/ 568769 h 1379865"/>
              <a:gd name="connsiteX3" fmla="*/ 627665 w 628268"/>
              <a:gd name="connsiteY3" fmla="*/ 1379865 h 1379865"/>
              <a:gd name="connsiteX0" fmla="*/ 0 w 628268"/>
              <a:gd name="connsiteY0" fmla="*/ 0 h 2425419"/>
              <a:gd name="connsiteX1" fmla="*/ 518280 w 628268"/>
              <a:gd name="connsiteY1" fmla="*/ 374934 h 2425419"/>
              <a:gd name="connsiteX2" fmla="*/ 627666 w 628268"/>
              <a:gd name="connsiteY2" fmla="*/ 568769 h 2425419"/>
              <a:gd name="connsiteX3" fmla="*/ 627665 w 628268"/>
              <a:gd name="connsiteY3" fmla="*/ 2425419 h 2425419"/>
              <a:gd name="connsiteX0" fmla="*/ 0 w 628268"/>
              <a:gd name="connsiteY0" fmla="*/ 0 h 4241765"/>
              <a:gd name="connsiteX1" fmla="*/ 518280 w 628268"/>
              <a:gd name="connsiteY1" fmla="*/ 374934 h 4241765"/>
              <a:gd name="connsiteX2" fmla="*/ 627666 w 628268"/>
              <a:gd name="connsiteY2" fmla="*/ 568769 h 4241765"/>
              <a:gd name="connsiteX3" fmla="*/ 627665 w 628268"/>
              <a:gd name="connsiteY3" fmla="*/ 4241765 h 4241765"/>
              <a:gd name="connsiteX0" fmla="*/ 0 w 632800"/>
              <a:gd name="connsiteY0" fmla="*/ 0 h 4241765"/>
              <a:gd name="connsiteX1" fmla="*/ 518280 w 632800"/>
              <a:gd name="connsiteY1" fmla="*/ 374934 h 4241765"/>
              <a:gd name="connsiteX2" fmla="*/ 632615 w 632800"/>
              <a:gd name="connsiteY2" fmla="*/ 919487 h 4241765"/>
              <a:gd name="connsiteX3" fmla="*/ 627665 w 632800"/>
              <a:gd name="connsiteY3" fmla="*/ 4241765 h 4241765"/>
              <a:gd name="connsiteX0" fmla="*/ 0 w 636459"/>
              <a:gd name="connsiteY0" fmla="*/ 0 h 4241765"/>
              <a:gd name="connsiteX1" fmla="*/ 572676 w 636459"/>
              <a:gd name="connsiteY1" fmla="*/ 644389 h 4241765"/>
              <a:gd name="connsiteX2" fmla="*/ 632615 w 636459"/>
              <a:gd name="connsiteY2" fmla="*/ 919487 h 4241765"/>
              <a:gd name="connsiteX3" fmla="*/ 627665 w 636459"/>
              <a:gd name="connsiteY3" fmla="*/ 4241765 h 4241765"/>
              <a:gd name="connsiteX0" fmla="*/ 0 w 636459"/>
              <a:gd name="connsiteY0" fmla="*/ 0 h 4241765"/>
              <a:gd name="connsiteX1" fmla="*/ 572676 w 636459"/>
              <a:gd name="connsiteY1" fmla="*/ 644389 h 4241765"/>
              <a:gd name="connsiteX2" fmla="*/ 632615 w 636459"/>
              <a:gd name="connsiteY2" fmla="*/ 919487 h 4241765"/>
              <a:gd name="connsiteX3" fmla="*/ 627665 w 636459"/>
              <a:gd name="connsiteY3" fmla="*/ 4241765 h 4241765"/>
              <a:gd name="connsiteX0" fmla="*/ 0 w 636459"/>
              <a:gd name="connsiteY0" fmla="*/ 0 h 4241765"/>
              <a:gd name="connsiteX1" fmla="*/ 572676 w 636459"/>
              <a:gd name="connsiteY1" fmla="*/ 644389 h 4241765"/>
              <a:gd name="connsiteX2" fmla="*/ 632615 w 636459"/>
              <a:gd name="connsiteY2" fmla="*/ 919487 h 4241765"/>
              <a:gd name="connsiteX3" fmla="*/ 627665 w 636459"/>
              <a:gd name="connsiteY3" fmla="*/ 4241765 h 4241765"/>
              <a:gd name="connsiteX0" fmla="*/ 0 w 636459"/>
              <a:gd name="connsiteY0" fmla="*/ 0 h 4241765"/>
              <a:gd name="connsiteX1" fmla="*/ 572676 w 636459"/>
              <a:gd name="connsiteY1" fmla="*/ 644389 h 4241765"/>
              <a:gd name="connsiteX2" fmla="*/ 632615 w 636459"/>
              <a:gd name="connsiteY2" fmla="*/ 919487 h 4241765"/>
              <a:gd name="connsiteX3" fmla="*/ 627665 w 636459"/>
              <a:gd name="connsiteY3" fmla="*/ 4241765 h 4241765"/>
              <a:gd name="connsiteX0" fmla="*/ 0 w 633936"/>
              <a:gd name="connsiteY0" fmla="*/ 0 h 4241765"/>
              <a:gd name="connsiteX1" fmla="*/ 572676 w 633936"/>
              <a:gd name="connsiteY1" fmla="*/ 644389 h 4241765"/>
              <a:gd name="connsiteX2" fmla="*/ 632615 w 633936"/>
              <a:gd name="connsiteY2" fmla="*/ 919487 h 4241765"/>
              <a:gd name="connsiteX3" fmla="*/ 627665 w 633936"/>
              <a:gd name="connsiteY3" fmla="*/ 4241765 h 4241765"/>
              <a:gd name="connsiteX0" fmla="*/ 0 w 632828"/>
              <a:gd name="connsiteY0" fmla="*/ 0 h 4241765"/>
              <a:gd name="connsiteX1" fmla="*/ 538065 w 632828"/>
              <a:gd name="connsiteY1" fmla="*/ 605899 h 4241765"/>
              <a:gd name="connsiteX2" fmla="*/ 632615 w 632828"/>
              <a:gd name="connsiteY2" fmla="*/ 919487 h 4241765"/>
              <a:gd name="connsiteX3" fmla="*/ 627665 w 632828"/>
              <a:gd name="connsiteY3" fmla="*/ 4241765 h 4241765"/>
              <a:gd name="connsiteX0" fmla="*/ 0 w 632827"/>
              <a:gd name="connsiteY0" fmla="*/ 0 h 4241765"/>
              <a:gd name="connsiteX1" fmla="*/ 538065 w 632827"/>
              <a:gd name="connsiteY1" fmla="*/ 605899 h 4241765"/>
              <a:gd name="connsiteX2" fmla="*/ 632615 w 632827"/>
              <a:gd name="connsiteY2" fmla="*/ 919487 h 4241765"/>
              <a:gd name="connsiteX3" fmla="*/ 627665 w 632827"/>
              <a:gd name="connsiteY3" fmla="*/ 4241765 h 4241765"/>
              <a:gd name="connsiteX0" fmla="*/ 0 w 632827"/>
              <a:gd name="connsiteY0" fmla="*/ 0 h 4241765"/>
              <a:gd name="connsiteX1" fmla="*/ 538065 w 632827"/>
              <a:gd name="connsiteY1" fmla="*/ 605899 h 4241765"/>
              <a:gd name="connsiteX2" fmla="*/ 632615 w 632827"/>
              <a:gd name="connsiteY2" fmla="*/ 919487 h 4241765"/>
              <a:gd name="connsiteX3" fmla="*/ 627665 w 632827"/>
              <a:gd name="connsiteY3" fmla="*/ 4241765 h 4241765"/>
              <a:gd name="connsiteX0" fmla="*/ 0 w 632827"/>
              <a:gd name="connsiteY0" fmla="*/ 0 h 4241765"/>
              <a:gd name="connsiteX1" fmla="*/ 538065 w 632827"/>
              <a:gd name="connsiteY1" fmla="*/ 605899 h 4241765"/>
              <a:gd name="connsiteX2" fmla="*/ 632615 w 632827"/>
              <a:gd name="connsiteY2" fmla="*/ 919487 h 4241765"/>
              <a:gd name="connsiteX3" fmla="*/ 627665 w 632827"/>
              <a:gd name="connsiteY3" fmla="*/ 4241765 h 4241765"/>
            </a:gdLst>
            <a:ahLst/>
            <a:cxnLst>
              <a:cxn ang="0">
                <a:pos x="connsiteX0" y="connsiteY0"/>
              </a:cxn>
              <a:cxn ang="0">
                <a:pos x="connsiteX1" y="connsiteY1"/>
              </a:cxn>
              <a:cxn ang="0">
                <a:pos x="connsiteX2" y="connsiteY2"/>
              </a:cxn>
              <a:cxn ang="0">
                <a:pos x="connsiteX3" y="connsiteY3"/>
              </a:cxn>
            </a:cxnLst>
            <a:rect l="l" t="t" r="r" b="b"/>
            <a:pathLst>
              <a:path w="632827" h="4241765">
                <a:moveTo>
                  <a:pt x="0" y="0"/>
                </a:moveTo>
                <a:lnTo>
                  <a:pt x="538065" y="605899"/>
                </a:lnTo>
                <a:cubicBezTo>
                  <a:pt x="604178" y="691617"/>
                  <a:pt x="635752" y="766511"/>
                  <a:pt x="632615" y="919487"/>
                </a:cubicBezTo>
                <a:cubicBezTo>
                  <a:pt x="630526" y="1188950"/>
                  <a:pt x="629754" y="3972302"/>
                  <a:pt x="627665" y="4241765"/>
                </a:cubicBezTo>
              </a:path>
            </a:pathLst>
          </a:custGeom>
          <a:ln w="12700">
            <a:solidFill>
              <a:srgbClr val="0297F0">
                <a:alpha val="80000"/>
              </a:srgbClr>
            </a:solidFill>
            <a:prstDash val="solid"/>
            <a:headEnd type="oval" w="lg" len="lg"/>
            <a:tailEnd type="none"/>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tx1"/>
              </a:solidFill>
            </a:endParaRPr>
          </a:p>
        </p:txBody>
      </p:sp>
      <p:sp>
        <p:nvSpPr>
          <p:cNvPr id="86" name="矩形 85"/>
          <p:cNvSpPr/>
          <p:nvPr/>
        </p:nvSpPr>
        <p:spPr>
          <a:xfrm>
            <a:off x="7233718" y="4706111"/>
            <a:ext cx="1210576" cy="400105"/>
          </a:xfrm>
          <a:prstGeom prst="rect">
            <a:avLst/>
          </a:prstGeom>
        </p:spPr>
        <p:txBody>
          <a:bodyPr wrap="none" lIns="91434" tIns="45718" rIns="91434" bIns="45718">
            <a:spAutoFit/>
          </a:bodyPr>
          <a:lstStyle/>
          <a:p>
            <a:pPr fontAlgn="ctr"/>
            <a:r>
              <a:rPr lang="zh-CN" altLang="en-US" sz="20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添加标题</a:t>
            </a:r>
            <a:endParaRPr lang="en-US" altLang="zh-CN" sz="20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endParaRPr>
          </a:p>
        </p:txBody>
      </p:sp>
      <p:sp>
        <p:nvSpPr>
          <p:cNvPr id="92" name="矩形 47"/>
          <p:cNvSpPr>
            <a:spLocks noChangeArrowheads="1"/>
          </p:cNvSpPr>
          <p:nvPr/>
        </p:nvSpPr>
        <p:spPr bwMode="auto">
          <a:xfrm>
            <a:off x="7233718" y="5045109"/>
            <a:ext cx="3547660" cy="57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p>
            <a:pPr>
              <a:lnSpc>
                <a:spcPct val="120000"/>
              </a:lnSpc>
              <a:spcBef>
                <a:spcPct val="0"/>
              </a:spcBef>
              <a:buFont typeface="Arial" charset="0"/>
              <a:buNone/>
            </a:pPr>
            <a:r>
              <a:rPr lang="zh-CN" altLang="en-US" sz="1400" dirty="0">
                <a:solidFill>
                  <a:schemeClr val="tx1">
                    <a:lumMod val="75000"/>
                    <a:lumOff val="25000"/>
                  </a:schemeClr>
                </a:solidFill>
                <a:latin typeface="微软雅黑" pitchFamily="34" charset="-122"/>
                <a:ea typeface="微软雅黑" pitchFamily="34" charset="-122"/>
                <a:sym typeface="微软雅黑" pitchFamily="34" charset="-122"/>
              </a:rPr>
              <a:t>在此录入本图表的综合描述说明，在此录入本图表的综合描述说明</a:t>
            </a:r>
          </a:p>
        </p:txBody>
      </p:sp>
      <p:grpSp>
        <p:nvGrpSpPr>
          <p:cNvPr id="93" name="组合 92"/>
          <p:cNvGrpSpPr/>
          <p:nvPr/>
        </p:nvGrpSpPr>
        <p:grpSpPr>
          <a:xfrm>
            <a:off x="7042312" y="2702883"/>
            <a:ext cx="1840512" cy="1628561"/>
            <a:chOff x="2795121" y="2838380"/>
            <a:chExt cx="1128251" cy="998323"/>
          </a:xfrm>
        </p:grpSpPr>
        <p:sp>
          <p:nvSpPr>
            <p:cNvPr id="94" name="Freeform 9"/>
            <p:cNvSpPr>
              <a:spLocks/>
            </p:cNvSpPr>
            <p:nvPr/>
          </p:nvSpPr>
          <p:spPr bwMode="auto">
            <a:xfrm>
              <a:off x="2795121" y="2838380"/>
              <a:ext cx="1128251" cy="998323"/>
            </a:xfrm>
            <a:custGeom>
              <a:avLst/>
              <a:gdLst>
                <a:gd name="T0" fmla="*/ 253 w 357"/>
                <a:gd name="T1" fmla="*/ 0 h 316"/>
                <a:gd name="T2" fmla="*/ 104 w 357"/>
                <a:gd name="T3" fmla="*/ 0 h 316"/>
                <a:gd name="T4" fmla="*/ 79 w 357"/>
                <a:gd name="T5" fmla="*/ 15 h 316"/>
                <a:gd name="T6" fmla="*/ 5 w 357"/>
                <a:gd name="T7" fmla="*/ 144 h 316"/>
                <a:gd name="T8" fmla="*/ 5 w 357"/>
                <a:gd name="T9" fmla="*/ 173 h 316"/>
                <a:gd name="T10" fmla="*/ 79 w 357"/>
                <a:gd name="T11" fmla="*/ 302 h 316"/>
                <a:gd name="T12" fmla="*/ 104 w 357"/>
                <a:gd name="T13" fmla="*/ 316 h 316"/>
                <a:gd name="T14" fmla="*/ 253 w 357"/>
                <a:gd name="T15" fmla="*/ 316 h 316"/>
                <a:gd name="T16" fmla="*/ 278 w 357"/>
                <a:gd name="T17" fmla="*/ 302 h 316"/>
                <a:gd name="T18" fmla="*/ 353 w 357"/>
                <a:gd name="T19" fmla="*/ 173 h 316"/>
                <a:gd name="T20" fmla="*/ 353 w 357"/>
                <a:gd name="T21" fmla="*/ 144 h 316"/>
                <a:gd name="T22" fmla="*/ 278 w 357"/>
                <a:gd name="T23" fmla="*/ 15 h 316"/>
                <a:gd name="T24" fmla="*/ 253 w 357"/>
                <a:gd name="T2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16">
                  <a:moveTo>
                    <a:pt x="253" y="0"/>
                  </a:moveTo>
                  <a:cubicBezTo>
                    <a:pt x="104" y="0"/>
                    <a:pt x="104" y="0"/>
                    <a:pt x="104" y="0"/>
                  </a:cubicBezTo>
                  <a:cubicBezTo>
                    <a:pt x="95" y="0"/>
                    <a:pt x="84" y="7"/>
                    <a:pt x="79" y="15"/>
                  </a:cubicBezTo>
                  <a:cubicBezTo>
                    <a:pt x="5" y="144"/>
                    <a:pt x="5" y="144"/>
                    <a:pt x="5" y="144"/>
                  </a:cubicBezTo>
                  <a:cubicBezTo>
                    <a:pt x="0" y="152"/>
                    <a:pt x="0" y="165"/>
                    <a:pt x="5" y="173"/>
                  </a:cubicBezTo>
                  <a:cubicBezTo>
                    <a:pt x="79" y="302"/>
                    <a:pt x="79" y="302"/>
                    <a:pt x="79" y="302"/>
                  </a:cubicBezTo>
                  <a:cubicBezTo>
                    <a:pt x="84" y="310"/>
                    <a:pt x="95" y="316"/>
                    <a:pt x="104" y="316"/>
                  </a:cubicBezTo>
                  <a:cubicBezTo>
                    <a:pt x="253" y="316"/>
                    <a:pt x="253" y="316"/>
                    <a:pt x="253" y="316"/>
                  </a:cubicBezTo>
                  <a:cubicBezTo>
                    <a:pt x="263" y="316"/>
                    <a:pt x="274" y="310"/>
                    <a:pt x="278" y="302"/>
                  </a:cubicBezTo>
                  <a:cubicBezTo>
                    <a:pt x="353" y="173"/>
                    <a:pt x="353" y="173"/>
                    <a:pt x="353" y="173"/>
                  </a:cubicBezTo>
                  <a:cubicBezTo>
                    <a:pt x="357" y="165"/>
                    <a:pt x="357" y="152"/>
                    <a:pt x="353" y="144"/>
                  </a:cubicBezTo>
                  <a:cubicBezTo>
                    <a:pt x="278" y="15"/>
                    <a:pt x="278" y="15"/>
                    <a:pt x="278" y="15"/>
                  </a:cubicBezTo>
                  <a:cubicBezTo>
                    <a:pt x="274" y="7"/>
                    <a:pt x="263" y="0"/>
                    <a:pt x="253" y="0"/>
                  </a:cubicBezTo>
                </a:path>
              </a:pathLst>
            </a:custGeom>
            <a:gradFill rotWithShape="1">
              <a:gsLst>
                <a:gs pos="93000">
                  <a:srgbClr val="ECECEC"/>
                </a:gs>
                <a:gs pos="60000">
                  <a:srgbClr val="F9F9F9"/>
                </a:gs>
                <a:gs pos="0">
                  <a:srgbClr val="DBDBDB"/>
                </a:gs>
              </a:gsLst>
              <a:lin ang="7800000" scaled="0"/>
            </a:gradFill>
            <a:ln w="28575">
              <a:gradFill>
                <a:gsLst>
                  <a:gs pos="0">
                    <a:schemeClr val="bg1"/>
                  </a:gs>
                  <a:gs pos="100000">
                    <a:schemeClr val="bg1">
                      <a:lumMod val="85000"/>
                    </a:schemeClr>
                  </a:gs>
                </a:gsLst>
                <a:lin ang="7800000" scaled="0"/>
              </a:gradFill>
            </a:ln>
            <a:effectLst>
              <a:outerShdw blurRad="203200" dist="127000" dir="36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95" name="Freeform 9"/>
            <p:cNvSpPr>
              <a:spLocks/>
            </p:cNvSpPr>
            <p:nvPr/>
          </p:nvSpPr>
          <p:spPr bwMode="auto">
            <a:xfrm>
              <a:off x="2928007" y="2955963"/>
              <a:ext cx="862479" cy="763157"/>
            </a:xfrm>
            <a:custGeom>
              <a:avLst/>
              <a:gdLst>
                <a:gd name="T0" fmla="*/ 253 w 357"/>
                <a:gd name="T1" fmla="*/ 0 h 316"/>
                <a:gd name="T2" fmla="*/ 104 w 357"/>
                <a:gd name="T3" fmla="*/ 0 h 316"/>
                <a:gd name="T4" fmla="*/ 79 w 357"/>
                <a:gd name="T5" fmla="*/ 15 h 316"/>
                <a:gd name="T6" fmla="*/ 5 w 357"/>
                <a:gd name="T7" fmla="*/ 144 h 316"/>
                <a:gd name="T8" fmla="*/ 5 w 357"/>
                <a:gd name="T9" fmla="*/ 173 h 316"/>
                <a:gd name="T10" fmla="*/ 79 w 357"/>
                <a:gd name="T11" fmla="*/ 302 h 316"/>
                <a:gd name="T12" fmla="*/ 104 w 357"/>
                <a:gd name="T13" fmla="*/ 316 h 316"/>
                <a:gd name="T14" fmla="*/ 253 w 357"/>
                <a:gd name="T15" fmla="*/ 316 h 316"/>
                <a:gd name="T16" fmla="*/ 278 w 357"/>
                <a:gd name="T17" fmla="*/ 302 h 316"/>
                <a:gd name="T18" fmla="*/ 353 w 357"/>
                <a:gd name="T19" fmla="*/ 173 h 316"/>
                <a:gd name="T20" fmla="*/ 353 w 357"/>
                <a:gd name="T21" fmla="*/ 144 h 316"/>
                <a:gd name="T22" fmla="*/ 278 w 357"/>
                <a:gd name="T23" fmla="*/ 15 h 316"/>
                <a:gd name="T24" fmla="*/ 253 w 357"/>
                <a:gd name="T2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16">
                  <a:moveTo>
                    <a:pt x="253" y="0"/>
                  </a:moveTo>
                  <a:cubicBezTo>
                    <a:pt x="104" y="0"/>
                    <a:pt x="104" y="0"/>
                    <a:pt x="104" y="0"/>
                  </a:cubicBezTo>
                  <a:cubicBezTo>
                    <a:pt x="95" y="0"/>
                    <a:pt x="84" y="7"/>
                    <a:pt x="79" y="15"/>
                  </a:cubicBezTo>
                  <a:cubicBezTo>
                    <a:pt x="5" y="144"/>
                    <a:pt x="5" y="144"/>
                    <a:pt x="5" y="144"/>
                  </a:cubicBezTo>
                  <a:cubicBezTo>
                    <a:pt x="0" y="152"/>
                    <a:pt x="0" y="165"/>
                    <a:pt x="5" y="173"/>
                  </a:cubicBezTo>
                  <a:cubicBezTo>
                    <a:pt x="79" y="302"/>
                    <a:pt x="79" y="302"/>
                    <a:pt x="79" y="302"/>
                  </a:cubicBezTo>
                  <a:cubicBezTo>
                    <a:pt x="84" y="310"/>
                    <a:pt x="95" y="316"/>
                    <a:pt x="104" y="316"/>
                  </a:cubicBezTo>
                  <a:cubicBezTo>
                    <a:pt x="253" y="316"/>
                    <a:pt x="253" y="316"/>
                    <a:pt x="253" y="316"/>
                  </a:cubicBezTo>
                  <a:cubicBezTo>
                    <a:pt x="263" y="316"/>
                    <a:pt x="274" y="310"/>
                    <a:pt x="278" y="302"/>
                  </a:cubicBezTo>
                  <a:cubicBezTo>
                    <a:pt x="353" y="173"/>
                    <a:pt x="353" y="173"/>
                    <a:pt x="353" y="173"/>
                  </a:cubicBezTo>
                  <a:cubicBezTo>
                    <a:pt x="357" y="165"/>
                    <a:pt x="357" y="152"/>
                    <a:pt x="353" y="144"/>
                  </a:cubicBezTo>
                  <a:cubicBezTo>
                    <a:pt x="278" y="15"/>
                    <a:pt x="278" y="15"/>
                    <a:pt x="278" y="15"/>
                  </a:cubicBezTo>
                  <a:cubicBezTo>
                    <a:pt x="274" y="7"/>
                    <a:pt x="263" y="0"/>
                    <a:pt x="253" y="0"/>
                  </a:cubicBezTo>
                </a:path>
              </a:pathLst>
            </a:custGeom>
            <a:solidFill>
              <a:srgbClr val="0297F0"/>
            </a:solidFill>
            <a:ln w="28575">
              <a:gradFill>
                <a:gsLst>
                  <a:gs pos="0">
                    <a:schemeClr val="bg1"/>
                  </a:gs>
                  <a:gs pos="100000">
                    <a:schemeClr val="bg1">
                      <a:lumMod val="85000"/>
                    </a:schemeClr>
                  </a:gs>
                </a:gsLst>
                <a:lin ang="4200000" scaled="0"/>
              </a:gradFill>
            </a:ln>
            <a:effectLst>
              <a:outerShdw blurRad="203200" dist="127000" dir="36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grpSp>
      <p:sp>
        <p:nvSpPr>
          <p:cNvPr id="96" name="文本框 95"/>
          <p:cNvSpPr txBox="1"/>
          <p:nvPr/>
        </p:nvSpPr>
        <p:spPr>
          <a:xfrm>
            <a:off x="7541619" y="3016748"/>
            <a:ext cx="841898" cy="1107996"/>
          </a:xfrm>
          <a:prstGeom prst="rect">
            <a:avLst/>
          </a:prstGeom>
          <a:noFill/>
        </p:spPr>
        <p:txBody>
          <a:bodyPr wrap="none" rtlCol="0">
            <a:spAutoFit/>
          </a:bodyPr>
          <a:lstStyle/>
          <a:p>
            <a:pPr algn="ctr"/>
            <a:r>
              <a:rPr lang="en-US" altLang="zh-CN" dirty="0">
                <a:solidFill>
                  <a:schemeClr val="bg1"/>
                </a:solidFill>
              </a:rPr>
              <a:t>STEP</a:t>
            </a:r>
          </a:p>
          <a:p>
            <a:pPr algn="ctr"/>
            <a:r>
              <a:rPr lang="en-US" altLang="zh-CN" sz="4800" dirty="0">
                <a:solidFill>
                  <a:schemeClr val="bg1"/>
                </a:solidFill>
                <a:latin typeface="Impact" panose="020B0806030902050204" pitchFamily="34" charset="0"/>
              </a:rPr>
              <a:t>03</a:t>
            </a:r>
            <a:endParaRPr lang="zh-CN" altLang="en-US" sz="4800" dirty="0">
              <a:solidFill>
                <a:schemeClr val="bg1"/>
              </a:solidFill>
              <a:latin typeface="Impact" panose="020B0806030902050204" pitchFamily="34" charset="0"/>
            </a:endParaRPr>
          </a:p>
        </p:txBody>
      </p:sp>
      <p:sp>
        <p:nvSpPr>
          <p:cNvPr id="122" name="矩形 121"/>
          <p:cNvSpPr/>
          <p:nvPr/>
        </p:nvSpPr>
        <p:spPr>
          <a:xfrm>
            <a:off x="3791115" y="2317690"/>
            <a:ext cx="1210576" cy="400105"/>
          </a:xfrm>
          <a:prstGeom prst="rect">
            <a:avLst/>
          </a:prstGeom>
        </p:spPr>
        <p:txBody>
          <a:bodyPr wrap="none" lIns="91434" tIns="45718" rIns="91434" bIns="45718">
            <a:spAutoFit/>
          </a:bodyPr>
          <a:lstStyle/>
          <a:p>
            <a:pPr fontAlgn="ctr"/>
            <a:r>
              <a:rPr lang="zh-CN" altLang="en-US" sz="20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添加标题</a:t>
            </a:r>
            <a:endParaRPr lang="en-US" altLang="zh-CN" sz="20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endParaRPr>
          </a:p>
        </p:txBody>
      </p:sp>
      <p:sp>
        <p:nvSpPr>
          <p:cNvPr id="123" name="矩形 47"/>
          <p:cNvSpPr>
            <a:spLocks noChangeArrowheads="1"/>
          </p:cNvSpPr>
          <p:nvPr/>
        </p:nvSpPr>
        <p:spPr bwMode="auto">
          <a:xfrm>
            <a:off x="3791115" y="2656688"/>
            <a:ext cx="3547660" cy="57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p>
            <a:pPr>
              <a:lnSpc>
                <a:spcPct val="120000"/>
              </a:lnSpc>
              <a:spcBef>
                <a:spcPct val="0"/>
              </a:spcBef>
              <a:buFont typeface="Arial" charset="0"/>
              <a:buNone/>
            </a:pPr>
            <a:r>
              <a:rPr lang="zh-CN" altLang="en-US" sz="1400" dirty="0">
                <a:solidFill>
                  <a:schemeClr val="tx1">
                    <a:lumMod val="75000"/>
                    <a:lumOff val="25000"/>
                  </a:schemeClr>
                </a:solidFill>
                <a:latin typeface="微软雅黑" pitchFamily="34" charset="-122"/>
                <a:ea typeface="微软雅黑" pitchFamily="34" charset="-122"/>
                <a:sym typeface="微软雅黑" pitchFamily="34" charset="-122"/>
              </a:rPr>
              <a:t>在此录入本图表的综合描述说明，在此录入本图表的综合描述说明</a:t>
            </a:r>
          </a:p>
        </p:txBody>
      </p:sp>
      <p:grpSp>
        <p:nvGrpSpPr>
          <p:cNvPr id="124" name="组合 123"/>
          <p:cNvGrpSpPr/>
          <p:nvPr/>
        </p:nvGrpSpPr>
        <p:grpSpPr>
          <a:xfrm>
            <a:off x="8703996" y="1763761"/>
            <a:ext cx="1840512" cy="1628561"/>
            <a:chOff x="2795121" y="2838380"/>
            <a:chExt cx="1128251" cy="998323"/>
          </a:xfrm>
        </p:grpSpPr>
        <p:sp>
          <p:nvSpPr>
            <p:cNvPr id="125" name="Freeform 9"/>
            <p:cNvSpPr>
              <a:spLocks/>
            </p:cNvSpPr>
            <p:nvPr/>
          </p:nvSpPr>
          <p:spPr bwMode="auto">
            <a:xfrm>
              <a:off x="2795121" y="2838380"/>
              <a:ext cx="1128251" cy="998323"/>
            </a:xfrm>
            <a:custGeom>
              <a:avLst/>
              <a:gdLst>
                <a:gd name="T0" fmla="*/ 253 w 357"/>
                <a:gd name="T1" fmla="*/ 0 h 316"/>
                <a:gd name="T2" fmla="*/ 104 w 357"/>
                <a:gd name="T3" fmla="*/ 0 h 316"/>
                <a:gd name="T4" fmla="*/ 79 w 357"/>
                <a:gd name="T5" fmla="*/ 15 h 316"/>
                <a:gd name="T6" fmla="*/ 5 w 357"/>
                <a:gd name="T7" fmla="*/ 144 h 316"/>
                <a:gd name="T8" fmla="*/ 5 w 357"/>
                <a:gd name="T9" fmla="*/ 173 h 316"/>
                <a:gd name="T10" fmla="*/ 79 w 357"/>
                <a:gd name="T11" fmla="*/ 302 h 316"/>
                <a:gd name="T12" fmla="*/ 104 w 357"/>
                <a:gd name="T13" fmla="*/ 316 h 316"/>
                <a:gd name="T14" fmla="*/ 253 w 357"/>
                <a:gd name="T15" fmla="*/ 316 h 316"/>
                <a:gd name="T16" fmla="*/ 278 w 357"/>
                <a:gd name="T17" fmla="*/ 302 h 316"/>
                <a:gd name="T18" fmla="*/ 353 w 357"/>
                <a:gd name="T19" fmla="*/ 173 h 316"/>
                <a:gd name="T20" fmla="*/ 353 w 357"/>
                <a:gd name="T21" fmla="*/ 144 h 316"/>
                <a:gd name="T22" fmla="*/ 278 w 357"/>
                <a:gd name="T23" fmla="*/ 15 h 316"/>
                <a:gd name="T24" fmla="*/ 253 w 357"/>
                <a:gd name="T2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16">
                  <a:moveTo>
                    <a:pt x="253" y="0"/>
                  </a:moveTo>
                  <a:cubicBezTo>
                    <a:pt x="104" y="0"/>
                    <a:pt x="104" y="0"/>
                    <a:pt x="104" y="0"/>
                  </a:cubicBezTo>
                  <a:cubicBezTo>
                    <a:pt x="95" y="0"/>
                    <a:pt x="84" y="7"/>
                    <a:pt x="79" y="15"/>
                  </a:cubicBezTo>
                  <a:cubicBezTo>
                    <a:pt x="5" y="144"/>
                    <a:pt x="5" y="144"/>
                    <a:pt x="5" y="144"/>
                  </a:cubicBezTo>
                  <a:cubicBezTo>
                    <a:pt x="0" y="152"/>
                    <a:pt x="0" y="165"/>
                    <a:pt x="5" y="173"/>
                  </a:cubicBezTo>
                  <a:cubicBezTo>
                    <a:pt x="79" y="302"/>
                    <a:pt x="79" y="302"/>
                    <a:pt x="79" y="302"/>
                  </a:cubicBezTo>
                  <a:cubicBezTo>
                    <a:pt x="84" y="310"/>
                    <a:pt x="95" y="316"/>
                    <a:pt x="104" y="316"/>
                  </a:cubicBezTo>
                  <a:cubicBezTo>
                    <a:pt x="253" y="316"/>
                    <a:pt x="253" y="316"/>
                    <a:pt x="253" y="316"/>
                  </a:cubicBezTo>
                  <a:cubicBezTo>
                    <a:pt x="263" y="316"/>
                    <a:pt x="274" y="310"/>
                    <a:pt x="278" y="302"/>
                  </a:cubicBezTo>
                  <a:cubicBezTo>
                    <a:pt x="353" y="173"/>
                    <a:pt x="353" y="173"/>
                    <a:pt x="353" y="173"/>
                  </a:cubicBezTo>
                  <a:cubicBezTo>
                    <a:pt x="357" y="165"/>
                    <a:pt x="357" y="152"/>
                    <a:pt x="353" y="144"/>
                  </a:cubicBezTo>
                  <a:cubicBezTo>
                    <a:pt x="278" y="15"/>
                    <a:pt x="278" y="15"/>
                    <a:pt x="278" y="15"/>
                  </a:cubicBezTo>
                  <a:cubicBezTo>
                    <a:pt x="274" y="7"/>
                    <a:pt x="263" y="0"/>
                    <a:pt x="253" y="0"/>
                  </a:cubicBezTo>
                </a:path>
              </a:pathLst>
            </a:custGeom>
            <a:gradFill rotWithShape="1">
              <a:gsLst>
                <a:gs pos="93000">
                  <a:srgbClr val="ECECEC"/>
                </a:gs>
                <a:gs pos="60000">
                  <a:srgbClr val="F9F9F9"/>
                </a:gs>
                <a:gs pos="0">
                  <a:srgbClr val="DBDBDB"/>
                </a:gs>
              </a:gsLst>
              <a:lin ang="7800000" scaled="0"/>
            </a:gradFill>
            <a:ln w="28575">
              <a:gradFill>
                <a:gsLst>
                  <a:gs pos="0">
                    <a:schemeClr val="bg1"/>
                  </a:gs>
                  <a:gs pos="100000">
                    <a:schemeClr val="bg1">
                      <a:lumMod val="85000"/>
                    </a:schemeClr>
                  </a:gs>
                </a:gsLst>
                <a:lin ang="7800000" scaled="0"/>
              </a:gradFill>
            </a:ln>
            <a:effectLst>
              <a:outerShdw blurRad="203200" dist="127000" dir="36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126" name="Freeform 9"/>
            <p:cNvSpPr>
              <a:spLocks/>
            </p:cNvSpPr>
            <p:nvPr/>
          </p:nvSpPr>
          <p:spPr bwMode="auto">
            <a:xfrm>
              <a:off x="2928007" y="2955963"/>
              <a:ext cx="862479" cy="763157"/>
            </a:xfrm>
            <a:custGeom>
              <a:avLst/>
              <a:gdLst>
                <a:gd name="T0" fmla="*/ 253 w 357"/>
                <a:gd name="T1" fmla="*/ 0 h 316"/>
                <a:gd name="T2" fmla="*/ 104 w 357"/>
                <a:gd name="T3" fmla="*/ 0 h 316"/>
                <a:gd name="T4" fmla="*/ 79 w 357"/>
                <a:gd name="T5" fmla="*/ 15 h 316"/>
                <a:gd name="T6" fmla="*/ 5 w 357"/>
                <a:gd name="T7" fmla="*/ 144 h 316"/>
                <a:gd name="T8" fmla="*/ 5 w 357"/>
                <a:gd name="T9" fmla="*/ 173 h 316"/>
                <a:gd name="T10" fmla="*/ 79 w 357"/>
                <a:gd name="T11" fmla="*/ 302 h 316"/>
                <a:gd name="T12" fmla="*/ 104 w 357"/>
                <a:gd name="T13" fmla="*/ 316 h 316"/>
                <a:gd name="T14" fmla="*/ 253 w 357"/>
                <a:gd name="T15" fmla="*/ 316 h 316"/>
                <a:gd name="T16" fmla="*/ 278 w 357"/>
                <a:gd name="T17" fmla="*/ 302 h 316"/>
                <a:gd name="T18" fmla="*/ 353 w 357"/>
                <a:gd name="T19" fmla="*/ 173 h 316"/>
                <a:gd name="T20" fmla="*/ 353 w 357"/>
                <a:gd name="T21" fmla="*/ 144 h 316"/>
                <a:gd name="T22" fmla="*/ 278 w 357"/>
                <a:gd name="T23" fmla="*/ 15 h 316"/>
                <a:gd name="T24" fmla="*/ 253 w 357"/>
                <a:gd name="T2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16">
                  <a:moveTo>
                    <a:pt x="253" y="0"/>
                  </a:moveTo>
                  <a:cubicBezTo>
                    <a:pt x="104" y="0"/>
                    <a:pt x="104" y="0"/>
                    <a:pt x="104" y="0"/>
                  </a:cubicBezTo>
                  <a:cubicBezTo>
                    <a:pt x="95" y="0"/>
                    <a:pt x="84" y="7"/>
                    <a:pt x="79" y="15"/>
                  </a:cubicBezTo>
                  <a:cubicBezTo>
                    <a:pt x="5" y="144"/>
                    <a:pt x="5" y="144"/>
                    <a:pt x="5" y="144"/>
                  </a:cubicBezTo>
                  <a:cubicBezTo>
                    <a:pt x="0" y="152"/>
                    <a:pt x="0" y="165"/>
                    <a:pt x="5" y="173"/>
                  </a:cubicBezTo>
                  <a:cubicBezTo>
                    <a:pt x="79" y="302"/>
                    <a:pt x="79" y="302"/>
                    <a:pt x="79" y="302"/>
                  </a:cubicBezTo>
                  <a:cubicBezTo>
                    <a:pt x="84" y="310"/>
                    <a:pt x="95" y="316"/>
                    <a:pt x="104" y="316"/>
                  </a:cubicBezTo>
                  <a:cubicBezTo>
                    <a:pt x="253" y="316"/>
                    <a:pt x="253" y="316"/>
                    <a:pt x="253" y="316"/>
                  </a:cubicBezTo>
                  <a:cubicBezTo>
                    <a:pt x="263" y="316"/>
                    <a:pt x="274" y="310"/>
                    <a:pt x="278" y="302"/>
                  </a:cubicBezTo>
                  <a:cubicBezTo>
                    <a:pt x="353" y="173"/>
                    <a:pt x="353" y="173"/>
                    <a:pt x="353" y="173"/>
                  </a:cubicBezTo>
                  <a:cubicBezTo>
                    <a:pt x="357" y="165"/>
                    <a:pt x="357" y="152"/>
                    <a:pt x="353" y="144"/>
                  </a:cubicBezTo>
                  <a:cubicBezTo>
                    <a:pt x="278" y="15"/>
                    <a:pt x="278" y="15"/>
                    <a:pt x="278" y="15"/>
                  </a:cubicBezTo>
                  <a:cubicBezTo>
                    <a:pt x="274" y="7"/>
                    <a:pt x="263" y="0"/>
                    <a:pt x="253" y="0"/>
                  </a:cubicBezTo>
                </a:path>
              </a:pathLst>
            </a:custGeom>
            <a:solidFill>
              <a:srgbClr val="0297F0"/>
            </a:solidFill>
            <a:ln w="28575">
              <a:gradFill>
                <a:gsLst>
                  <a:gs pos="0">
                    <a:schemeClr val="bg1"/>
                  </a:gs>
                  <a:gs pos="100000">
                    <a:schemeClr val="bg1">
                      <a:lumMod val="85000"/>
                    </a:schemeClr>
                  </a:gs>
                </a:gsLst>
                <a:lin ang="4200000" scaled="0"/>
              </a:gradFill>
            </a:ln>
            <a:effectLst>
              <a:outerShdw blurRad="203200" dist="127000" dir="36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grpSp>
      <p:sp>
        <p:nvSpPr>
          <p:cNvPr id="127" name="文本框 126"/>
          <p:cNvSpPr txBox="1"/>
          <p:nvPr/>
        </p:nvSpPr>
        <p:spPr>
          <a:xfrm>
            <a:off x="9212921" y="2077626"/>
            <a:ext cx="822662" cy="1107996"/>
          </a:xfrm>
          <a:prstGeom prst="rect">
            <a:avLst/>
          </a:prstGeom>
          <a:noFill/>
        </p:spPr>
        <p:txBody>
          <a:bodyPr wrap="none" rtlCol="0">
            <a:spAutoFit/>
          </a:bodyPr>
          <a:lstStyle/>
          <a:p>
            <a:pPr algn="ctr"/>
            <a:r>
              <a:rPr lang="en-US" altLang="zh-CN" dirty="0">
                <a:solidFill>
                  <a:schemeClr val="bg1"/>
                </a:solidFill>
              </a:rPr>
              <a:t>STEP</a:t>
            </a:r>
          </a:p>
          <a:p>
            <a:pPr algn="ctr"/>
            <a:r>
              <a:rPr lang="en-US" altLang="zh-CN" sz="4800" dirty="0">
                <a:solidFill>
                  <a:schemeClr val="bg1"/>
                </a:solidFill>
                <a:latin typeface="Impact" panose="020B0806030902050204" pitchFamily="34" charset="0"/>
              </a:rPr>
              <a:t>04</a:t>
            </a:r>
            <a:endParaRPr lang="zh-CN" altLang="en-US" sz="4800" dirty="0">
              <a:solidFill>
                <a:schemeClr val="bg1"/>
              </a:solidFill>
              <a:latin typeface="Impact" panose="020B0806030902050204" pitchFamily="34" charset="0"/>
            </a:endParaRPr>
          </a:p>
        </p:txBody>
      </p:sp>
      <p:sp>
        <p:nvSpPr>
          <p:cNvPr id="128" name="圆角矩形 6"/>
          <p:cNvSpPr/>
          <p:nvPr/>
        </p:nvSpPr>
        <p:spPr>
          <a:xfrm rot="5400000" flipH="1">
            <a:off x="5470170" y="689856"/>
            <a:ext cx="513271" cy="3710511"/>
          </a:xfrm>
          <a:custGeom>
            <a:avLst/>
            <a:gdLst>
              <a:gd name="connsiteX0" fmla="*/ 0 w 670708"/>
              <a:gd name="connsiteY0" fmla="*/ 112518 h 1095765"/>
              <a:gd name="connsiteX1" fmla="*/ 112518 w 670708"/>
              <a:gd name="connsiteY1" fmla="*/ 0 h 1095765"/>
              <a:gd name="connsiteX2" fmla="*/ 558190 w 670708"/>
              <a:gd name="connsiteY2" fmla="*/ 0 h 1095765"/>
              <a:gd name="connsiteX3" fmla="*/ 670708 w 670708"/>
              <a:gd name="connsiteY3" fmla="*/ 112518 h 1095765"/>
              <a:gd name="connsiteX4" fmla="*/ 670708 w 670708"/>
              <a:gd name="connsiteY4" fmla="*/ 983247 h 1095765"/>
              <a:gd name="connsiteX5" fmla="*/ 558190 w 670708"/>
              <a:gd name="connsiteY5" fmla="*/ 1095765 h 1095765"/>
              <a:gd name="connsiteX6" fmla="*/ 112518 w 670708"/>
              <a:gd name="connsiteY6" fmla="*/ 1095765 h 1095765"/>
              <a:gd name="connsiteX7" fmla="*/ 0 w 670708"/>
              <a:gd name="connsiteY7" fmla="*/ 983247 h 1095765"/>
              <a:gd name="connsiteX8" fmla="*/ 0 w 670708"/>
              <a:gd name="connsiteY8" fmla="*/ 112518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7" fmla="*/ 112518 w 670708"/>
              <a:gd name="connsiteY7" fmla="*/ 1095765 h 1095765"/>
              <a:gd name="connsiteX8" fmla="*/ 91440 w 670708"/>
              <a:gd name="connsiteY8" fmla="*/ 1074687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7" fmla="*/ 112518 w 670708"/>
              <a:gd name="connsiteY7" fmla="*/ 1095765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0" fmla="*/ 0 w 670708"/>
              <a:gd name="connsiteY0" fmla="*/ 983247 h 983247"/>
              <a:gd name="connsiteX1" fmla="*/ 0 w 670708"/>
              <a:gd name="connsiteY1" fmla="*/ 112518 h 983247"/>
              <a:gd name="connsiteX2" fmla="*/ 112518 w 670708"/>
              <a:gd name="connsiteY2" fmla="*/ 0 h 983247"/>
              <a:gd name="connsiteX3" fmla="*/ 558190 w 670708"/>
              <a:gd name="connsiteY3" fmla="*/ 0 h 983247"/>
              <a:gd name="connsiteX4" fmla="*/ 670708 w 670708"/>
              <a:gd name="connsiteY4" fmla="*/ 112518 h 983247"/>
              <a:gd name="connsiteX5" fmla="*/ 670708 w 670708"/>
              <a:gd name="connsiteY5" fmla="*/ 983247 h 983247"/>
              <a:gd name="connsiteX0" fmla="*/ 0 w 670708"/>
              <a:gd name="connsiteY0" fmla="*/ 112518 h 983247"/>
              <a:gd name="connsiteX1" fmla="*/ 112518 w 670708"/>
              <a:gd name="connsiteY1" fmla="*/ 0 h 983247"/>
              <a:gd name="connsiteX2" fmla="*/ 558190 w 670708"/>
              <a:gd name="connsiteY2" fmla="*/ 0 h 983247"/>
              <a:gd name="connsiteX3" fmla="*/ 670708 w 670708"/>
              <a:gd name="connsiteY3" fmla="*/ 112518 h 983247"/>
              <a:gd name="connsiteX4" fmla="*/ 670708 w 670708"/>
              <a:gd name="connsiteY4" fmla="*/ 983247 h 983247"/>
              <a:gd name="connsiteX0" fmla="*/ 0 w 558190"/>
              <a:gd name="connsiteY0" fmla="*/ 0 h 983247"/>
              <a:gd name="connsiteX1" fmla="*/ 445672 w 558190"/>
              <a:gd name="connsiteY1" fmla="*/ 0 h 983247"/>
              <a:gd name="connsiteX2" fmla="*/ 558190 w 558190"/>
              <a:gd name="connsiteY2" fmla="*/ 112518 h 983247"/>
              <a:gd name="connsiteX3" fmla="*/ 558190 w 558190"/>
              <a:gd name="connsiteY3" fmla="*/ 983247 h 983247"/>
              <a:gd name="connsiteX0" fmla="*/ 0 w 627665"/>
              <a:gd name="connsiteY0" fmla="*/ 0 h 1379865"/>
              <a:gd name="connsiteX1" fmla="*/ 515147 w 627665"/>
              <a:gd name="connsiteY1" fmla="*/ 396618 h 1379865"/>
              <a:gd name="connsiteX2" fmla="*/ 627665 w 627665"/>
              <a:gd name="connsiteY2" fmla="*/ 509136 h 1379865"/>
              <a:gd name="connsiteX3" fmla="*/ 627665 w 627665"/>
              <a:gd name="connsiteY3" fmla="*/ 1379865 h 1379865"/>
              <a:gd name="connsiteX0" fmla="*/ 0 w 627665"/>
              <a:gd name="connsiteY0" fmla="*/ 0 h 1379865"/>
              <a:gd name="connsiteX1" fmla="*/ 515147 w 627665"/>
              <a:gd name="connsiteY1" fmla="*/ 396618 h 1379865"/>
              <a:gd name="connsiteX2" fmla="*/ 627665 w 627665"/>
              <a:gd name="connsiteY2" fmla="*/ 509136 h 1379865"/>
              <a:gd name="connsiteX3" fmla="*/ 627665 w 627665"/>
              <a:gd name="connsiteY3" fmla="*/ 1379865 h 1379865"/>
              <a:gd name="connsiteX0" fmla="*/ 0 w 627665"/>
              <a:gd name="connsiteY0" fmla="*/ 0 h 1379865"/>
              <a:gd name="connsiteX1" fmla="*/ 515147 w 627665"/>
              <a:gd name="connsiteY1" fmla="*/ 396618 h 1379865"/>
              <a:gd name="connsiteX2" fmla="*/ 627665 w 627665"/>
              <a:gd name="connsiteY2" fmla="*/ 509136 h 1379865"/>
              <a:gd name="connsiteX3" fmla="*/ 627665 w 627665"/>
              <a:gd name="connsiteY3" fmla="*/ 1379865 h 1379865"/>
              <a:gd name="connsiteX0" fmla="*/ 0 w 627665"/>
              <a:gd name="connsiteY0" fmla="*/ 0 h 1379865"/>
              <a:gd name="connsiteX1" fmla="*/ 515147 w 627665"/>
              <a:gd name="connsiteY1" fmla="*/ 396618 h 1379865"/>
              <a:gd name="connsiteX2" fmla="*/ 627665 w 627665"/>
              <a:gd name="connsiteY2" fmla="*/ 509136 h 1379865"/>
              <a:gd name="connsiteX3" fmla="*/ 627665 w 627665"/>
              <a:gd name="connsiteY3" fmla="*/ 1379865 h 1379865"/>
              <a:gd name="connsiteX0" fmla="*/ 0 w 627665"/>
              <a:gd name="connsiteY0" fmla="*/ 0 h 1379865"/>
              <a:gd name="connsiteX1" fmla="*/ 518280 w 627665"/>
              <a:gd name="connsiteY1" fmla="*/ 374934 h 1379865"/>
              <a:gd name="connsiteX2" fmla="*/ 627665 w 627665"/>
              <a:gd name="connsiteY2" fmla="*/ 509136 h 1379865"/>
              <a:gd name="connsiteX3" fmla="*/ 627665 w 627665"/>
              <a:gd name="connsiteY3" fmla="*/ 1379865 h 1379865"/>
              <a:gd name="connsiteX0" fmla="*/ 0 w 627665"/>
              <a:gd name="connsiteY0" fmla="*/ 0 h 1379865"/>
              <a:gd name="connsiteX1" fmla="*/ 518280 w 627665"/>
              <a:gd name="connsiteY1" fmla="*/ 374934 h 1379865"/>
              <a:gd name="connsiteX2" fmla="*/ 627665 w 627665"/>
              <a:gd name="connsiteY2" fmla="*/ 509136 h 1379865"/>
              <a:gd name="connsiteX3" fmla="*/ 627665 w 627665"/>
              <a:gd name="connsiteY3" fmla="*/ 1379865 h 1379865"/>
              <a:gd name="connsiteX0" fmla="*/ 0 w 627665"/>
              <a:gd name="connsiteY0" fmla="*/ 0 h 1379865"/>
              <a:gd name="connsiteX1" fmla="*/ 518280 w 627665"/>
              <a:gd name="connsiteY1" fmla="*/ 374934 h 1379865"/>
              <a:gd name="connsiteX2" fmla="*/ 627665 w 627665"/>
              <a:gd name="connsiteY2" fmla="*/ 509136 h 1379865"/>
              <a:gd name="connsiteX3" fmla="*/ 627665 w 627665"/>
              <a:gd name="connsiteY3" fmla="*/ 1379865 h 1379865"/>
              <a:gd name="connsiteX0" fmla="*/ 0 w 633931"/>
              <a:gd name="connsiteY0" fmla="*/ 0 h 1379865"/>
              <a:gd name="connsiteX1" fmla="*/ 518280 w 633931"/>
              <a:gd name="connsiteY1" fmla="*/ 374934 h 1379865"/>
              <a:gd name="connsiteX2" fmla="*/ 633931 w 633931"/>
              <a:gd name="connsiteY2" fmla="*/ 571477 h 1379865"/>
              <a:gd name="connsiteX3" fmla="*/ 627665 w 633931"/>
              <a:gd name="connsiteY3" fmla="*/ 1379865 h 1379865"/>
              <a:gd name="connsiteX0" fmla="*/ 0 w 634110"/>
              <a:gd name="connsiteY0" fmla="*/ 0 h 1379865"/>
              <a:gd name="connsiteX1" fmla="*/ 518280 w 634110"/>
              <a:gd name="connsiteY1" fmla="*/ 374934 h 1379865"/>
              <a:gd name="connsiteX2" fmla="*/ 633931 w 634110"/>
              <a:gd name="connsiteY2" fmla="*/ 571477 h 1379865"/>
              <a:gd name="connsiteX3" fmla="*/ 627665 w 634110"/>
              <a:gd name="connsiteY3" fmla="*/ 1379865 h 1379865"/>
              <a:gd name="connsiteX0" fmla="*/ 0 w 628268"/>
              <a:gd name="connsiteY0" fmla="*/ 0 h 1379865"/>
              <a:gd name="connsiteX1" fmla="*/ 518280 w 628268"/>
              <a:gd name="connsiteY1" fmla="*/ 374934 h 1379865"/>
              <a:gd name="connsiteX2" fmla="*/ 627666 w 628268"/>
              <a:gd name="connsiteY2" fmla="*/ 568769 h 1379865"/>
              <a:gd name="connsiteX3" fmla="*/ 627665 w 628268"/>
              <a:gd name="connsiteY3" fmla="*/ 1379865 h 1379865"/>
              <a:gd name="connsiteX0" fmla="*/ 0 w 628268"/>
              <a:gd name="connsiteY0" fmla="*/ 0 h 2425419"/>
              <a:gd name="connsiteX1" fmla="*/ 518280 w 628268"/>
              <a:gd name="connsiteY1" fmla="*/ 374934 h 2425419"/>
              <a:gd name="connsiteX2" fmla="*/ 627666 w 628268"/>
              <a:gd name="connsiteY2" fmla="*/ 568769 h 2425419"/>
              <a:gd name="connsiteX3" fmla="*/ 627665 w 628268"/>
              <a:gd name="connsiteY3" fmla="*/ 2425419 h 2425419"/>
              <a:gd name="connsiteX0" fmla="*/ 0 w 628268"/>
              <a:gd name="connsiteY0" fmla="*/ 0 h 4241765"/>
              <a:gd name="connsiteX1" fmla="*/ 518280 w 628268"/>
              <a:gd name="connsiteY1" fmla="*/ 374934 h 4241765"/>
              <a:gd name="connsiteX2" fmla="*/ 627666 w 628268"/>
              <a:gd name="connsiteY2" fmla="*/ 568769 h 4241765"/>
              <a:gd name="connsiteX3" fmla="*/ 627665 w 628268"/>
              <a:gd name="connsiteY3" fmla="*/ 4241765 h 4241765"/>
              <a:gd name="connsiteX0" fmla="*/ 0 w 632800"/>
              <a:gd name="connsiteY0" fmla="*/ 0 h 4241765"/>
              <a:gd name="connsiteX1" fmla="*/ 518280 w 632800"/>
              <a:gd name="connsiteY1" fmla="*/ 374934 h 4241765"/>
              <a:gd name="connsiteX2" fmla="*/ 632615 w 632800"/>
              <a:gd name="connsiteY2" fmla="*/ 919487 h 4241765"/>
              <a:gd name="connsiteX3" fmla="*/ 627665 w 632800"/>
              <a:gd name="connsiteY3" fmla="*/ 4241765 h 4241765"/>
              <a:gd name="connsiteX0" fmla="*/ 0 w 636459"/>
              <a:gd name="connsiteY0" fmla="*/ 0 h 4241765"/>
              <a:gd name="connsiteX1" fmla="*/ 572676 w 636459"/>
              <a:gd name="connsiteY1" fmla="*/ 644389 h 4241765"/>
              <a:gd name="connsiteX2" fmla="*/ 632615 w 636459"/>
              <a:gd name="connsiteY2" fmla="*/ 919487 h 4241765"/>
              <a:gd name="connsiteX3" fmla="*/ 627665 w 636459"/>
              <a:gd name="connsiteY3" fmla="*/ 4241765 h 4241765"/>
              <a:gd name="connsiteX0" fmla="*/ 0 w 636459"/>
              <a:gd name="connsiteY0" fmla="*/ 0 h 4241765"/>
              <a:gd name="connsiteX1" fmla="*/ 572676 w 636459"/>
              <a:gd name="connsiteY1" fmla="*/ 644389 h 4241765"/>
              <a:gd name="connsiteX2" fmla="*/ 632615 w 636459"/>
              <a:gd name="connsiteY2" fmla="*/ 919487 h 4241765"/>
              <a:gd name="connsiteX3" fmla="*/ 627665 w 636459"/>
              <a:gd name="connsiteY3" fmla="*/ 4241765 h 4241765"/>
              <a:gd name="connsiteX0" fmla="*/ 0 w 636459"/>
              <a:gd name="connsiteY0" fmla="*/ 0 h 4241765"/>
              <a:gd name="connsiteX1" fmla="*/ 572676 w 636459"/>
              <a:gd name="connsiteY1" fmla="*/ 644389 h 4241765"/>
              <a:gd name="connsiteX2" fmla="*/ 632615 w 636459"/>
              <a:gd name="connsiteY2" fmla="*/ 919487 h 4241765"/>
              <a:gd name="connsiteX3" fmla="*/ 627665 w 636459"/>
              <a:gd name="connsiteY3" fmla="*/ 4241765 h 4241765"/>
              <a:gd name="connsiteX0" fmla="*/ 0 w 636459"/>
              <a:gd name="connsiteY0" fmla="*/ 0 h 4241765"/>
              <a:gd name="connsiteX1" fmla="*/ 572676 w 636459"/>
              <a:gd name="connsiteY1" fmla="*/ 644389 h 4241765"/>
              <a:gd name="connsiteX2" fmla="*/ 632615 w 636459"/>
              <a:gd name="connsiteY2" fmla="*/ 919487 h 4241765"/>
              <a:gd name="connsiteX3" fmla="*/ 627665 w 636459"/>
              <a:gd name="connsiteY3" fmla="*/ 4241765 h 4241765"/>
              <a:gd name="connsiteX0" fmla="*/ 0 w 633936"/>
              <a:gd name="connsiteY0" fmla="*/ 0 h 4241765"/>
              <a:gd name="connsiteX1" fmla="*/ 572676 w 633936"/>
              <a:gd name="connsiteY1" fmla="*/ 644389 h 4241765"/>
              <a:gd name="connsiteX2" fmla="*/ 632615 w 633936"/>
              <a:gd name="connsiteY2" fmla="*/ 919487 h 4241765"/>
              <a:gd name="connsiteX3" fmla="*/ 627665 w 633936"/>
              <a:gd name="connsiteY3" fmla="*/ 4241765 h 4241765"/>
              <a:gd name="connsiteX0" fmla="*/ 0 w 632828"/>
              <a:gd name="connsiteY0" fmla="*/ 0 h 4241765"/>
              <a:gd name="connsiteX1" fmla="*/ 538065 w 632828"/>
              <a:gd name="connsiteY1" fmla="*/ 605899 h 4241765"/>
              <a:gd name="connsiteX2" fmla="*/ 632615 w 632828"/>
              <a:gd name="connsiteY2" fmla="*/ 919487 h 4241765"/>
              <a:gd name="connsiteX3" fmla="*/ 627665 w 632828"/>
              <a:gd name="connsiteY3" fmla="*/ 4241765 h 4241765"/>
              <a:gd name="connsiteX0" fmla="*/ 0 w 632827"/>
              <a:gd name="connsiteY0" fmla="*/ 0 h 4241765"/>
              <a:gd name="connsiteX1" fmla="*/ 538065 w 632827"/>
              <a:gd name="connsiteY1" fmla="*/ 605899 h 4241765"/>
              <a:gd name="connsiteX2" fmla="*/ 632615 w 632827"/>
              <a:gd name="connsiteY2" fmla="*/ 919487 h 4241765"/>
              <a:gd name="connsiteX3" fmla="*/ 627665 w 632827"/>
              <a:gd name="connsiteY3" fmla="*/ 4241765 h 4241765"/>
              <a:gd name="connsiteX0" fmla="*/ 0 w 632827"/>
              <a:gd name="connsiteY0" fmla="*/ 0 h 4241765"/>
              <a:gd name="connsiteX1" fmla="*/ 538065 w 632827"/>
              <a:gd name="connsiteY1" fmla="*/ 605899 h 4241765"/>
              <a:gd name="connsiteX2" fmla="*/ 632615 w 632827"/>
              <a:gd name="connsiteY2" fmla="*/ 919487 h 4241765"/>
              <a:gd name="connsiteX3" fmla="*/ 627665 w 632827"/>
              <a:gd name="connsiteY3" fmla="*/ 4241765 h 4241765"/>
              <a:gd name="connsiteX0" fmla="*/ 0 w 632827"/>
              <a:gd name="connsiteY0" fmla="*/ 0 h 4241765"/>
              <a:gd name="connsiteX1" fmla="*/ 538065 w 632827"/>
              <a:gd name="connsiteY1" fmla="*/ 605899 h 4241765"/>
              <a:gd name="connsiteX2" fmla="*/ 632615 w 632827"/>
              <a:gd name="connsiteY2" fmla="*/ 919487 h 4241765"/>
              <a:gd name="connsiteX3" fmla="*/ 627665 w 632827"/>
              <a:gd name="connsiteY3" fmla="*/ 4241765 h 4241765"/>
            </a:gdLst>
            <a:ahLst/>
            <a:cxnLst>
              <a:cxn ang="0">
                <a:pos x="connsiteX0" y="connsiteY0"/>
              </a:cxn>
              <a:cxn ang="0">
                <a:pos x="connsiteX1" y="connsiteY1"/>
              </a:cxn>
              <a:cxn ang="0">
                <a:pos x="connsiteX2" y="connsiteY2"/>
              </a:cxn>
              <a:cxn ang="0">
                <a:pos x="connsiteX3" y="connsiteY3"/>
              </a:cxn>
            </a:cxnLst>
            <a:rect l="l" t="t" r="r" b="b"/>
            <a:pathLst>
              <a:path w="632827" h="4241765">
                <a:moveTo>
                  <a:pt x="0" y="0"/>
                </a:moveTo>
                <a:lnTo>
                  <a:pt x="538065" y="605899"/>
                </a:lnTo>
                <a:cubicBezTo>
                  <a:pt x="604178" y="691617"/>
                  <a:pt x="635752" y="766511"/>
                  <a:pt x="632615" y="919487"/>
                </a:cubicBezTo>
                <a:cubicBezTo>
                  <a:pt x="630526" y="1188950"/>
                  <a:pt x="629754" y="3972302"/>
                  <a:pt x="627665" y="4241765"/>
                </a:cubicBezTo>
              </a:path>
            </a:pathLst>
          </a:custGeom>
          <a:ln w="12700">
            <a:solidFill>
              <a:srgbClr val="0297F0">
                <a:alpha val="80000"/>
              </a:srgbClr>
            </a:solidFill>
            <a:prstDash val="solid"/>
            <a:headEnd type="oval" w="lg" len="lg"/>
            <a:tailEnd type="none"/>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tx1"/>
              </a:solidFill>
            </a:endParaRPr>
          </a:p>
        </p:txBody>
      </p:sp>
      <p:sp>
        <p:nvSpPr>
          <p:cNvPr id="129" name="圆角矩形 6"/>
          <p:cNvSpPr/>
          <p:nvPr/>
        </p:nvSpPr>
        <p:spPr>
          <a:xfrm rot="5400000" flipH="1">
            <a:off x="7122917" y="-240594"/>
            <a:ext cx="513271" cy="3710511"/>
          </a:xfrm>
          <a:custGeom>
            <a:avLst/>
            <a:gdLst>
              <a:gd name="connsiteX0" fmla="*/ 0 w 670708"/>
              <a:gd name="connsiteY0" fmla="*/ 112518 h 1095765"/>
              <a:gd name="connsiteX1" fmla="*/ 112518 w 670708"/>
              <a:gd name="connsiteY1" fmla="*/ 0 h 1095765"/>
              <a:gd name="connsiteX2" fmla="*/ 558190 w 670708"/>
              <a:gd name="connsiteY2" fmla="*/ 0 h 1095765"/>
              <a:gd name="connsiteX3" fmla="*/ 670708 w 670708"/>
              <a:gd name="connsiteY3" fmla="*/ 112518 h 1095765"/>
              <a:gd name="connsiteX4" fmla="*/ 670708 w 670708"/>
              <a:gd name="connsiteY4" fmla="*/ 983247 h 1095765"/>
              <a:gd name="connsiteX5" fmla="*/ 558190 w 670708"/>
              <a:gd name="connsiteY5" fmla="*/ 1095765 h 1095765"/>
              <a:gd name="connsiteX6" fmla="*/ 112518 w 670708"/>
              <a:gd name="connsiteY6" fmla="*/ 1095765 h 1095765"/>
              <a:gd name="connsiteX7" fmla="*/ 0 w 670708"/>
              <a:gd name="connsiteY7" fmla="*/ 983247 h 1095765"/>
              <a:gd name="connsiteX8" fmla="*/ 0 w 670708"/>
              <a:gd name="connsiteY8" fmla="*/ 112518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7" fmla="*/ 112518 w 670708"/>
              <a:gd name="connsiteY7" fmla="*/ 1095765 h 1095765"/>
              <a:gd name="connsiteX8" fmla="*/ 91440 w 670708"/>
              <a:gd name="connsiteY8" fmla="*/ 1074687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7" fmla="*/ 112518 w 670708"/>
              <a:gd name="connsiteY7" fmla="*/ 1095765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0" fmla="*/ 0 w 670708"/>
              <a:gd name="connsiteY0" fmla="*/ 983247 h 983247"/>
              <a:gd name="connsiteX1" fmla="*/ 0 w 670708"/>
              <a:gd name="connsiteY1" fmla="*/ 112518 h 983247"/>
              <a:gd name="connsiteX2" fmla="*/ 112518 w 670708"/>
              <a:gd name="connsiteY2" fmla="*/ 0 h 983247"/>
              <a:gd name="connsiteX3" fmla="*/ 558190 w 670708"/>
              <a:gd name="connsiteY3" fmla="*/ 0 h 983247"/>
              <a:gd name="connsiteX4" fmla="*/ 670708 w 670708"/>
              <a:gd name="connsiteY4" fmla="*/ 112518 h 983247"/>
              <a:gd name="connsiteX5" fmla="*/ 670708 w 670708"/>
              <a:gd name="connsiteY5" fmla="*/ 983247 h 983247"/>
              <a:gd name="connsiteX0" fmla="*/ 0 w 670708"/>
              <a:gd name="connsiteY0" fmla="*/ 112518 h 983247"/>
              <a:gd name="connsiteX1" fmla="*/ 112518 w 670708"/>
              <a:gd name="connsiteY1" fmla="*/ 0 h 983247"/>
              <a:gd name="connsiteX2" fmla="*/ 558190 w 670708"/>
              <a:gd name="connsiteY2" fmla="*/ 0 h 983247"/>
              <a:gd name="connsiteX3" fmla="*/ 670708 w 670708"/>
              <a:gd name="connsiteY3" fmla="*/ 112518 h 983247"/>
              <a:gd name="connsiteX4" fmla="*/ 670708 w 670708"/>
              <a:gd name="connsiteY4" fmla="*/ 983247 h 983247"/>
              <a:gd name="connsiteX0" fmla="*/ 0 w 558190"/>
              <a:gd name="connsiteY0" fmla="*/ 0 h 983247"/>
              <a:gd name="connsiteX1" fmla="*/ 445672 w 558190"/>
              <a:gd name="connsiteY1" fmla="*/ 0 h 983247"/>
              <a:gd name="connsiteX2" fmla="*/ 558190 w 558190"/>
              <a:gd name="connsiteY2" fmla="*/ 112518 h 983247"/>
              <a:gd name="connsiteX3" fmla="*/ 558190 w 558190"/>
              <a:gd name="connsiteY3" fmla="*/ 983247 h 983247"/>
              <a:gd name="connsiteX0" fmla="*/ 0 w 627665"/>
              <a:gd name="connsiteY0" fmla="*/ 0 h 1379865"/>
              <a:gd name="connsiteX1" fmla="*/ 515147 w 627665"/>
              <a:gd name="connsiteY1" fmla="*/ 396618 h 1379865"/>
              <a:gd name="connsiteX2" fmla="*/ 627665 w 627665"/>
              <a:gd name="connsiteY2" fmla="*/ 509136 h 1379865"/>
              <a:gd name="connsiteX3" fmla="*/ 627665 w 627665"/>
              <a:gd name="connsiteY3" fmla="*/ 1379865 h 1379865"/>
              <a:gd name="connsiteX0" fmla="*/ 0 w 627665"/>
              <a:gd name="connsiteY0" fmla="*/ 0 h 1379865"/>
              <a:gd name="connsiteX1" fmla="*/ 515147 w 627665"/>
              <a:gd name="connsiteY1" fmla="*/ 396618 h 1379865"/>
              <a:gd name="connsiteX2" fmla="*/ 627665 w 627665"/>
              <a:gd name="connsiteY2" fmla="*/ 509136 h 1379865"/>
              <a:gd name="connsiteX3" fmla="*/ 627665 w 627665"/>
              <a:gd name="connsiteY3" fmla="*/ 1379865 h 1379865"/>
              <a:gd name="connsiteX0" fmla="*/ 0 w 627665"/>
              <a:gd name="connsiteY0" fmla="*/ 0 h 1379865"/>
              <a:gd name="connsiteX1" fmla="*/ 515147 w 627665"/>
              <a:gd name="connsiteY1" fmla="*/ 396618 h 1379865"/>
              <a:gd name="connsiteX2" fmla="*/ 627665 w 627665"/>
              <a:gd name="connsiteY2" fmla="*/ 509136 h 1379865"/>
              <a:gd name="connsiteX3" fmla="*/ 627665 w 627665"/>
              <a:gd name="connsiteY3" fmla="*/ 1379865 h 1379865"/>
              <a:gd name="connsiteX0" fmla="*/ 0 w 627665"/>
              <a:gd name="connsiteY0" fmla="*/ 0 h 1379865"/>
              <a:gd name="connsiteX1" fmla="*/ 515147 w 627665"/>
              <a:gd name="connsiteY1" fmla="*/ 396618 h 1379865"/>
              <a:gd name="connsiteX2" fmla="*/ 627665 w 627665"/>
              <a:gd name="connsiteY2" fmla="*/ 509136 h 1379865"/>
              <a:gd name="connsiteX3" fmla="*/ 627665 w 627665"/>
              <a:gd name="connsiteY3" fmla="*/ 1379865 h 1379865"/>
              <a:gd name="connsiteX0" fmla="*/ 0 w 627665"/>
              <a:gd name="connsiteY0" fmla="*/ 0 h 1379865"/>
              <a:gd name="connsiteX1" fmla="*/ 518280 w 627665"/>
              <a:gd name="connsiteY1" fmla="*/ 374934 h 1379865"/>
              <a:gd name="connsiteX2" fmla="*/ 627665 w 627665"/>
              <a:gd name="connsiteY2" fmla="*/ 509136 h 1379865"/>
              <a:gd name="connsiteX3" fmla="*/ 627665 w 627665"/>
              <a:gd name="connsiteY3" fmla="*/ 1379865 h 1379865"/>
              <a:gd name="connsiteX0" fmla="*/ 0 w 627665"/>
              <a:gd name="connsiteY0" fmla="*/ 0 h 1379865"/>
              <a:gd name="connsiteX1" fmla="*/ 518280 w 627665"/>
              <a:gd name="connsiteY1" fmla="*/ 374934 h 1379865"/>
              <a:gd name="connsiteX2" fmla="*/ 627665 w 627665"/>
              <a:gd name="connsiteY2" fmla="*/ 509136 h 1379865"/>
              <a:gd name="connsiteX3" fmla="*/ 627665 w 627665"/>
              <a:gd name="connsiteY3" fmla="*/ 1379865 h 1379865"/>
              <a:gd name="connsiteX0" fmla="*/ 0 w 627665"/>
              <a:gd name="connsiteY0" fmla="*/ 0 h 1379865"/>
              <a:gd name="connsiteX1" fmla="*/ 518280 w 627665"/>
              <a:gd name="connsiteY1" fmla="*/ 374934 h 1379865"/>
              <a:gd name="connsiteX2" fmla="*/ 627665 w 627665"/>
              <a:gd name="connsiteY2" fmla="*/ 509136 h 1379865"/>
              <a:gd name="connsiteX3" fmla="*/ 627665 w 627665"/>
              <a:gd name="connsiteY3" fmla="*/ 1379865 h 1379865"/>
              <a:gd name="connsiteX0" fmla="*/ 0 w 633931"/>
              <a:gd name="connsiteY0" fmla="*/ 0 h 1379865"/>
              <a:gd name="connsiteX1" fmla="*/ 518280 w 633931"/>
              <a:gd name="connsiteY1" fmla="*/ 374934 h 1379865"/>
              <a:gd name="connsiteX2" fmla="*/ 633931 w 633931"/>
              <a:gd name="connsiteY2" fmla="*/ 571477 h 1379865"/>
              <a:gd name="connsiteX3" fmla="*/ 627665 w 633931"/>
              <a:gd name="connsiteY3" fmla="*/ 1379865 h 1379865"/>
              <a:gd name="connsiteX0" fmla="*/ 0 w 634110"/>
              <a:gd name="connsiteY0" fmla="*/ 0 h 1379865"/>
              <a:gd name="connsiteX1" fmla="*/ 518280 w 634110"/>
              <a:gd name="connsiteY1" fmla="*/ 374934 h 1379865"/>
              <a:gd name="connsiteX2" fmla="*/ 633931 w 634110"/>
              <a:gd name="connsiteY2" fmla="*/ 571477 h 1379865"/>
              <a:gd name="connsiteX3" fmla="*/ 627665 w 634110"/>
              <a:gd name="connsiteY3" fmla="*/ 1379865 h 1379865"/>
              <a:gd name="connsiteX0" fmla="*/ 0 w 628268"/>
              <a:gd name="connsiteY0" fmla="*/ 0 h 1379865"/>
              <a:gd name="connsiteX1" fmla="*/ 518280 w 628268"/>
              <a:gd name="connsiteY1" fmla="*/ 374934 h 1379865"/>
              <a:gd name="connsiteX2" fmla="*/ 627666 w 628268"/>
              <a:gd name="connsiteY2" fmla="*/ 568769 h 1379865"/>
              <a:gd name="connsiteX3" fmla="*/ 627665 w 628268"/>
              <a:gd name="connsiteY3" fmla="*/ 1379865 h 1379865"/>
              <a:gd name="connsiteX0" fmla="*/ 0 w 628268"/>
              <a:gd name="connsiteY0" fmla="*/ 0 h 2425419"/>
              <a:gd name="connsiteX1" fmla="*/ 518280 w 628268"/>
              <a:gd name="connsiteY1" fmla="*/ 374934 h 2425419"/>
              <a:gd name="connsiteX2" fmla="*/ 627666 w 628268"/>
              <a:gd name="connsiteY2" fmla="*/ 568769 h 2425419"/>
              <a:gd name="connsiteX3" fmla="*/ 627665 w 628268"/>
              <a:gd name="connsiteY3" fmla="*/ 2425419 h 2425419"/>
              <a:gd name="connsiteX0" fmla="*/ 0 w 628268"/>
              <a:gd name="connsiteY0" fmla="*/ 0 h 4241765"/>
              <a:gd name="connsiteX1" fmla="*/ 518280 w 628268"/>
              <a:gd name="connsiteY1" fmla="*/ 374934 h 4241765"/>
              <a:gd name="connsiteX2" fmla="*/ 627666 w 628268"/>
              <a:gd name="connsiteY2" fmla="*/ 568769 h 4241765"/>
              <a:gd name="connsiteX3" fmla="*/ 627665 w 628268"/>
              <a:gd name="connsiteY3" fmla="*/ 4241765 h 4241765"/>
              <a:gd name="connsiteX0" fmla="*/ 0 w 632800"/>
              <a:gd name="connsiteY0" fmla="*/ 0 h 4241765"/>
              <a:gd name="connsiteX1" fmla="*/ 518280 w 632800"/>
              <a:gd name="connsiteY1" fmla="*/ 374934 h 4241765"/>
              <a:gd name="connsiteX2" fmla="*/ 632615 w 632800"/>
              <a:gd name="connsiteY2" fmla="*/ 919487 h 4241765"/>
              <a:gd name="connsiteX3" fmla="*/ 627665 w 632800"/>
              <a:gd name="connsiteY3" fmla="*/ 4241765 h 4241765"/>
              <a:gd name="connsiteX0" fmla="*/ 0 w 636459"/>
              <a:gd name="connsiteY0" fmla="*/ 0 h 4241765"/>
              <a:gd name="connsiteX1" fmla="*/ 572676 w 636459"/>
              <a:gd name="connsiteY1" fmla="*/ 644389 h 4241765"/>
              <a:gd name="connsiteX2" fmla="*/ 632615 w 636459"/>
              <a:gd name="connsiteY2" fmla="*/ 919487 h 4241765"/>
              <a:gd name="connsiteX3" fmla="*/ 627665 w 636459"/>
              <a:gd name="connsiteY3" fmla="*/ 4241765 h 4241765"/>
              <a:gd name="connsiteX0" fmla="*/ 0 w 636459"/>
              <a:gd name="connsiteY0" fmla="*/ 0 h 4241765"/>
              <a:gd name="connsiteX1" fmla="*/ 572676 w 636459"/>
              <a:gd name="connsiteY1" fmla="*/ 644389 h 4241765"/>
              <a:gd name="connsiteX2" fmla="*/ 632615 w 636459"/>
              <a:gd name="connsiteY2" fmla="*/ 919487 h 4241765"/>
              <a:gd name="connsiteX3" fmla="*/ 627665 w 636459"/>
              <a:gd name="connsiteY3" fmla="*/ 4241765 h 4241765"/>
              <a:gd name="connsiteX0" fmla="*/ 0 w 636459"/>
              <a:gd name="connsiteY0" fmla="*/ 0 h 4241765"/>
              <a:gd name="connsiteX1" fmla="*/ 572676 w 636459"/>
              <a:gd name="connsiteY1" fmla="*/ 644389 h 4241765"/>
              <a:gd name="connsiteX2" fmla="*/ 632615 w 636459"/>
              <a:gd name="connsiteY2" fmla="*/ 919487 h 4241765"/>
              <a:gd name="connsiteX3" fmla="*/ 627665 w 636459"/>
              <a:gd name="connsiteY3" fmla="*/ 4241765 h 4241765"/>
              <a:gd name="connsiteX0" fmla="*/ 0 w 636459"/>
              <a:gd name="connsiteY0" fmla="*/ 0 h 4241765"/>
              <a:gd name="connsiteX1" fmla="*/ 572676 w 636459"/>
              <a:gd name="connsiteY1" fmla="*/ 644389 h 4241765"/>
              <a:gd name="connsiteX2" fmla="*/ 632615 w 636459"/>
              <a:gd name="connsiteY2" fmla="*/ 919487 h 4241765"/>
              <a:gd name="connsiteX3" fmla="*/ 627665 w 636459"/>
              <a:gd name="connsiteY3" fmla="*/ 4241765 h 4241765"/>
              <a:gd name="connsiteX0" fmla="*/ 0 w 633936"/>
              <a:gd name="connsiteY0" fmla="*/ 0 h 4241765"/>
              <a:gd name="connsiteX1" fmla="*/ 572676 w 633936"/>
              <a:gd name="connsiteY1" fmla="*/ 644389 h 4241765"/>
              <a:gd name="connsiteX2" fmla="*/ 632615 w 633936"/>
              <a:gd name="connsiteY2" fmla="*/ 919487 h 4241765"/>
              <a:gd name="connsiteX3" fmla="*/ 627665 w 633936"/>
              <a:gd name="connsiteY3" fmla="*/ 4241765 h 4241765"/>
              <a:gd name="connsiteX0" fmla="*/ 0 w 632828"/>
              <a:gd name="connsiteY0" fmla="*/ 0 h 4241765"/>
              <a:gd name="connsiteX1" fmla="*/ 538065 w 632828"/>
              <a:gd name="connsiteY1" fmla="*/ 605899 h 4241765"/>
              <a:gd name="connsiteX2" fmla="*/ 632615 w 632828"/>
              <a:gd name="connsiteY2" fmla="*/ 919487 h 4241765"/>
              <a:gd name="connsiteX3" fmla="*/ 627665 w 632828"/>
              <a:gd name="connsiteY3" fmla="*/ 4241765 h 4241765"/>
              <a:gd name="connsiteX0" fmla="*/ 0 w 632827"/>
              <a:gd name="connsiteY0" fmla="*/ 0 h 4241765"/>
              <a:gd name="connsiteX1" fmla="*/ 538065 w 632827"/>
              <a:gd name="connsiteY1" fmla="*/ 605899 h 4241765"/>
              <a:gd name="connsiteX2" fmla="*/ 632615 w 632827"/>
              <a:gd name="connsiteY2" fmla="*/ 919487 h 4241765"/>
              <a:gd name="connsiteX3" fmla="*/ 627665 w 632827"/>
              <a:gd name="connsiteY3" fmla="*/ 4241765 h 4241765"/>
              <a:gd name="connsiteX0" fmla="*/ 0 w 632827"/>
              <a:gd name="connsiteY0" fmla="*/ 0 h 4241765"/>
              <a:gd name="connsiteX1" fmla="*/ 538065 w 632827"/>
              <a:gd name="connsiteY1" fmla="*/ 605899 h 4241765"/>
              <a:gd name="connsiteX2" fmla="*/ 632615 w 632827"/>
              <a:gd name="connsiteY2" fmla="*/ 919487 h 4241765"/>
              <a:gd name="connsiteX3" fmla="*/ 627665 w 632827"/>
              <a:gd name="connsiteY3" fmla="*/ 4241765 h 4241765"/>
              <a:gd name="connsiteX0" fmla="*/ 0 w 632827"/>
              <a:gd name="connsiteY0" fmla="*/ 0 h 4241765"/>
              <a:gd name="connsiteX1" fmla="*/ 538065 w 632827"/>
              <a:gd name="connsiteY1" fmla="*/ 605899 h 4241765"/>
              <a:gd name="connsiteX2" fmla="*/ 632615 w 632827"/>
              <a:gd name="connsiteY2" fmla="*/ 919487 h 4241765"/>
              <a:gd name="connsiteX3" fmla="*/ 627665 w 632827"/>
              <a:gd name="connsiteY3" fmla="*/ 4241765 h 4241765"/>
            </a:gdLst>
            <a:ahLst/>
            <a:cxnLst>
              <a:cxn ang="0">
                <a:pos x="connsiteX0" y="connsiteY0"/>
              </a:cxn>
              <a:cxn ang="0">
                <a:pos x="connsiteX1" y="connsiteY1"/>
              </a:cxn>
              <a:cxn ang="0">
                <a:pos x="connsiteX2" y="connsiteY2"/>
              </a:cxn>
              <a:cxn ang="0">
                <a:pos x="connsiteX3" y="connsiteY3"/>
              </a:cxn>
            </a:cxnLst>
            <a:rect l="l" t="t" r="r" b="b"/>
            <a:pathLst>
              <a:path w="632827" h="4241765">
                <a:moveTo>
                  <a:pt x="0" y="0"/>
                </a:moveTo>
                <a:lnTo>
                  <a:pt x="538065" y="605899"/>
                </a:lnTo>
                <a:cubicBezTo>
                  <a:pt x="604178" y="691617"/>
                  <a:pt x="635752" y="766511"/>
                  <a:pt x="632615" y="919487"/>
                </a:cubicBezTo>
                <a:cubicBezTo>
                  <a:pt x="630526" y="1188950"/>
                  <a:pt x="629754" y="3972302"/>
                  <a:pt x="627665" y="4241765"/>
                </a:cubicBezTo>
              </a:path>
            </a:pathLst>
          </a:custGeom>
          <a:ln w="12700">
            <a:solidFill>
              <a:srgbClr val="0297F0">
                <a:alpha val="80000"/>
              </a:srgbClr>
            </a:solidFill>
            <a:prstDash val="solid"/>
            <a:headEnd type="oval" w="lg" len="lg"/>
            <a:tailEnd type="none"/>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tx1"/>
              </a:solidFill>
            </a:endParaRPr>
          </a:p>
        </p:txBody>
      </p:sp>
      <p:sp>
        <p:nvSpPr>
          <p:cNvPr id="130" name="矩形 129"/>
          <p:cNvSpPr/>
          <p:nvPr/>
        </p:nvSpPr>
        <p:spPr>
          <a:xfrm>
            <a:off x="5452799" y="1346484"/>
            <a:ext cx="1210576" cy="400105"/>
          </a:xfrm>
          <a:prstGeom prst="rect">
            <a:avLst/>
          </a:prstGeom>
        </p:spPr>
        <p:txBody>
          <a:bodyPr wrap="none" lIns="91434" tIns="45718" rIns="91434" bIns="45718">
            <a:spAutoFit/>
          </a:bodyPr>
          <a:lstStyle/>
          <a:p>
            <a:pPr fontAlgn="ctr"/>
            <a:r>
              <a:rPr lang="zh-CN" altLang="en-US" sz="20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添加标题</a:t>
            </a:r>
            <a:endParaRPr lang="en-US" altLang="zh-CN" sz="20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endParaRPr>
          </a:p>
        </p:txBody>
      </p:sp>
      <p:sp>
        <p:nvSpPr>
          <p:cNvPr id="131" name="矩形 47"/>
          <p:cNvSpPr>
            <a:spLocks noChangeArrowheads="1"/>
          </p:cNvSpPr>
          <p:nvPr/>
        </p:nvSpPr>
        <p:spPr bwMode="auto">
          <a:xfrm>
            <a:off x="5452799" y="1685482"/>
            <a:ext cx="3547660" cy="57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p>
            <a:pPr>
              <a:lnSpc>
                <a:spcPct val="120000"/>
              </a:lnSpc>
              <a:spcBef>
                <a:spcPct val="0"/>
              </a:spcBef>
              <a:buFont typeface="Arial" charset="0"/>
              <a:buNone/>
            </a:pPr>
            <a:r>
              <a:rPr lang="zh-CN" altLang="en-US" sz="1400" dirty="0">
                <a:solidFill>
                  <a:schemeClr val="tx1">
                    <a:lumMod val="75000"/>
                    <a:lumOff val="25000"/>
                  </a:schemeClr>
                </a:solidFill>
                <a:latin typeface="微软雅黑" pitchFamily="34" charset="-122"/>
                <a:ea typeface="微软雅黑" pitchFamily="34" charset="-122"/>
                <a:sym typeface="微软雅黑" pitchFamily="34" charset="-122"/>
              </a:rPr>
              <a:t>在此录入本图表的综合描述说明，在此录入本图表的综合描述说明</a:t>
            </a:r>
          </a:p>
        </p:txBody>
      </p:sp>
    </p:spTree>
    <p:extLst>
      <p:ext uri="{BB962C8B-B14F-4D97-AF65-F5344CB8AC3E}">
        <p14:creationId xmlns:p14="http://schemas.microsoft.com/office/powerpoint/2010/main" val="2709626198"/>
      </p:ext>
    </p:extLst>
  </p:cSld>
  <p:clrMapOvr>
    <a:masterClrMapping/>
  </p:clrMapOvr>
  <p:transition spd="slow" advTm="4000">
    <p:check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fill="hold" nodeType="afterEffect" p14:presetBounceEnd="48000">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14:bounceEnd="48000">
                                          <p:cBhvr additive="base">
                                            <p:cTn id="11" dur="500" fill="hold"/>
                                            <p:tgtEl>
                                              <p:spTgt spid="58"/>
                                            </p:tgtEl>
                                            <p:attrNameLst>
                                              <p:attrName>ppt_x</p:attrName>
                                            </p:attrNameLst>
                                          </p:cBhvr>
                                          <p:tavLst>
                                            <p:tav tm="0">
                                              <p:val>
                                                <p:strVal val="0-#ppt_w/2"/>
                                              </p:val>
                                            </p:tav>
                                            <p:tav tm="100000">
                                              <p:val>
                                                <p:strVal val="#ppt_x"/>
                                              </p:val>
                                            </p:tav>
                                          </p:tavLst>
                                        </p:anim>
                                        <p:anim calcmode="lin" valueType="num" p14:bounceEnd="48000">
                                          <p:cBhvr additive="base">
                                            <p:cTn id="12" dur="500" fill="hold"/>
                                            <p:tgtEl>
                                              <p:spTgt spid="5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p:cTn id="16" dur="500" fill="hold"/>
                                            <p:tgtEl>
                                              <p:spTgt spid="61"/>
                                            </p:tgtEl>
                                            <p:attrNameLst>
                                              <p:attrName>ppt_w</p:attrName>
                                            </p:attrNameLst>
                                          </p:cBhvr>
                                          <p:tavLst>
                                            <p:tav tm="0">
                                              <p:val>
                                                <p:fltVal val="0"/>
                                              </p:val>
                                            </p:tav>
                                            <p:tav tm="100000">
                                              <p:val>
                                                <p:strVal val="#ppt_w"/>
                                              </p:val>
                                            </p:tav>
                                          </p:tavLst>
                                        </p:anim>
                                        <p:anim calcmode="lin" valueType="num">
                                          <p:cBhvr>
                                            <p:cTn id="17" dur="500" fill="hold"/>
                                            <p:tgtEl>
                                              <p:spTgt spid="61"/>
                                            </p:tgtEl>
                                            <p:attrNameLst>
                                              <p:attrName>ppt_h</p:attrName>
                                            </p:attrNameLst>
                                          </p:cBhvr>
                                          <p:tavLst>
                                            <p:tav tm="0">
                                              <p:val>
                                                <p:fltVal val="0"/>
                                              </p:val>
                                            </p:tav>
                                            <p:tav tm="100000">
                                              <p:val>
                                                <p:strVal val="#ppt_h"/>
                                              </p:val>
                                            </p:tav>
                                          </p:tavLst>
                                        </p:anim>
                                        <p:anim calcmode="lin" valueType="num">
                                          <p:cBhvr>
                                            <p:cTn id="18" dur="500" fill="hold"/>
                                            <p:tgtEl>
                                              <p:spTgt spid="61"/>
                                            </p:tgtEl>
                                            <p:attrNameLst>
                                              <p:attrName>style.rotation</p:attrName>
                                            </p:attrNameLst>
                                          </p:cBhvr>
                                          <p:tavLst>
                                            <p:tav tm="0">
                                              <p:val>
                                                <p:fltVal val="360"/>
                                              </p:val>
                                            </p:tav>
                                            <p:tav tm="100000">
                                              <p:val>
                                                <p:fltVal val="0"/>
                                              </p:val>
                                            </p:tav>
                                          </p:tavLst>
                                        </p:anim>
                                        <p:animEffect transition="in" filter="fade">
                                          <p:cBhvr>
                                            <p:cTn id="19" dur="500"/>
                                            <p:tgtEl>
                                              <p:spTgt spid="61"/>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wipe(left)">
                                          <p:cBhvr>
                                            <p:cTn id="23" dur="500"/>
                                            <p:tgtEl>
                                              <p:spTgt spid="8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wipe(left)">
                                          <p:cBhvr>
                                            <p:cTn id="26" dur="500"/>
                                            <p:tgtEl>
                                              <p:spTgt spid="6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wipe(left)">
                                          <p:cBhvr>
                                            <p:cTn id="29" dur="500"/>
                                            <p:tgtEl>
                                              <p:spTgt spid="63"/>
                                            </p:tgtEl>
                                          </p:cBhvr>
                                        </p:animEffect>
                                      </p:childTnLst>
                                    </p:cTn>
                                  </p:par>
                                </p:childTnLst>
                              </p:cTn>
                            </p:par>
                            <p:par>
                              <p:cTn id="30" fill="hold">
                                <p:stCondLst>
                                  <p:cond delay="2000"/>
                                </p:stCondLst>
                                <p:childTnLst>
                                  <p:par>
                                    <p:cTn id="31" presetID="2" presetClass="entr" presetSubtype="4" fill="hold" nodeType="afterEffect" p14:presetBounceEnd="48000">
                                      <p:stCondLst>
                                        <p:cond delay="0"/>
                                      </p:stCondLst>
                                      <p:childTnLst>
                                        <p:set>
                                          <p:cBhvr>
                                            <p:cTn id="32" dur="1" fill="hold">
                                              <p:stCondLst>
                                                <p:cond delay="0"/>
                                              </p:stCondLst>
                                            </p:cTn>
                                            <p:tgtEl>
                                              <p:spTgt spid="80"/>
                                            </p:tgtEl>
                                            <p:attrNameLst>
                                              <p:attrName>style.visibility</p:attrName>
                                            </p:attrNameLst>
                                          </p:cBhvr>
                                          <p:to>
                                            <p:strVal val="visible"/>
                                          </p:to>
                                        </p:set>
                                        <p:anim calcmode="lin" valueType="num" p14:bounceEnd="48000">
                                          <p:cBhvr additive="base">
                                            <p:cTn id="33" dur="500" fill="hold"/>
                                            <p:tgtEl>
                                              <p:spTgt spid="80"/>
                                            </p:tgtEl>
                                            <p:attrNameLst>
                                              <p:attrName>ppt_x</p:attrName>
                                            </p:attrNameLst>
                                          </p:cBhvr>
                                          <p:tavLst>
                                            <p:tav tm="0">
                                              <p:val>
                                                <p:strVal val="#ppt_x"/>
                                              </p:val>
                                            </p:tav>
                                            <p:tav tm="100000">
                                              <p:val>
                                                <p:strVal val="#ppt_x"/>
                                              </p:val>
                                            </p:tav>
                                          </p:tavLst>
                                        </p:anim>
                                        <p:anim calcmode="lin" valueType="num" p14:bounceEnd="48000">
                                          <p:cBhvr additive="base">
                                            <p:cTn id="34" dur="500" fill="hold"/>
                                            <p:tgtEl>
                                              <p:spTgt spid="80"/>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49" presetClass="entr" presetSubtype="0" decel="100000" fill="hold" grpId="0" nodeType="afterEffect">
                                      <p:stCondLst>
                                        <p:cond delay="0"/>
                                      </p:stCondLst>
                                      <p:childTnLst>
                                        <p:set>
                                          <p:cBhvr>
                                            <p:cTn id="37" dur="1" fill="hold">
                                              <p:stCondLst>
                                                <p:cond delay="0"/>
                                              </p:stCondLst>
                                            </p:cTn>
                                            <p:tgtEl>
                                              <p:spTgt spid="83"/>
                                            </p:tgtEl>
                                            <p:attrNameLst>
                                              <p:attrName>style.visibility</p:attrName>
                                            </p:attrNameLst>
                                          </p:cBhvr>
                                          <p:to>
                                            <p:strVal val="visible"/>
                                          </p:to>
                                        </p:set>
                                        <p:anim calcmode="lin" valueType="num">
                                          <p:cBhvr>
                                            <p:cTn id="38" dur="500" fill="hold"/>
                                            <p:tgtEl>
                                              <p:spTgt spid="83"/>
                                            </p:tgtEl>
                                            <p:attrNameLst>
                                              <p:attrName>ppt_w</p:attrName>
                                            </p:attrNameLst>
                                          </p:cBhvr>
                                          <p:tavLst>
                                            <p:tav tm="0">
                                              <p:val>
                                                <p:fltVal val="0"/>
                                              </p:val>
                                            </p:tav>
                                            <p:tav tm="100000">
                                              <p:val>
                                                <p:strVal val="#ppt_w"/>
                                              </p:val>
                                            </p:tav>
                                          </p:tavLst>
                                        </p:anim>
                                        <p:anim calcmode="lin" valueType="num">
                                          <p:cBhvr>
                                            <p:cTn id="39" dur="500" fill="hold"/>
                                            <p:tgtEl>
                                              <p:spTgt spid="83"/>
                                            </p:tgtEl>
                                            <p:attrNameLst>
                                              <p:attrName>ppt_h</p:attrName>
                                            </p:attrNameLst>
                                          </p:cBhvr>
                                          <p:tavLst>
                                            <p:tav tm="0">
                                              <p:val>
                                                <p:fltVal val="0"/>
                                              </p:val>
                                            </p:tav>
                                            <p:tav tm="100000">
                                              <p:val>
                                                <p:strVal val="#ppt_h"/>
                                              </p:val>
                                            </p:tav>
                                          </p:tavLst>
                                        </p:anim>
                                        <p:anim calcmode="lin" valueType="num">
                                          <p:cBhvr>
                                            <p:cTn id="40" dur="500" fill="hold"/>
                                            <p:tgtEl>
                                              <p:spTgt spid="83"/>
                                            </p:tgtEl>
                                            <p:attrNameLst>
                                              <p:attrName>style.rotation</p:attrName>
                                            </p:attrNameLst>
                                          </p:cBhvr>
                                          <p:tavLst>
                                            <p:tav tm="0">
                                              <p:val>
                                                <p:fltVal val="360"/>
                                              </p:val>
                                            </p:tav>
                                            <p:tav tm="100000">
                                              <p:val>
                                                <p:fltVal val="0"/>
                                              </p:val>
                                            </p:tav>
                                          </p:tavLst>
                                        </p:anim>
                                        <p:animEffect transition="in" filter="fade">
                                          <p:cBhvr>
                                            <p:cTn id="41" dur="500"/>
                                            <p:tgtEl>
                                              <p:spTgt spid="83"/>
                                            </p:tgtEl>
                                          </p:cBhvr>
                                        </p:animEffect>
                                      </p:childTnLst>
                                    </p:cTn>
                                  </p:par>
                                </p:childTnLst>
                              </p:cTn>
                            </p:par>
                            <p:par>
                              <p:cTn id="42" fill="hold">
                                <p:stCondLst>
                                  <p:cond delay="3000"/>
                                </p:stCondLst>
                                <p:childTnLst>
                                  <p:par>
                                    <p:cTn id="43" presetID="22" presetClass="entr" presetSubtype="8" fill="hold" grpId="0" nodeType="after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wipe(left)">
                                          <p:cBhvr>
                                            <p:cTn id="45" dur="500"/>
                                            <p:tgtEl>
                                              <p:spTgt spid="8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86"/>
                                            </p:tgtEl>
                                            <p:attrNameLst>
                                              <p:attrName>style.visibility</p:attrName>
                                            </p:attrNameLst>
                                          </p:cBhvr>
                                          <p:to>
                                            <p:strVal val="visible"/>
                                          </p:to>
                                        </p:set>
                                        <p:animEffect transition="in" filter="wipe(left)">
                                          <p:cBhvr>
                                            <p:cTn id="48" dur="500"/>
                                            <p:tgtEl>
                                              <p:spTgt spid="8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wipe(left)">
                                          <p:cBhvr>
                                            <p:cTn id="51" dur="500"/>
                                            <p:tgtEl>
                                              <p:spTgt spid="92"/>
                                            </p:tgtEl>
                                          </p:cBhvr>
                                        </p:animEffect>
                                      </p:childTnLst>
                                    </p:cTn>
                                  </p:par>
                                </p:childTnLst>
                              </p:cTn>
                            </p:par>
                            <p:par>
                              <p:cTn id="52" fill="hold">
                                <p:stCondLst>
                                  <p:cond delay="3500"/>
                                </p:stCondLst>
                                <p:childTnLst>
                                  <p:par>
                                    <p:cTn id="53" presetID="2" presetClass="entr" presetSubtype="1" fill="hold" nodeType="afterEffect" p14:presetBounceEnd="48000">
                                      <p:stCondLst>
                                        <p:cond delay="0"/>
                                      </p:stCondLst>
                                      <p:childTnLst>
                                        <p:set>
                                          <p:cBhvr>
                                            <p:cTn id="54" dur="1" fill="hold">
                                              <p:stCondLst>
                                                <p:cond delay="0"/>
                                              </p:stCondLst>
                                            </p:cTn>
                                            <p:tgtEl>
                                              <p:spTgt spid="93"/>
                                            </p:tgtEl>
                                            <p:attrNameLst>
                                              <p:attrName>style.visibility</p:attrName>
                                            </p:attrNameLst>
                                          </p:cBhvr>
                                          <p:to>
                                            <p:strVal val="visible"/>
                                          </p:to>
                                        </p:set>
                                        <p:anim calcmode="lin" valueType="num" p14:bounceEnd="48000">
                                          <p:cBhvr additive="base">
                                            <p:cTn id="55" dur="500" fill="hold"/>
                                            <p:tgtEl>
                                              <p:spTgt spid="93"/>
                                            </p:tgtEl>
                                            <p:attrNameLst>
                                              <p:attrName>ppt_x</p:attrName>
                                            </p:attrNameLst>
                                          </p:cBhvr>
                                          <p:tavLst>
                                            <p:tav tm="0">
                                              <p:val>
                                                <p:strVal val="#ppt_x"/>
                                              </p:val>
                                            </p:tav>
                                            <p:tav tm="100000">
                                              <p:val>
                                                <p:strVal val="#ppt_x"/>
                                              </p:val>
                                            </p:tav>
                                          </p:tavLst>
                                        </p:anim>
                                        <p:anim calcmode="lin" valueType="num" p14:bounceEnd="48000">
                                          <p:cBhvr additive="base">
                                            <p:cTn id="56" dur="500" fill="hold"/>
                                            <p:tgtEl>
                                              <p:spTgt spid="93"/>
                                            </p:tgtEl>
                                            <p:attrNameLst>
                                              <p:attrName>ppt_y</p:attrName>
                                            </p:attrNameLst>
                                          </p:cBhvr>
                                          <p:tavLst>
                                            <p:tav tm="0">
                                              <p:val>
                                                <p:strVal val="0-#ppt_h/2"/>
                                              </p:val>
                                            </p:tav>
                                            <p:tav tm="100000">
                                              <p:val>
                                                <p:strVal val="#ppt_y"/>
                                              </p:val>
                                            </p:tav>
                                          </p:tavLst>
                                        </p:anim>
                                      </p:childTnLst>
                                    </p:cTn>
                                  </p:par>
                                </p:childTnLst>
                              </p:cTn>
                            </p:par>
                            <p:par>
                              <p:cTn id="57" fill="hold">
                                <p:stCondLst>
                                  <p:cond delay="4000"/>
                                </p:stCondLst>
                                <p:childTnLst>
                                  <p:par>
                                    <p:cTn id="58" presetID="49" presetClass="entr" presetSubtype="0" decel="100000" fill="hold" grpId="0" nodeType="afterEffect">
                                      <p:stCondLst>
                                        <p:cond delay="0"/>
                                      </p:stCondLst>
                                      <p:childTnLst>
                                        <p:set>
                                          <p:cBhvr>
                                            <p:cTn id="59" dur="1" fill="hold">
                                              <p:stCondLst>
                                                <p:cond delay="0"/>
                                              </p:stCondLst>
                                            </p:cTn>
                                            <p:tgtEl>
                                              <p:spTgt spid="96"/>
                                            </p:tgtEl>
                                            <p:attrNameLst>
                                              <p:attrName>style.visibility</p:attrName>
                                            </p:attrNameLst>
                                          </p:cBhvr>
                                          <p:to>
                                            <p:strVal val="visible"/>
                                          </p:to>
                                        </p:set>
                                        <p:anim calcmode="lin" valueType="num">
                                          <p:cBhvr>
                                            <p:cTn id="60" dur="500" fill="hold"/>
                                            <p:tgtEl>
                                              <p:spTgt spid="96"/>
                                            </p:tgtEl>
                                            <p:attrNameLst>
                                              <p:attrName>ppt_w</p:attrName>
                                            </p:attrNameLst>
                                          </p:cBhvr>
                                          <p:tavLst>
                                            <p:tav tm="0">
                                              <p:val>
                                                <p:fltVal val="0"/>
                                              </p:val>
                                            </p:tav>
                                            <p:tav tm="100000">
                                              <p:val>
                                                <p:strVal val="#ppt_w"/>
                                              </p:val>
                                            </p:tav>
                                          </p:tavLst>
                                        </p:anim>
                                        <p:anim calcmode="lin" valueType="num">
                                          <p:cBhvr>
                                            <p:cTn id="61" dur="500" fill="hold"/>
                                            <p:tgtEl>
                                              <p:spTgt spid="96"/>
                                            </p:tgtEl>
                                            <p:attrNameLst>
                                              <p:attrName>ppt_h</p:attrName>
                                            </p:attrNameLst>
                                          </p:cBhvr>
                                          <p:tavLst>
                                            <p:tav tm="0">
                                              <p:val>
                                                <p:fltVal val="0"/>
                                              </p:val>
                                            </p:tav>
                                            <p:tav tm="100000">
                                              <p:val>
                                                <p:strVal val="#ppt_h"/>
                                              </p:val>
                                            </p:tav>
                                          </p:tavLst>
                                        </p:anim>
                                        <p:anim calcmode="lin" valueType="num">
                                          <p:cBhvr>
                                            <p:cTn id="62" dur="500" fill="hold"/>
                                            <p:tgtEl>
                                              <p:spTgt spid="96"/>
                                            </p:tgtEl>
                                            <p:attrNameLst>
                                              <p:attrName>style.rotation</p:attrName>
                                            </p:attrNameLst>
                                          </p:cBhvr>
                                          <p:tavLst>
                                            <p:tav tm="0">
                                              <p:val>
                                                <p:fltVal val="360"/>
                                              </p:val>
                                            </p:tav>
                                            <p:tav tm="100000">
                                              <p:val>
                                                <p:fltVal val="0"/>
                                              </p:val>
                                            </p:tav>
                                          </p:tavLst>
                                        </p:anim>
                                        <p:animEffect transition="in" filter="fade">
                                          <p:cBhvr>
                                            <p:cTn id="63" dur="500"/>
                                            <p:tgtEl>
                                              <p:spTgt spid="96"/>
                                            </p:tgtEl>
                                          </p:cBhvr>
                                        </p:animEffect>
                                      </p:childTnLst>
                                    </p:cTn>
                                  </p:par>
                                </p:childTnLst>
                              </p:cTn>
                            </p:par>
                            <p:par>
                              <p:cTn id="64" fill="hold">
                                <p:stCondLst>
                                  <p:cond delay="4500"/>
                                </p:stCondLst>
                                <p:childTnLst>
                                  <p:par>
                                    <p:cTn id="65" presetID="22" presetClass="entr" presetSubtype="2" fill="hold" grpId="0" nodeType="afterEffect">
                                      <p:stCondLst>
                                        <p:cond delay="0"/>
                                      </p:stCondLst>
                                      <p:childTnLst>
                                        <p:set>
                                          <p:cBhvr>
                                            <p:cTn id="66" dur="1" fill="hold">
                                              <p:stCondLst>
                                                <p:cond delay="0"/>
                                              </p:stCondLst>
                                            </p:cTn>
                                            <p:tgtEl>
                                              <p:spTgt spid="128"/>
                                            </p:tgtEl>
                                            <p:attrNameLst>
                                              <p:attrName>style.visibility</p:attrName>
                                            </p:attrNameLst>
                                          </p:cBhvr>
                                          <p:to>
                                            <p:strVal val="visible"/>
                                          </p:to>
                                        </p:set>
                                        <p:animEffect transition="in" filter="wipe(right)">
                                          <p:cBhvr>
                                            <p:cTn id="67" dur="500"/>
                                            <p:tgtEl>
                                              <p:spTgt spid="128"/>
                                            </p:tgtEl>
                                          </p:cBhvr>
                                        </p:animEffect>
                                      </p:childTnLst>
                                    </p:cTn>
                                  </p:par>
                                  <p:par>
                                    <p:cTn id="68" presetID="22" presetClass="entr" presetSubtype="2" fill="hold" grpId="0" nodeType="withEffect">
                                      <p:stCondLst>
                                        <p:cond delay="250"/>
                                      </p:stCondLst>
                                      <p:childTnLst>
                                        <p:set>
                                          <p:cBhvr>
                                            <p:cTn id="69" dur="1" fill="hold">
                                              <p:stCondLst>
                                                <p:cond delay="0"/>
                                              </p:stCondLst>
                                            </p:cTn>
                                            <p:tgtEl>
                                              <p:spTgt spid="122"/>
                                            </p:tgtEl>
                                            <p:attrNameLst>
                                              <p:attrName>style.visibility</p:attrName>
                                            </p:attrNameLst>
                                          </p:cBhvr>
                                          <p:to>
                                            <p:strVal val="visible"/>
                                          </p:to>
                                        </p:set>
                                        <p:animEffect transition="in" filter="wipe(right)">
                                          <p:cBhvr>
                                            <p:cTn id="70" dur="250"/>
                                            <p:tgtEl>
                                              <p:spTgt spid="122"/>
                                            </p:tgtEl>
                                          </p:cBhvr>
                                        </p:animEffect>
                                      </p:childTnLst>
                                    </p:cTn>
                                  </p:par>
                                  <p:par>
                                    <p:cTn id="71" presetID="22" presetClass="entr" presetSubtype="2" fill="hold" grpId="0" nodeType="withEffect">
                                      <p:stCondLst>
                                        <p:cond delay="0"/>
                                      </p:stCondLst>
                                      <p:childTnLst>
                                        <p:set>
                                          <p:cBhvr>
                                            <p:cTn id="72" dur="1" fill="hold">
                                              <p:stCondLst>
                                                <p:cond delay="0"/>
                                              </p:stCondLst>
                                            </p:cTn>
                                            <p:tgtEl>
                                              <p:spTgt spid="123"/>
                                            </p:tgtEl>
                                            <p:attrNameLst>
                                              <p:attrName>style.visibility</p:attrName>
                                            </p:attrNameLst>
                                          </p:cBhvr>
                                          <p:to>
                                            <p:strVal val="visible"/>
                                          </p:to>
                                        </p:set>
                                        <p:animEffect transition="in" filter="wipe(right)">
                                          <p:cBhvr>
                                            <p:cTn id="73" dur="500"/>
                                            <p:tgtEl>
                                              <p:spTgt spid="123"/>
                                            </p:tgtEl>
                                          </p:cBhvr>
                                        </p:animEffect>
                                      </p:childTnLst>
                                    </p:cTn>
                                  </p:par>
                                </p:childTnLst>
                              </p:cTn>
                            </p:par>
                            <p:par>
                              <p:cTn id="74" fill="hold">
                                <p:stCondLst>
                                  <p:cond delay="5000"/>
                                </p:stCondLst>
                                <p:childTnLst>
                                  <p:par>
                                    <p:cTn id="75" presetID="2" presetClass="entr" presetSubtype="2" fill="hold" nodeType="afterEffect" p14:presetBounceEnd="48000">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14:bounceEnd="48000">
                                          <p:cBhvr additive="base">
                                            <p:cTn id="77" dur="500" fill="hold"/>
                                            <p:tgtEl>
                                              <p:spTgt spid="124"/>
                                            </p:tgtEl>
                                            <p:attrNameLst>
                                              <p:attrName>ppt_x</p:attrName>
                                            </p:attrNameLst>
                                          </p:cBhvr>
                                          <p:tavLst>
                                            <p:tav tm="0">
                                              <p:val>
                                                <p:strVal val="1+#ppt_w/2"/>
                                              </p:val>
                                            </p:tav>
                                            <p:tav tm="100000">
                                              <p:val>
                                                <p:strVal val="#ppt_x"/>
                                              </p:val>
                                            </p:tav>
                                          </p:tavLst>
                                        </p:anim>
                                        <p:anim calcmode="lin" valueType="num" p14:bounceEnd="48000">
                                          <p:cBhvr additive="base">
                                            <p:cTn id="78" dur="500" fill="hold"/>
                                            <p:tgtEl>
                                              <p:spTgt spid="124"/>
                                            </p:tgtEl>
                                            <p:attrNameLst>
                                              <p:attrName>ppt_y</p:attrName>
                                            </p:attrNameLst>
                                          </p:cBhvr>
                                          <p:tavLst>
                                            <p:tav tm="0">
                                              <p:val>
                                                <p:strVal val="#ppt_y"/>
                                              </p:val>
                                            </p:tav>
                                            <p:tav tm="100000">
                                              <p:val>
                                                <p:strVal val="#ppt_y"/>
                                              </p:val>
                                            </p:tav>
                                          </p:tavLst>
                                        </p:anim>
                                      </p:childTnLst>
                                    </p:cTn>
                                  </p:par>
                                </p:childTnLst>
                              </p:cTn>
                            </p:par>
                            <p:par>
                              <p:cTn id="79" fill="hold">
                                <p:stCondLst>
                                  <p:cond delay="5500"/>
                                </p:stCondLst>
                                <p:childTnLst>
                                  <p:par>
                                    <p:cTn id="80" presetID="49" presetClass="entr" presetSubtype="0" decel="100000" fill="hold" grpId="0" nodeType="afterEffect">
                                      <p:stCondLst>
                                        <p:cond delay="0"/>
                                      </p:stCondLst>
                                      <p:childTnLst>
                                        <p:set>
                                          <p:cBhvr>
                                            <p:cTn id="81" dur="1" fill="hold">
                                              <p:stCondLst>
                                                <p:cond delay="0"/>
                                              </p:stCondLst>
                                            </p:cTn>
                                            <p:tgtEl>
                                              <p:spTgt spid="127"/>
                                            </p:tgtEl>
                                            <p:attrNameLst>
                                              <p:attrName>style.visibility</p:attrName>
                                            </p:attrNameLst>
                                          </p:cBhvr>
                                          <p:to>
                                            <p:strVal val="visible"/>
                                          </p:to>
                                        </p:set>
                                        <p:anim calcmode="lin" valueType="num">
                                          <p:cBhvr>
                                            <p:cTn id="82" dur="500" fill="hold"/>
                                            <p:tgtEl>
                                              <p:spTgt spid="127"/>
                                            </p:tgtEl>
                                            <p:attrNameLst>
                                              <p:attrName>ppt_w</p:attrName>
                                            </p:attrNameLst>
                                          </p:cBhvr>
                                          <p:tavLst>
                                            <p:tav tm="0">
                                              <p:val>
                                                <p:fltVal val="0"/>
                                              </p:val>
                                            </p:tav>
                                            <p:tav tm="100000">
                                              <p:val>
                                                <p:strVal val="#ppt_w"/>
                                              </p:val>
                                            </p:tav>
                                          </p:tavLst>
                                        </p:anim>
                                        <p:anim calcmode="lin" valueType="num">
                                          <p:cBhvr>
                                            <p:cTn id="83" dur="500" fill="hold"/>
                                            <p:tgtEl>
                                              <p:spTgt spid="127"/>
                                            </p:tgtEl>
                                            <p:attrNameLst>
                                              <p:attrName>ppt_h</p:attrName>
                                            </p:attrNameLst>
                                          </p:cBhvr>
                                          <p:tavLst>
                                            <p:tav tm="0">
                                              <p:val>
                                                <p:fltVal val="0"/>
                                              </p:val>
                                            </p:tav>
                                            <p:tav tm="100000">
                                              <p:val>
                                                <p:strVal val="#ppt_h"/>
                                              </p:val>
                                            </p:tav>
                                          </p:tavLst>
                                        </p:anim>
                                        <p:anim calcmode="lin" valueType="num">
                                          <p:cBhvr>
                                            <p:cTn id="84" dur="500" fill="hold"/>
                                            <p:tgtEl>
                                              <p:spTgt spid="127"/>
                                            </p:tgtEl>
                                            <p:attrNameLst>
                                              <p:attrName>style.rotation</p:attrName>
                                            </p:attrNameLst>
                                          </p:cBhvr>
                                          <p:tavLst>
                                            <p:tav tm="0">
                                              <p:val>
                                                <p:fltVal val="360"/>
                                              </p:val>
                                            </p:tav>
                                            <p:tav tm="100000">
                                              <p:val>
                                                <p:fltVal val="0"/>
                                              </p:val>
                                            </p:tav>
                                          </p:tavLst>
                                        </p:anim>
                                        <p:animEffect transition="in" filter="fade">
                                          <p:cBhvr>
                                            <p:cTn id="85" dur="500"/>
                                            <p:tgtEl>
                                              <p:spTgt spid="127"/>
                                            </p:tgtEl>
                                          </p:cBhvr>
                                        </p:animEffect>
                                      </p:childTnLst>
                                    </p:cTn>
                                  </p:par>
                                </p:childTnLst>
                              </p:cTn>
                            </p:par>
                            <p:par>
                              <p:cTn id="86" fill="hold">
                                <p:stCondLst>
                                  <p:cond delay="6000"/>
                                </p:stCondLst>
                                <p:childTnLst>
                                  <p:par>
                                    <p:cTn id="87" presetID="22" presetClass="entr" presetSubtype="2" fill="hold" grpId="0" nodeType="afterEffect">
                                      <p:stCondLst>
                                        <p:cond delay="0"/>
                                      </p:stCondLst>
                                      <p:childTnLst>
                                        <p:set>
                                          <p:cBhvr>
                                            <p:cTn id="88" dur="1" fill="hold">
                                              <p:stCondLst>
                                                <p:cond delay="0"/>
                                              </p:stCondLst>
                                            </p:cTn>
                                            <p:tgtEl>
                                              <p:spTgt spid="129"/>
                                            </p:tgtEl>
                                            <p:attrNameLst>
                                              <p:attrName>style.visibility</p:attrName>
                                            </p:attrNameLst>
                                          </p:cBhvr>
                                          <p:to>
                                            <p:strVal val="visible"/>
                                          </p:to>
                                        </p:set>
                                        <p:animEffect transition="in" filter="wipe(right)">
                                          <p:cBhvr>
                                            <p:cTn id="89" dur="500"/>
                                            <p:tgtEl>
                                              <p:spTgt spid="129"/>
                                            </p:tgtEl>
                                          </p:cBhvr>
                                        </p:animEffect>
                                      </p:childTnLst>
                                    </p:cTn>
                                  </p:par>
                                  <p:par>
                                    <p:cTn id="90" presetID="22" presetClass="entr" presetSubtype="2" fill="hold" grpId="0" nodeType="withEffect">
                                      <p:stCondLst>
                                        <p:cond delay="250"/>
                                      </p:stCondLst>
                                      <p:childTnLst>
                                        <p:set>
                                          <p:cBhvr>
                                            <p:cTn id="91" dur="1" fill="hold">
                                              <p:stCondLst>
                                                <p:cond delay="0"/>
                                              </p:stCondLst>
                                            </p:cTn>
                                            <p:tgtEl>
                                              <p:spTgt spid="130"/>
                                            </p:tgtEl>
                                            <p:attrNameLst>
                                              <p:attrName>style.visibility</p:attrName>
                                            </p:attrNameLst>
                                          </p:cBhvr>
                                          <p:to>
                                            <p:strVal val="visible"/>
                                          </p:to>
                                        </p:set>
                                        <p:animEffect transition="in" filter="wipe(right)">
                                          <p:cBhvr>
                                            <p:cTn id="92" dur="250"/>
                                            <p:tgtEl>
                                              <p:spTgt spid="130"/>
                                            </p:tgtEl>
                                          </p:cBhvr>
                                        </p:animEffect>
                                      </p:childTnLst>
                                    </p:cTn>
                                  </p:par>
                                  <p:par>
                                    <p:cTn id="93" presetID="22" presetClass="entr" presetSubtype="2" fill="hold" grpId="0" nodeType="withEffect">
                                      <p:stCondLst>
                                        <p:cond delay="0"/>
                                      </p:stCondLst>
                                      <p:childTnLst>
                                        <p:set>
                                          <p:cBhvr>
                                            <p:cTn id="94" dur="1" fill="hold">
                                              <p:stCondLst>
                                                <p:cond delay="0"/>
                                              </p:stCondLst>
                                            </p:cTn>
                                            <p:tgtEl>
                                              <p:spTgt spid="131"/>
                                            </p:tgtEl>
                                            <p:attrNameLst>
                                              <p:attrName>style.visibility</p:attrName>
                                            </p:attrNameLst>
                                          </p:cBhvr>
                                          <p:to>
                                            <p:strVal val="visible"/>
                                          </p:to>
                                        </p:set>
                                        <p:animEffect transition="in" filter="wipe(right)">
                                          <p:cBhvr>
                                            <p:cTn id="9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1" grpId="0"/>
          <p:bldP spid="62" grpId="0"/>
          <p:bldP spid="63" grpId="0"/>
          <p:bldP spid="83" grpId="0"/>
          <p:bldP spid="84" grpId="0" animBg="1"/>
          <p:bldP spid="85" grpId="0" animBg="1"/>
          <p:bldP spid="86" grpId="0"/>
          <p:bldP spid="92" grpId="0"/>
          <p:bldP spid="96" grpId="0"/>
          <p:bldP spid="122" grpId="0"/>
          <p:bldP spid="123" grpId="0"/>
          <p:bldP spid="127" grpId="0"/>
          <p:bldP spid="128" grpId="0" animBg="1"/>
          <p:bldP spid="129" grpId="0" animBg="1"/>
          <p:bldP spid="130" grpId="0"/>
          <p:bldP spid="1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0-#ppt_w/2"/>
                                              </p:val>
                                            </p:tav>
                                            <p:tav tm="100000">
                                              <p:val>
                                                <p:strVal val="#ppt_x"/>
                                              </p:val>
                                            </p:tav>
                                          </p:tavLst>
                                        </p:anim>
                                        <p:anim calcmode="lin" valueType="num">
                                          <p:cBhvr additive="base">
                                            <p:cTn id="12" dur="500" fill="hold"/>
                                            <p:tgtEl>
                                              <p:spTgt spid="5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p:cTn id="16" dur="500" fill="hold"/>
                                            <p:tgtEl>
                                              <p:spTgt spid="61"/>
                                            </p:tgtEl>
                                            <p:attrNameLst>
                                              <p:attrName>ppt_w</p:attrName>
                                            </p:attrNameLst>
                                          </p:cBhvr>
                                          <p:tavLst>
                                            <p:tav tm="0">
                                              <p:val>
                                                <p:fltVal val="0"/>
                                              </p:val>
                                            </p:tav>
                                            <p:tav tm="100000">
                                              <p:val>
                                                <p:strVal val="#ppt_w"/>
                                              </p:val>
                                            </p:tav>
                                          </p:tavLst>
                                        </p:anim>
                                        <p:anim calcmode="lin" valueType="num">
                                          <p:cBhvr>
                                            <p:cTn id="17" dur="500" fill="hold"/>
                                            <p:tgtEl>
                                              <p:spTgt spid="61"/>
                                            </p:tgtEl>
                                            <p:attrNameLst>
                                              <p:attrName>ppt_h</p:attrName>
                                            </p:attrNameLst>
                                          </p:cBhvr>
                                          <p:tavLst>
                                            <p:tav tm="0">
                                              <p:val>
                                                <p:fltVal val="0"/>
                                              </p:val>
                                            </p:tav>
                                            <p:tav tm="100000">
                                              <p:val>
                                                <p:strVal val="#ppt_h"/>
                                              </p:val>
                                            </p:tav>
                                          </p:tavLst>
                                        </p:anim>
                                        <p:anim calcmode="lin" valueType="num">
                                          <p:cBhvr>
                                            <p:cTn id="18" dur="500" fill="hold"/>
                                            <p:tgtEl>
                                              <p:spTgt spid="61"/>
                                            </p:tgtEl>
                                            <p:attrNameLst>
                                              <p:attrName>style.rotation</p:attrName>
                                            </p:attrNameLst>
                                          </p:cBhvr>
                                          <p:tavLst>
                                            <p:tav tm="0">
                                              <p:val>
                                                <p:fltVal val="360"/>
                                              </p:val>
                                            </p:tav>
                                            <p:tav tm="100000">
                                              <p:val>
                                                <p:fltVal val="0"/>
                                              </p:val>
                                            </p:tav>
                                          </p:tavLst>
                                        </p:anim>
                                        <p:animEffect transition="in" filter="fade">
                                          <p:cBhvr>
                                            <p:cTn id="19" dur="500"/>
                                            <p:tgtEl>
                                              <p:spTgt spid="61"/>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wipe(left)">
                                          <p:cBhvr>
                                            <p:cTn id="23" dur="500"/>
                                            <p:tgtEl>
                                              <p:spTgt spid="8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wipe(left)">
                                          <p:cBhvr>
                                            <p:cTn id="26" dur="500"/>
                                            <p:tgtEl>
                                              <p:spTgt spid="6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wipe(left)">
                                          <p:cBhvr>
                                            <p:cTn id="29" dur="500"/>
                                            <p:tgtEl>
                                              <p:spTgt spid="63"/>
                                            </p:tgtEl>
                                          </p:cBhvr>
                                        </p:animEffect>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80"/>
                                            </p:tgtEl>
                                            <p:attrNameLst>
                                              <p:attrName>style.visibility</p:attrName>
                                            </p:attrNameLst>
                                          </p:cBhvr>
                                          <p:to>
                                            <p:strVal val="visible"/>
                                          </p:to>
                                        </p:set>
                                        <p:anim calcmode="lin" valueType="num">
                                          <p:cBhvr additive="base">
                                            <p:cTn id="33" dur="500" fill="hold"/>
                                            <p:tgtEl>
                                              <p:spTgt spid="80"/>
                                            </p:tgtEl>
                                            <p:attrNameLst>
                                              <p:attrName>ppt_x</p:attrName>
                                            </p:attrNameLst>
                                          </p:cBhvr>
                                          <p:tavLst>
                                            <p:tav tm="0">
                                              <p:val>
                                                <p:strVal val="#ppt_x"/>
                                              </p:val>
                                            </p:tav>
                                            <p:tav tm="100000">
                                              <p:val>
                                                <p:strVal val="#ppt_x"/>
                                              </p:val>
                                            </p:tav>
                                          </p:tavLst>
                                        </p:anim>
                                        <p:anim calcmode="lin" valueType="num">
                                          <p:cBhvr additive="base">
                                            <p:cTn id="34" dur="500" fill="hold"/>
                                            <p:tgtEl>
                                              <p:spTgt spid="80"/>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49" presetClass="entr" presetSubtype="0" decel="100000" fill="hold" grpId="0" nodeType="afterEffect">
                                      <p:stCondLst>
                                        <p:cond delay="0"/>
                                      </p:stCondLst>
                                      <p:childTnLst>
                                        <p:set>
                                          <p:cBhvr>
                                            <p:cTn id="37" dur="1" fill="hold">
                                              <p:stCondLst>
                                                <p:cond delay="0"/>
                                              </p:stCondLst>
                                            </p:cTn>
                                            <p:tgtEl>
                                              <p:spTgt spid="83"/>
                                            </p:tgtEl>
                                            <p:attrNameLst>
                                              <p:attrName>style.visibility</p:attrName>
                                            </p:attrNameLst>
                                          </p:cBhvr>
                                          <p:to>
                                            <p:strVal val="visible"/>
                                          </p:to>
                                        </p:set>
                                        <p:anim calcmode="lin" valueType="num">
                                          <p:cBhvr>
                                            <p:cTn id="38" dur="500" fill="hold"/>
                                            <p:tgtEl>
                                              <p:spTgt spid="83"/>
                                            </p:tgtEl>
                                            <p:attrNameLst>
                                              <p:attrName>ppt_w</p:attrName>
                                            </p:attrNameLst>
                                          </p:cBhvr>
                                          <p:tavLst>
                                            <p:tav tm="0">
                                              <p:val>
                                                <p:fltVal val="0"/>
                                              </p:val>
                                            </p:tav>
                                            <p:tav tm="100000">
                                              <p:val>
                                                <p:strVal val="#ppt_w"/>
                                              </p:val>
                                            </p:tav>
                                          </p:tavLst>
                                        </p:anim>
                                        <p:anim calcmode="lin" valueType="num">
                                          <p:cBhvr>
                                            <p:cTn id="39" dur="500" fill="hold"/>
                                            <p:tgtEl>
                                              <p:spTgt spid="83"/>
                                            </p:tgtEl>
                                            <p:attrNameLst>
                                              <p:attrName>ppt_h</p:attrName>
                                            </p:attrNameLst>
                                          </p:cBhvr>
                                          <p:tavLst>
                                            <p:tav tm="0">
                                              <p:val>
                                                <p:fltVal val="0"/>
                                              </p:val>
                                            </p:tav>
                                            <p:tav tm="100000">
                                              <p:val>
                                                <p:strVal val="#ppt_h"/>
                                              </p:val>
                                            </p:tav>
                                          </p:tavLst>
                                        </p:anim>
                                        <p:anim calcmode="lin" valueType="num">
                                          <p:cBhvr>
                                            <p:cTn id="40" dur="500" fill="hold"/>
                                            <p:tgtEl>
                                              <p:spTgt spid="83"/>
                                            </p:tgtEl>
                                            <p:attrNameLst>
                                              <p:attrName>style.rotation</p:attrName>
                                            </p:attrNameLst>
                                          </p:cBhvr>
                                          <p:tavLst>
                                            <p:tav tm="0">
                                              <p:val>
                                                <p:fltVal val="360"/>
                                              </p:val>
                                            </p:tav>
                                            <p:tav tm="100000">
                                              <p:val>
                                                <p:fltVal val="0"/>
                                              </p:val>
                                            </p:tav>
                                          </p:tavLst>
                                        </p:anim>
                                        <p:animEffect transition="in" filter="fade">
                                          <p:cBhvr>
                                            <p:cTn id="41" dur="500"/>
                                            <p:tgtEl>
                                              <p:spTgt spid="83"/>
                                            </p:tgtEl>
                                          </p:cBhvr>
                                        </p:animEffect>
                                      </p:childTnLst>
                                    </p:cTn>
                                  </p:par>
                                </p:childTnLst>
                              </p:cTn>
                            </p:par>
                            <p:par>
                              <p:cTn id="42" fill="hold">
                                <p:stCondLst>
                                  <p:cond delay="3000"/>
                                </p:stCondLst>
                                <p:childTnLst>
                                  <p:par>
                                    <p:cTn id="43" presetID="22" presetClass="entr" presetSubtype="8" fill="hold" grpId="0" nodeType="after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wipe(left)">
                                          <p:cBhvr>
                                            <p:cTn id="45" dur="500"/>
                                            <p:tgtEl>
                                              <p:spTgt spid="8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86"/>
                                            </p:tgtEl>
                                            <p:attrNameLst>
                                              <p:attrName>style.visibility</p:attrName>
                                            </p:attrNameLst>
                                          </p:cBhvr>
                                          <p:to>
                                            <p:strVal val="visible"/>
                                          </p:to>
                                        </p:set>
                                        <p:animEffect transition="in" filter="wipe(left)">
                                          <p:cBhvr>
                                            <p:cTn id="48" dur="500"/>
                                            <p:tgtEl>
                                              <p:spTgt spid="8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wipe(left)">
                                          <p:cBhvr>
                                            <p:cTn id="51" dur="500"/>
                                            <p:tgtEl>
                                              <p:spTgt spid="92"/>
                                            </p:tgtEl>
                                          </p:cBhvr>
                                        </p:animEffect>
                                      </p:childTnLst>
                                    </p:cTn>
                                  </p:par>
                                </p:childTnLst>
                              </p:cTn>
                            </p:par>
                            <p:par>
                              <p:cTn id="52" fill="hold">
                                <p:stCondLst>
                                  <p:cond delay="3500"/>
                                </p:stCondLst>
                                <p:childTnLst>
                                  <p:par>
                                    <p:cTn id="53" presetID="2" presetClass="entr" presetSubtype="1" fill="hold" nodeType="afterEffect">
                                      <p:stCondLst>
                                        <p:cond delay="0"/>
                                      </p:stCondLst>
                                      <p:childTnLst>
                                        <p:set>
                                          <p:cBhvr>
                                            <p:cTn id="54" dur="1" fill="hold">
                                              <p:stCondLst>
                                                <p:cond delay="0"/>
                                              </p:stCondLst>
                                            </p:cTn>
                                            <p:tgtEl>
                                              <p:spTgt spid="93"/>
                                            </p:tgtEl>
                                            <p:attrNameLst>
                                              <p:attrName>style.visibility</p:attrName>
                                            </p:attrNameLst>
                                          </p:cBhvr>
                                          <p:to>
                                            <p:strVal val="visible"/>
                                          </p:to>
                                        </p:set>
                                        <p:anim calcmode="lin" valueType="num">
                                          <p:cBhvr additive="base">
                                            <p:cTn id="55" dur="500" fill="hold"/>
                                            <p:tgtEl>
                                              <p:spTgt spid="93"/>
                                            </p:tgtEl>
                                            <p:attrNameLst>
                                              <p:attrName>ppt_x</p:attrName>
                                            </p:attrNameLst>
                                          </p:cBhvr>
                                          <p:tavLst>
                                            <p:tav tm="0">
                                              <p:val>
                                                <p:strVal val="#ppt_x"/>
                                              </p:val>
                                            </p:tav>
                                            <p:tav tm="100000">
                                              <p:val>
                                                <p:strVal val="#ppt_x"/>
                                              </p:val>
                                            </p:tav>
                                          </p:tavLst>
                                        </p:anim>
                                        <p:anim calcmode="lin" valueType="num">
                                          <p:cBhvr additive="base">
                                            <p:cTn id="56" dur="500" fill="hold"/>
                                            <p:tgtEl>
                                              <p:spTgt spid="93"/>
                                            </p:tgtEl>
                                            <p:attrNameLst>
                                              <p:attrName>ppt_y</p:attrName>
                                            </p:attrNameLst>
                                          </p:cBhvr>
                                          <p:tavLst>
                                            <p:tav tm="0">
                                              <p:val>
                                                <p:strVal val="0-#ppt_h/2"/>
                                              </p:val>
                                            </p:tav>
                                            <p:tav tm="100000">
                                              <p:val>
                                                <p:strVal val="#ppt_y"/>
                                              </p:val>
                                            </p:tav>
                                          </p:tavLst>
                                        </p:anim>
                                      </p:childTnLst>
                                    </p:cTn>
                                  </p:par>
                                </p:childTnLst>
                              </p:cTn>
                            </p:par>
                            <p:par>
                              <p:cTn id="57" fill="hold">
                                <p:stCondLst>
                                  <p:cond delay="4000"/>
                                </p:stCondLst>
                                <p:childTnLst>
                                  <p:par>
                                    <p:cTn id="58" presetID="49" presetClass="entr" presetSubtype="0" decel="100000" fill="hold" grpId="0" nodeType="afterEffect">
                                      <p:stCondLst>
                                        <p:cond delay="0"/>
                                      </p:stCondLst>
                                      <p:childTnLst>
                                        <p:set>
                                          <p:cBhvr>
                                            <p:cTn id="59" dur="1" fill="hold">
                                              <p:stCondLst>
                                                <p:cond delay="0"/>
                                              </p:stCondLst>
                                            </p:cTn>
                                            <p:tgtEl>
                                              <p:spTgt spid="96"/>
                                            </p:tgtEl>
                                            <p:attrNameLst>
                                              <p:attrName>style.visibility</p:attrName>
                                            </p:attrNameLst>
                                          </p:cBhvr>
                                          <p:to>
                                            <p:strVal val="visible"/>
                                          </p:to>
                                        </p:set>
                                        <p:anim calcmode="lin" valueType="num">
                                          <p:cBhvr>
                                            <p:cTn id="60" dur="500" fill="hold"/>
                                            <p:tgtEl>
                                              <p:spTgt spid="96"/>
                                            </p:tgtEl>
                                            <p:attrNameLst>
                                              <p:attrName>ppt_w</p:attrName>
                                            </p:attrNameLst>
                                          </p:cBhvr>
                                          <p:tavLst>
                                            <p:tav tm="0">
                                              <p:val>
                                                <p:fltVal val="0"/>
                                              </p:val>
                                            </p:tav>
                                            <p:tav tm="100000">
                                              <p:val>
                                                <p:strVal val="#ppt_w"/>
                                              </p:val>
                                            </p:tav>
                                          </p:tavLst>
                                        </p:anim>
                                        <p:anim calcmode="lin" valueType="num">
                                          <p:cBhvr>
                                            <p:cTn id="61" dur="500" fill="hold"/>
                                            <p:tgtEl>
                                              <p:spTgt spid="96"/>
                                            </p:tgtEl>
                                            <p:attrNameLst>
                                              <p:attrName>ppt_h</p:attrName>
                                            </p:attrNameLst>
                                          </p:cBhvr>
                                          <p:tavLst>
                                            <p:tav tm="0">
                                              <p:val>
                                                <p:fltVal val="0"/>
                                              </p:val>
                                            </p:tav>
                                            <p:tav tm="100000">
                                              <p:val>
                                                <p:strVal val="#ppt_h"/>
                                              </p:val>
                                            </p:tav>
                                          </p:tavLst>
                                        </p:anim>
                                        <p:anim calcmode="lin" valueType="num">
                                          <p:cBhvr>
                                            <p:cTn id="62" dur="500" fill="hold"/>
                                            <p:tgtEl>
                                              <p:spTgt spid="96"/>
                                            </p:tgtEl>
                                            <p:attrNameLst>
                                              <p:attrName>style.rotation</p:attrName>
                                            </p:attrNameLst>
                                          </p:cBhvr>
                                          <p:tavLst>
                                            <p:tav tm="0">
                                              <p:val>
                                                <p:fltVal val="360"/>
                                              </p:val>
                                            </p:tav>
                                            <p:tav tm="100000">
                                              <p:val>
                                                <p:fltVal val="0"/>
                                              </p:val>
                                            </p:tav>
                                          </p:tavLst>
                                        </p:anim>
                                        <p:animEffect transition="in" filter="fade">
                                          <p:cBhvr>
                                            <p:cTn id="63" dur="500"/>
                                            <p:tgtEl>
                                              <p:spTgt spid="96"/>
                                            </p:tgtEl>
                                          </p:cBhvr>
                                        </p:animEffect>
                                      </p:childTnLst>
                                    </p:cTn>
                                  </p:par>
                                </p:childTnLst>
                              </p:cTn>
                            </p:par>
                            <p:par>
                              <p:cTn id="64" fill="hold">
                                <p:stCondLst>
                                  <p:cond delay="4500"/>
                                </p:stCondLst>
                                <p:childTnLst>
                                  <p:par>
                                    <p:cTn id="65" presetID="22" presetClass="entr" presetSubtype="2" fill="hold" grpId="0" nodeType="afterEffect">
                                      <p:stCondLst>
                                        <p:cond delay="0"/>
                                      </p:stCondLst>
                                      <p:childTnLst>
                                        <p:set>
                                          <p:cBhvr>
                                            <p:cTn id="66" dur="1" fill="hold">
                                              <p:stCondLst>
                                                <p:cond delay="0"/>
                                              </p:stCondLst>
                                            </p:cTn>
                                            <p:tgtEl>
                                              <p:spTgt spid="128"/>
                                            </p:tgtEl>
                                            <p:attrNameLst>
                                              <p:attrName>style.visibility</p:attrName>
                                            </p:attrNameLst>
                                          </p:cBhvr>
                                          <p:to>
                                            <p:strVal val="visible"/>
                                          </p:to>
                                        </p:set>
                                        <p:animEffect transition="in" filter="wipe(right)">
                                          <p:cBhvr>
                                            <p:cTn id="67" dur="500"/>
                                            <p:tgtEl>
                                              <p:spTgt spid="128"/>
                                            </p:tgtEl>
                                          </p:cBhvr>
                                        </p:animEffect>
                                      </p:childTnLst>
                                    </p:cTn>
                                  </p:par>
                                  <p:par>
                                    <p:cTn id="68" presetID="22" presetClass="entr" presetSubtype="2" fill="hold" grpId="0" nodeType="withEffect">
                                      <p:stCondLst>
                                        <p:cond delay="250"/>
                                      </p:stCondLst>
                                      <p:childTnLst>
                                        <p:set>
                                          <p:cBhvr>
                                            <p:cTn id="69" dur="1" fill="hold">
                                              <p:stCondLst>
                                                <p:cond delay="0"/>
                                              </p:stCondLst>
                                            </p:cTn>
                                            <p:tgtEl>
                                              <p:spTgt spid="122"/>
                                            </p:tgtEl>
                                            <p:attrNameLst>
                                              <p:attrName>style.visibility</p:attrName>
                                            </p:attrNameLst>
                                          </p:cBhvr>
                                          <p:to>
                                            <p:strVal val="visible"/>
                                          </p:to>
                                        </p:set>
                                        <p:animEffect transition="in" filter="wipe(right)">
                                          <p:cBhvr>
                                            <p:cTn id="70" dur="250"/>
                                            <p:tgtEl>
                                              <p:spTgt spid="122"/>
                                            </p:tgtEl>
                                          </p:cBhvr>
                                        </p:animEffect>
                                      </p:childTnLst>
                                    </p:cTn>
                                  </p:par>
                                  <p:par>
                                    <p:cTn id="71" presetID="22" presetClass="entr" presetSubtype="2" fill="hold" grpId="0" nodeType="withEffect">
                                      <p:stCondLst>
                                        <p:cond delay="0"/>
                                      </p:stCondLst>
                                      <p:childTnLst>
                                        <p:set>
                                          <p:cBhvr>
                                            <p:cTn id="72" dur="1" fill="hold">
                                              <p:stCondLst>
                                                <p:cond delay="0"/>
                                              </p:stCondLst>
                                            </p:cTn>
                                            <p:tgtEl>
                                              <p:spTgt spid="123"/>
                                            </p:tgtEl>
                                            <p:attrNameLst>
                                              <p:attrName>style.visibility</p:attrName>
                                            </p:attrNameLst>
                                          </p:cBhvr>
                                          <p:to>
                                            <p:strVal val="visible"/>
                                          </p:to>
                                        </p:set>
                                        <p:animEffect transition="in" filter="wipe(right)">
                                          <p:cBhvr>
                                            <p:cTn id="73" dur="500"/>
                                            <p:tgtEl>
                                              <p:spTgt spid="123"/>
                                            </p:tgtEl>
                                          </p:cBhvr>
                                        </p:animEffect>
                                      </p:childTnLst>
                                    </p:cTn>
                                  </p:par>
                                </p:childTnLst>
                              </p:cTn>
                            </p:par>
                            <p:par>
                              <p:cTn id="74" fill="hold">
                                <p:stCondLst>
                                  <p:cond delay="5000"/>
                                </p:stCondLst>
                                <p:childTnLst>
                                  <p:par>
                                    <p:cTn id="75" presetID="2" presetClass="entr" presetSubtype="2" fill="hold" nodeType="afterEffect">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cBhvr additive="base">
                                            <p:cTn id="77" dur="500" fill="hold"/>
                                            <p:tgtEl>
                                              <p:spTgt spid="124"/>
                                            </p:tgtEl>
                                            <p:attrNameLst>
                                              <p:attrName>ppt_x</p:attrName>
                                            </p:attrNameLst>
                                          </p:cBhvr>
                                          <p:tavLst>
                                            <p:tav tm="0">
                                              <p:val>
                                                <p:strVal val="1+#ppt_w/2"/>
                                              </p:val>
                                            </p:tav>
                                            <p:tav tm="100000">
                                              <p:val>
                                                <p:strVal val="#ppt_x"/>
                                              </p:val>
                                            </p:tav>
                                          </p:tavLst>
                                        </p:anim>
                                        <p:anim calcmode="lin" valueType="num">
                                          <p:cBhvr additive="base">
                                            <p:cTn id="78" dur="500" fill="hold"/>
                                            <p:tgtEl>
                                              <p:spTgt spid="124"/>
                                            </p:tgtEl>
                                            <p:attrNameLst>
                                              <p:attrName>ppt_y</p:attrName>
                                            </p:attrNameLst>
                                          </p:cBhvr>
                                          <p:tavLst>
                                            <p:tav tm="0">
                                              <p:val>
                                                <p:strVal val="#ppt_y"/>
                                              </p:val>
                                            </p:tav>
                                            <p:tav tm="100000">
                                              <p:val>
                                                <p:strVal val="#ppt_y"/>
                                              </p:val>
                                            </p:tav>
                                          </p:tavLst>
                                        </p:anim>
                                      </p:childTnLst>
                                    </p:cTn>
                                  </p:par>
                                </p:childTnLst>
                              </p:cTn>
                            </p:par>
                            <p:par>
                              <p:cTn id="79" fill="hold">
                                <p:stCondLst>
                                  <p:cond delay="5500"/>
                                </p:stCondLst>
                                <p:childTnLst>
                                  <p:par>
                                    <p:cTn id="80" presetID="49" presetClass="entr" presetSubtype="0" decel="100000" fill="hold" grpId="0" nodeType="afterEffect">
                                      <p:stCondLst>
                                        <p:cond delay="0"/>
                                      </p:stCondLst>
                                      <p:childTnLst>
                                        <p:set>
                                          <p:cBhvr>
                                            <p:cTn id="81" dur="1" fill="hold">
                                              <p:stCondLst>
                                                <p:cond delay="0"/>
                                              </p:stCondLst>
                                            </p:cTn>
                                            <p:tgtEl>
                                              <p:spTgt spid="127"/>
                                            </p:tgtEl>
                                            <p:attrNameLst>
                                              <p:attrName>style.visibility</p:attrName>
                                            </p:attrNameLst>
                                          </p:cBhvr>
                                          <p:to>
                                            <p:strVal val="visible"/>
                                          </p:to>
                                        </p:set>
                                        <p:anim calcmode="lin" valueType="num">
                                          <p:cBhvr>
                                            <p:cTn id="82" dur="500" fill="hold"/>
                                            <p:tgtEl>
                                              <p:spTgt spid="127"/>
                                            </p:tgtEl>
                                            <p:attrNameLst>
                                              <p:attrName>ppt_w</p:attrName>
                                            </p:attrNameLst>
                                          </p:cBhvr>
                                          <p:tavLst>
                                            <p:tav tm="0">
                                              <p:val>
                                                <p:fltVal val="0"/>
                                              </p:val>
                                            </p:tav>
                                            <p:tav tm="100000">
                                              <p:val>
                                                <p:strVal val="#ppt_w"/>
                                              </p:val>
                                            </p:tav>
                                          </p:tavLst>
                                        </p:anim>
                                        <p:anim calcmode="lin" valueType="num">
                                          <p:cBhvr>
                                            <p:cTn id="83" dur="500" fill="hold"/>
                                            <p:tgtEl>
                                              <p:spTgt spid="127"/>
                                            </p:tgtEl>
                                            <p:attrNameLst>
                                              <p:attrName>ppt_h</p:attrName>
                                            </p:attrNameLst>
                                          </p:cBhvr>
                                          <p:tavLst>
                                            <p:tav tm="0">
                                              <p:val>
                                                <p:fltVal val="0"/>
                                              </p:val>
                                            </p:tav>
                                            <p:tav tm="100000">
                                              <p:val>
                                                <p:strVal val="#ppt_h"/>
                                              </p:val>
                                            </p:tav>
                                          </p:tavLst>
                                        </p:anim>
                                        <p:anim calcmode="lin" valueType="num">
                                          <p:cBhvr>
                                            <p:cTn id="84" dur="500" fill="hold"/>
                                            <p:tgtEl>
                                              <p:spTgt spid="127"/>
                                            </p:tgtEl>
                                            <p:attrNameLst>
                                              <p:attrName>style.rotation</p:attrName>
                                            </p:attrNameLst>
                                          </p:cBhvr>
                                          <p:tavLst>
                                            <p:tav tm="0">
                                              <p:val>
                                                <p:fltVal val="360"/>
                                              </p:val>
                                            </p:tav>
                                            <p:tav tm="100000">
                                              <p:val>
                                                <p:fltVal val="0"/>
                                              </p:val>
                                            </p:tav>
                                          </p:tavLst>
                                        </p:anim>
                                        <p:animEffect transition="in" filter="fade">
                                          <p:cBhvr>
                                            <p:cTn id="85" dur="500"/>
                                            <p:tgtEl>
                                              <p:spTgt spid="127"/>
                                            </p:tgtEl>
                                          </p:cBhvr>
                                        </p:animEffect>
                                      </p:childTnLst>
                                    </p:cTn>
                                  </p:par>
                                </p:childTnLst>
                              </p:cTn>
                            </p:par>
                            <p:par>
                              <p:cTn id="86" fill="hold">
                                <p:stCondLst>
                                  <p:cond delay="6000"/>
                                </p:stCondLst>
                                <p:childTnLst>
                                  <p:par>
                                    <p:cTn id="87" presetID="22" presetClass="entr" presetSubtype="2" fill="hold" grpId="0" nodeType="afterEffect">
                                      <p:stCondLst>
                                        <p:cond delay="0"/>
                                      </p:stCondLst>
                                      <p:childTnLst>
                                        <p:set>
                                          <p:cBhvr>
                                            <p:cTn id="88" dur="1" fill="hold">
                                              <p:stCondLst>
                                                <p:cond delay="0"/>
                                              </p:stCondLst>
                                            </p:cTn>
                                            <p:tgtEl>
                                              <p:spTgt spid="129"/>
                                            </p:tgtEl>
                                            <p:attrNameLst>
                                              <p:attrName>style.visibility</p:attrName>
                                            </p:attrNameLst>
                                          </p:cBhvr>
                                          <p:to>
                                            <p:strVal val="visible"/>
                                          </p:to>
                                        </p:set>
                                        <p:animEffect transition="in" filter="wipe(right)">
                                          <p:cBhvr>
                                            <p:cTn id="89" dur="500"/>
                                            <p:tgtEl>
                                              <p:spTgt spid="129"/>
                                            </p:tgtEl>
                                          </p:cBhvr>
                                        </p:animEffect>
                                      </p:childTnLst>
                                    </p:cTn>
                                  </p:par>
                                  <p:par>
                                    <p:cTn id="90" presetID="22" presetClass="entr" presetSubtype="2" fill="hold" grpId="0" nodeType="withEffect">
                                      <p:stCondLst>
                                        <p:cond delay="250"/>
                                      </p:stCondLst>
                                      <p:childTnLst>
                                        <p:set>
                                          <p:cBhvr>
                                            <p:cTn id="91" dur="1" fill="hold">
                                              <p:stCondLst>
                                                <p:cond delay="0"/>
                                              </p:stCondLst>
                                            </p:cTn>
                                            <p:tgtEl>
                                              <p:spTgt spid="130"/>
                                            </p:tgtEl>
                                            <p:attrNameLst>
                                              <p:attrName>style.visibility</p:attrName>
                                            </p:attrNameLst>
                                          </p:cBhvr>
                                          <p:to>
                                            <p:strVal val="visible"/>
                                          </p:to>
                                        </p:set>
                                        <p:animEffect transition="in" filter="wipe(right)">
                                          <p:cBhvr>
                                            <p:cTn id="92" dur="250"/>
                                            <p:tgtEl>
                                              <p:spTgt spid="130"/>
                                            </p:tgtEl>
                                          </p:cBhvr>
                                        </p:animEffect>
                                      </p:childTnLst>
                                    </p:cTn>
                                  </p:par>
                                  <p:par>
                                    <p:cTn id="93" presetID="22" presetClass="entr" presetSubtype="2" fill="hold" grpId="0" nodeType="withEffect">
                                      <p:stCondLst>
                                        <p:cond delay="0"/>
                                      </p:stCondLst>
                                      <p:childTnLst>
                                        <p:set>
                                          <p:cBhvr>
                                            <p:cTn id="94" dur="1" fill="hold">
                                              <p:stCondLst>
                                                <p:cond delay="0"/>
                                              </p:stCondLst>
                                            </p:cTn>
                                            <p:tgtEl>
                                              <p:spTgt spid="131"/>
                                            </p:tgtEl>
                                            <p:attrNameLst>
                                              <p:attrName>style.visibility</p:attrName>
                                            </p:attrNameLst>
                                          </p:cBhvr>
                                          <p:to>
                                            <p:strVal val="visible"/>
                                          </p:to>
                                        </p:set>
                                        <p:animEffect transition="in" filter="wipe(right)">
                                          <p:cBhvr>
                                            <p:cTn id="9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1" grpId="0"/>
          <p:bldP spid="62" grpId="0"/>
          <p:bldP spid="63" grpId="0"/>
          <p:bldP spid="83" grpId="0"/>
          <p:bldP spid="84" grpId="0" animBg="1"/>
          <p:bldP spid="85" grpId="0" animBg="1"/>
          <p:bldP spid="86" grpId="0"/>
          <p:bldP spid="92" grpId="0"/>
          <p:bldP spid="96" grpId="0"/>
          <p:bldP spid="122" grpId="0"/>
          <p:bldP spid="123" grpId="0"/>
          <p:bldP spid="127" grpId="0"/>
          <p:bldP spid="128" grpId="0" animBg="1"/>
          <p:bldP spid="129" grpId="0" animBg="1"/>
          <p:bldP spid="130" grpId="0"/>
          <p:bldP spid="13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sp>
        <p:nvSpPr>
          <p:cNvPr id="12" name="Line 11"/>
          <p:cNvSpPr>
            <a:spLocks noChangeShapeType="1"/>
          </p:cNvSpPr>
          <p:nvPr/>
        </p:nvSpPr>
        <p:spPr bwMode="auto">
          <a:xfrm flipV="1">
            <a:off x="4727054" y="2286492"/>
            <a:ext cx="1361177" cy="891541"/>
          </a:xfrm>
          <a:prstGeom prst="line">
            <a:avLst/>
          </a:prstGeom>
          <a:noFill/>
          <a:ln w="38100" cap="flat">
            <a:solidFill>
              <a:srgbClr val="0297F0"/>
            </a:solidFill>
            <a:prstDash val="solid"/>
            <a:miter lim="800000"/>
            <a:headEnd type="none" w="med" len="med"/>
            <a:tailEnd type="triangle" w="lg" len="lg"/>
          </a:ln>
          <a:effectLst>
            <a:innerShdw blurRad="63500" dist="50800" dir="13500000">
              <a:prstClr val="black">
                <a:alpha val="50000"/>
              </a:prstClr>
            </a:innerShdw>
          </a:effectLst>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zh-CN" altLang="en-US">
              <a:latin typeface="+mj-ea"/>
              <a:ea typeface="+mj-ea"/>
            </a:endParaRPr>
          </a:p>
        </p:txBody>
      </p:sp>
      <p:sp>
        <p:nvSpPr>
          <p:cNvPr id="13" name="Line 12"/>
          <p:cNvSpPr>
            <a:spLocks noChangeShapeType="1"/>
          </p:cNvSpPr>
          <p:nvPr/>
        </p:nvSpPr>
        <p:spPr bwMode="auto">
          <a:xfrm>
            <a:off x="4630768" y="4782633"/>
            <a:ext cx="1407335" cy="813669"/>
          </a:xfrm>
          <a:prstGeom prst="line">
            <a:avLst/>
          </a:prstGeom>
          <a:noFill/>
          <a:ln w="38100" cap="flat">
            <a:solidFill>
              <a:srgbClr val="0297F0"/>
            </a:solidFill>
            <a:prstDash val="solid"/>
            <a:miter lim="800000"/>
            <a:headEnd type="none" w="med" len="med"/>
            <a:tailEnd type="triangle" w="lg" len="lg"/>
          </a:ln>
          <a:effectLst>
            <a:innerShdw blurRad="63500" dist="50800" dir="13500000">
              <a:prstClr val="black">
                <a:alpha val="50000"/>
              </a:prstClr>
            </a:innerShdw>
          </a:effectLst>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zh-CN" altLang="en-US">
              <a:latin typeface="+mj-ea"/>
              <a:ea typeface="+mj-ea"/>
            </a:endParaRPr>
          </a:p>
        </p:txBody>
      </p:sp>
      <p:sp>
        <p:nvSpPr>
          <p:cNvPr id="14" name="Line 13"/>
          <p:cNvSpPr>
            <a:spLocks noChangeShapeType="1"/>
          </p:cNvSpPr>
          <p:nvPr/>
        </p:nvSpPr>
        <p:spPr bwMode="auto">
          <a:xfrm>
            <a:off x="5027967" y="3907391"/>
            <a:ext cx="898945" cy="0"/>
          </a:xfrm>
          <a:prstGeom prst="line">
            <a:avLst/>
          </a:prstGeom>
          <a:noFill/>
          <a:ln w="38100" cap="flat">
            <a:solidFill>
              <a:srgbClr val="0297F0"/>
            </a:solidFill>
            <a:prstDash val="solid"/>
            <a:miter lim="800000"/>
            <a:headEnd type="none" w="med" len="med"/>
            <a:tailEnd type="triangle" w="lg" len="lg"/>
          </a:ln>
          <a:effectLst>
            <a:innerShdw blurRad="63500" dist="50800" dir="13500000">
              <a:prstClr val="black">
                <a:alpha val="50000"/>
              </a:prstClr>
            </a:innerShdw>
          </a:effectLst>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zh-CN" altLang="en-US">
              <a:latin typeface="+mj-ea"/>
              <a:ea typeface="+mj-ea"/>
            </a:endParaRPr>
          </a:p>
        </p:txBody>
      </p:sp>
      <p:sp>
        <p:nvSpPr>
          <p:cNvPr id="15" name="椭圆 14"/>
          <p:cNvSpPr/>
          <p:nvPr/>
        </p:nvSpPr>
        <p:spPr>
          <a:xfrm>
            <a:off x="3531272" y="3229304"/>
            <a:ext cx="1387978" cy="1387976"/>
          </a:xfrm>
          <a:prstGeom prst="ellipse">
            <a:avLst/>
          </a:prstGeom>
          <a:solidFill>
            <a:srgbClr val="0297F0"/>
          </a:solidFill>
          <a:ln>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grpSp>
        <p:nvGrpSpPr>
          <p:cNvPr id="16" name="组合 15"/>
          <p:cNvGrpSpPr/>
          <p:nvPr/>
        </p:nvGrpSpPr>
        <p:grpSpPr>
          <a:xfrm>
            <a:off x="6806767" y="1693720"/>
            <a:ext cx="1092066" cy="1092066"/>
            <a:chOff x="2342140" y="893355"/>
            <a:chExt cx="1149740" cy="1149740"/>
          </a:xfrm>
        </p:grpSpPr>
        <p:grpSp>
          <p:nvGrpSpPr>
            <p:cNvPr id="17" name="组合 16"/>
            <p:cNvGrpSpPr/>
            <p:nvPr/>
          </p:nvGrpSpPr>
          <p:grpSpPr>
            <a:xfrm>
              <a:off x="2342140" y="893355"/>
              <a:ext cx="1149740" cy="1149740"/>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20" name="椭圆 19"/>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18" name="KSO_Shape"/>
            <p:cNvSpPr>
              <a:spLocks/>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latin typeface="+mj-ea"/>
                <a:ea typeface="+mj-ea"/>
              </a:endParaRPr>
            </a:p>
          </p:txBody>
        </p:sp>
      </p:grpSp>
      <p:grpSp>
        <p:nvGrpSpPr>
          <p:cNvPr id="21" name="组合 20"/>
          <p:cNvGrpSpPr/>
          <p:nvPr/>
        </p:nvGrpSpPr>
        <p:grpSpPr>
          <a:xfrm>
            <a:off x="6161954" y="3451526"/>
            <a:ext cx="1092066" cy="1092066"/>
            <a:chOff x="1835696" y="2211710"/>
            <a:chExt cx="1149740" cy="1149740"/>
          </a:xfrm>
        </p:grpSpPr>
        <p:grpSp>
          <p:nvGrpSpPr>
            <p:cNvPr id="22" name="组合 21"/>
            <p:cNvGrpSpPr/>
            <p:nvPr/>
          </p:nvGrpSpPr>
          <p:grpSpPr>
            <a:xfrm>
              <a:off x="1835696" y="2211710"/>
              <a:ext cx="1149740" cy="1149740"/>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25" name="椭圆 24"/>
              <p:cNvSpPr/>
              <p:nvPr/>
            </p:nvSpPr>
            <p:spPr>
              <a:xfrm>
                <a:off x="392113" y="760413"/>
                <a:ext cx="3825873" cy="3825873"/>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23" name="KSO_Shape"/>
            <p:cNvSpPr>
              <a:spLocks/>
            </p:cNvSpPr>
            <p:nvPr/>
          </p:nvSpPr>
          <p:spPr bwMode="auto">
            <a:xfrm>
              <a:off x="2089100" y="2562390"/>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480000" anchor="ctr">
              <a:scene3d>
                <a:camera prst="orthographicFront"/>
                <a:lightRig rig="threePt" dir="t"/>
              </a:scene3d>
              <a:sp3d>
                <a:contourClr>
                  <a:srgbClr val="FFFFFF"/>
                </a:contourClr>
              </a:sp3d>
            </a:bodyPr>
            <a:lstStyle/>
            <a:p>
              <a:pPr algn="ctr">
                <a:defRPr/>
              </a:pPr>
              <a:endParaRPr lang="zh-CN" altLang="en-US" dirty="0">
                <a:solidFill>
                  <a:srgbClr val="FFFFFF"/>
                </a:solidFill>
                <a:latin typeface="+mj-ea"/>
                <a:ea typeface="+mj-ea"/>
              </a:endParaRPr>
            </a:p>
          </p:txBody>
        </p:sp>
      </p:grpSp>
      <p:grpSp>
        <p:nvGrpSpPr>
          <p:cNvPr id="26" name="组合 25"/>
          <p:cNvGrpSpPr/>
          <p:nvPr/>
        </p:nvGrpSpPr>
        <p:grpSpPr>
          <a:xfrm>
            <a:off x="6595683" y="5083708"/>
            <a:ext cx="1092066" cy="1092066"/>
            <a:chOff x="2483768" y="3435846"/>
            <a:chExt cx="1149740" cy="1149740"/>
          </a:xfrm>
        </p:grpSpPr>
        <p:grpSp>
          <p:nvGrpSpPr>
            <p:cNvPr id="27" name="组合 26"/>
            <p:cNvGrpSpPr/>
            <p:nvPr/>
          </p:nvGrpSpPr>
          <p:grpSpPr>
            <a:xfrm>
              <a:off x="2483768" y="3435846"/>
              <a:ext cx="1149740" cy="1149740"/>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30" name="椭圆 29"/>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28" name="KSO_Shape"/>
            <p:cNvSpPr>
              <a:spLocks/>
            </p:cNvSpPr>
            <p:nvPr/>
          </p:nvSpPr>
          <p:spPr bwMode="auto">
            <a:xfrm>
              <a:off x="2802446" y="3812214"/>
              <a:ext cx="521267" cy="439601"/>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latin typeface="+mj-ea"/>
                <a:ea typeface="+mj-ea"/>
              </a:endParaRPr>
            </a:p>
          </p:txBody>
        </p:sp>
      </p:grpSp>
      <p:sp>
        <p:nvSpPr>
          <p:cNvPr id="31" name="TextBox 71"/>
          <p:cNvSpPr txBox="1"/>
          <p:nvPr/>
        </p:nvSpPr>
        <p:spPr>
          <a:xfrm>
            <a:off x="9287090" y="3296501"/>
            <a:ext cx="2233561" cy="1212640"/>
          </a:xfrm>
          <a:prstGeom prst="rect">
            <a:avLst/>
          </a:prstGeom>
          <a:noFill/>
          <a:ln>
            <a:noFill/>
          </a:ln>
        </p:spPr>
        <p:txBody>
          <a:bodyPr wrap="square" rtlCol="0">
            <a:spAutoFit/>
          </a:bodyPr>
          <a:lstStyle/>
          <a:p>
            <a:pPr>
              <a:lnSpc>
                <a:spcPct val="130000"/>
              </a:lnSpc>
              <a:defRPr/>
            </a:pPr>
            <a:r>
              <a:rPr lang="zh-CN" altLang="en-US" sz="1400" dirty="0">
                <a:latin typeface="+mj-ea"/>
                <a:ea typeface="+mj-ea"/>
              </a:rPr>
              <a:t>点击输入简要文字内容，文字内容需概括精炼，不用多余的文字修饰，言简意赅的说明分项内容</a:t>
            </a:r>
            <a:r>
              <a:rPr lang="en-US" altLang="zh-CN" sz="1400" dirty="0">
                <a:latin typeface="+mj-ea"/>
                <a:ea typeface="+mj-ea"/>
              </a:rPr>
              <a:t>……</a:t>
            </a:r>
          </a:p>
        </p:txBody>
      </p:sp>
      <p:sp>
        <p:nvSpPr>
          <p:cNvPr id="32" name="TextBox 72"/>
          <p:cNvSpPr txBox="1"/>
          <p:nvPr/>
        </p:nvSpPr>
        <p:spPr>
          <a:xfrm>
            <a:off x="8140302" y="1840921"/>
            <a:ext cx="1148635" cy="287323"/>
          </a:xfrm>
          <a:prstGeom prst="rect">
            <a:avLst/>
          </a:prstGeom>
          <a:noFill/>
        </p:spPr>
        <p:txBody>
          <a:bodyPr wrap="square" lIns="0" tIns="0" rIns="0" bIns="0" rtlCol="0">
            <a:spAutoFit/>
          </a:bodyPr>
          <a:lstStyle/>
          <a:p>
            <a:r>
              <a:rPr lang="zh-CN" altLang="en-US" sz="1867" b="1" dirty="0">
                <a:latin typeface="+mj-ea"/>
                <a:ea typeface="+mj-ea"/>
              </a:rPr>
              <a:t>实际公司</a:t>
            </a:r>
          </a:p>
        </p:txBody>
      </p:sp>
      <p:sp>
        <p:nvSpPr>
          <p:cNvPr id="33" name="TextBox 73"/>
          <p:cNvSpPr txBox="1"/>
          <p:nvPr/>
        </p:nvSpPr>
        <p:spPr>
          <a:xfrm>
            <a:off x="8096962" y="2271058"/>
            <a:ext cx="1333030" cy="451534"/>
          </a:xfrm>
          <a:prstGeom prst="rect">
            <a:avLst/>
          </a:prstGeom>
          <a:noFill/>
        </p:spPr>
        <p:txBody>
          <a:bodyPr wrap="square" lIns="0" tIns="0" rIns="0" bIns="0" rtlCol="0">
            <a:spAutoFit/>
          </a:bodyPr>
          <a:lstStyle/>
          <a:p>
            <a:r>
              <a:rPr lang="zh-CN" altLang="en-US" sz="1467" dirty="0">
                <a:latin typeface="+mj-ea"/>
                <a:ea typeface="+mj-ea"/>
              </a:rPr>
              <a:t>点击输入说明文字</a:t>
            </a:r>
          </a:p>
        </p:txBody>
      </p:sp>
      <p:sp>
        <p:nvSpPr>
          <p:cNvPr id="34" name="TextBox 74"/>
          <p:cNvSpPr txBox="1"/>
          <p:nvPr/>
        </p:nvSpPr>
        <p:spPr>
          <a:xfrm>
            <a:off x="7431347" y="3620068"/>
            <a:ext cx="1474826" cy="287323"/>
          </a:xfrm>
          <a:prstGeom prst="rect">
            <a:avLst/>
          </a:prstGeom>
          <a:noFill/>
        </p:spPr>
        <p:txBody>
          <a:bodyPr wrap="square" lIns="0" tIns="0" rIns="0" bIns="0" rtlCol="0">
            <a:spAutoFit/>
          </a:bodyPr>
          <a:lstStyle/>
          <a:p>
            <a:r>
              <a:rPr lang="zh-CN" altLang="en-US" sz="1867" b="1" dirty="0">
                <a:latin typeface="+mj-ea"/>
                <a:ea typeface="+mj-ea"/>
              </a:rPr>
              <a:t>电脑客户端</a:t>
            </a:r>
          </a:p>
        </p:txBody>
      </p:sp>
      <p:sp>
        <p:nvSpPr>
          <p:cNvPr id="35" name="TextBox 75"/>
          <p:cNvSpPr txBox="1"/>
          <p:nvPr/>
        </p:nvSpPr>
        <p:spPr>
          <a:xfrm>
            <a:off x="7541222" y="4050205"/>
            <a:ext cx="1292252" cy="451534"/>
          </a:xfrm>
          <a:prstGeom prst="rect">
            <a:avLst/>
          </a:prstGeom>
          <a:noFill/>
        </p:spPr>
        <p:txBody>
          <a:bodyPr wrap="square" lIns="0" tIns="0" rIns="0" bIns="0" rtlCol="0">
            <a:spAutoFit/>
          </a:bodyPr>
          <a:lstStyle/>
          <a:p>
            <a:r>
              <a:rPr lang="zh-CN" altLang="en-US" sz="1467" dirty="0">
                <a:latin typeface="+mj-ea"/>
                <a:ea typeface="+mj-ea"/>
              </a:rPr>
              <a:t>点击输入说明文字</a:t>
            </a:r>
          </a:p>
        </p:txBody>
      </p:sp>
      <p:sp>
        <p:nvSpPr>
          <p:cNvPr id="36" name="TextBox 76"/>
          <p:cNvSpPr txBox="1"/>
          <p:nvPr/>
        </p:nvSpPr>
        <p:spPr>
          <a:xfrm>
            <a:off x="8068495" y="5486723"/>
            <a:ext cx="1292248" cy="287323"/>
          </a:xfrm>
          <a:prstGeom prst="rect">
            <a:avLst/>
          </a:prstGeom>
          <a:noFill/>
        </p:spPr>
        <p:txBody>
          <a:bodyPr wrap="square" lIns="0" tIns="0" rIns="0" bIns="0" rtlCol="0">
            <a:spAutoFit/>
          </a:bodyPr>
          <a:lstStyle/>
          <a:p>
            <a:r>
              <a:rPr lang="zh-CN" altLang="en-US" sz="1867" b="1" dirty="0">
                <a:latin typeface="+mj-ea"/>
                <a:ea typeface="+mj-ea"/>
              </a:rPr>
              <a:t>手机</a:t>
            </a:r>
            <a:r>
              <a:rPr lang="en-US" altLang="zh-CN" sz="1867" b="1" dirty="0">
                <a:latin typeface="+mj-ea"/>
                <a:ea typeface="+mj-ea"/>
              </a:rPr>
              <a:t>APP</a:t>
            </a:r>
            <a:endParaRPr lang="zh-CN" altLang="en-US" sz="1867" b="1" dirty="0">
              <a:latin typeface="+mj-ea"/>
              <a:ea typeface="+mj-ea"/>
            </a:endParaRPr>
          </a:p>
        </p:txBody>
      </p:sp>
      <p:sp>
        <p:nvSpPr>
          <p:cNvPr id="37" name="TextBox 77"/>
          <p:cNvSpPr txBox="1"/>
          <p:nvPr/>
        </p:nvSpPr>
        <p:spPr>
          <a:xfrm>
            <a:off x="8068495" y="5948102"/>
            <a:ext cx="1292252" cy="451534"/>
          </a:xfrm>
          <a:prstGeom prst="rect">
            <a:avLst/>
          </a:prstGeom>
          <a:noFill/>
        </p:spPr>
        <p:txBody>
          <a:bodyPr wrap="square" lIns="0" tIns="0" rIns="0" bIns="0" rtlCol="0">
            <a:spAutoFit/>
          </a:bodyPr>
          <a:lstStyle/>
          <a:p>
            <a:r>
              <a:rPr lang="zh-CN" altLang="en-US" sz="1467" dirty="0">
                <a:latin typeface="+mj-ea"/>
                <a:ea typeface="+mj-ea"/>
              </a:rPr>
              <a:t>点击输入说明文字</a:t>
            </a:r>
          </a:p>
        </p:txBody>
      </p:sp>
      <p:sp>
        <p:nvSpPr>
          <p:cNvPr id="38" name="TextBox 78"/>
          <p:cNvSpPr txBox="1"/>
          <p:nvPr/>
        </p:nvSpPr>
        <p:spPr>
          <a:xfrm>
            <a:off x="3669877" y="3718075"/>
            <a:ext cx="1148635" cy="410433"/>
          </a:xfrm>
          <a:prstGeom prst="rect">
            <a:avLst/>
          </a:prstGeom>
          <a:noFill/>
        </p:spPr>
        <p:txBody>
          <a:bodyPr wrap="square" lIns="0" tIns="0" rIns="0" bIns="0" rtlCol="0">
            <a:spAutoFit/>
          </a:bodyPr>
          <a:lstStyle/>
          <a:p>
            <a:pPr algn="ctr"/>
            <a:r>
              <a:rPr lang="zh-CN" altLang="en-US" sz="2667" b="1" dirty="0">
                <a:solidFill>
                  <a:schemeClr val="bg1"/>
                </a:solidFill>
                <a:latin typeface="+mj-ea"/>
                <a:ea typeface="+mj-ea"/>
              </a:rPr>
              <a:t>关键字</a:t>
            </a:r>
            <a:endParaRPr lang="en-US" altLang="zh-CN" sz="2667" b="1" dirty="0">
              <a:solidFill>
                <a:schemeClr val="bg1"/>
              </a:solidFill>
              <a:latin typeface="+mj-ea"/>
              <a:ea typeface="+mj-ea"/>
            </a:endParaRPr>
          </a:p>
        </p:txBody>
      </p:sp>
    </p:spTree>
    <p:extLst>
      <p:ext uri="{BB962C8B-B14F-4D97-AF65-F5344CB8AC3E}">
        <p14:creationId xmlns:p14="http://schemas.microsoft.com/office/powerpoint/2010/main" val="2709626198"/>
      </p:ext>
    </p:extLst>
  </p:cSld>
  <p:clrMapOvr>
    <a:masterClrMapping/>
  </p:clrMapOvr>
  <p:transition spd="slow" advTm="4000">
    <p:check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14:presetBounceEnd="44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44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par>
                                    <p:cTn id="33" presetID="53"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par>
                              <p:cTn id="43" fill="hold">
                                <p:stCondLst>
                                  <p:cond delay="2500"/>
                                </p:stCondLst>
                                <p:childTnLst>
                                  <p:par>
                                    <p:cTn id="44" presetID="2" presetClass="entr" presetSubtype="2" fill="hold" grpId="0" nodeType="after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additive="base">
                                            <p:cTn id="46" dur="500" fill="hold"/>
                                            <p:tgtEl>
                                              <p:spTgt spid="32"/>
                                            </p:tgtEl>
                                            <p:attrNameLst>
                                              <p:attrName>ppt_x</p:attrName>
                                            </p:attrNameLst>
                                          </p:cBhvr>
                                          <p:tavLst>
                                            <p:tav tm="0">
                                              <p:val>
                                                <p:strVal val="1+#ppt_w/2"/>
                                              </p:val>
                                            </p:tav>
                                            <p:tav tm="100000">
                                              <p:val>
                                                <p:strVal val="#ppt_x"/>
                                              </p:val>
                                            </p:tav>
                                          </p:tavLst>
                                        </p:anim>
                                        <p:anim calcmode="lin" valueType="num">
                                          <p:cBhvr additive="base">
                                            <p:cTn id="47" dur="500" fill="hold"/>
                                            <p:tgtEl>
                                              <p:spTgt spid="32"/>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15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500" fill="hold"/>
                                            <p:tgtEl>
                                              <p:spTgt spid="33"/>
                                            </p:tgtEl>
                                            <p:attrNameLst>
                                              <p:attrName>ppt_x</p:attrName>
                                            </p:attrNameLst>
                                          </p:cBhvr>
                                          <p:tavLst>
                                            <p:tav tm="0">
                                              <p:val>
                                                <p:strVal val="1+#ppt_w/2"/>
                                              </p:val>
                                            </p:tav>
                                            <p:tav tm="100000">
                                              <p:val>
                                                <p:strVal val="#ppt_x"/>
                                              </p:val>
                                            </p:tav>
                                          </p:tavLst>
                                        </p:anim>
                                        <p:anim calcmode="lin" valueType="num">
                                          <p:cBhvr additive="base">
                                            <p:cTn id="51" dur="500" fill="hold"/>
                                            <p:tgtEl>
                                              <p:spTgt spid="33"/>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300"/>
                                      </p:stCondLst>
                                      <p:childTnLst>
                                        <p:set>
                                          <p:cBhvr>
                                            <p:cTn id="53" dur="1" fill="hold">
                                              <p:stCondLst>
                                                <p:cond delay="0"/>
                                              </p:stCondLst>
                                            </p:cTn>
                                            <p:tgtEl>
                                              <p:spTgt spid="34"/>
                                            </p:tgtEl>
                                            <p:attrNameLst>
                                              <p:attrName>style.visibility</p:attrName>
                                            </p:attrNameLst>
                                          </p:cBhvr>
                                          <p:to>
                                            <p:strVal val="visible"/>
                                          </p:to>
                                        </p:set>
                                        <p:anim calcmode="lin" valueType="num">
                                          <p:cBhvr additive="base">
                                            <p:cTn id="54" dur="500" fill="hold"/>
                                            <p:tgtEl>
                                              <p:spTgt spid="34"/>
                                            </p:tgtEl>
                                            <p:attrNameLst>
                                              <p:attrName>ppt_x</p:attrName>
                                            </p:attrNameLst>
                                          </p:cBhvr>
                                          <p:tavLst>
                                            <p:tav tm="0">
                                              <p:val>
                                                <p:strVal val="1+#ppt_w/2"/>
                                              </p:val>
                                            </p:tav>
                                            <p:tav tm="100000">
                                              <p:val>
                                                <p:strVal val="#ppt_x"/>
                                              </p:val>
                                            </p:tav>
                                          </p:tavLst>
                                        </p:anim>
                                        <p:anim calcmode="lin" valueType="num">
                                          <p:cBhvr additive="base">
                                            <p:cTn id="55" dur="500" fill="hold"/>
                                            <p:tgtEl>
                                              <p:spTgt spid="34"/>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450"/>
                                      </p:stCondLst>
                                      <p:childTnLst>
                                        <p:set>
                                          <p:cBhvr>
                                            <p:cTn id="57" dur="1" fill="hold">
                                              <p:stCondLst>
                                                <p:cond delay="0"/>
                                              </p:stCondLst>
                                            </p:cTn>
                                            <p:tgtEl>
                                              <p:spTgt spid="35"/>
                                            </p:tgtEl>
                                            <p:attrNameLst>
                                              <p:attrName>style.visibility</p:attrName>
                                            </p:attrNameLst>
                                          </p:cBhvr>
                                          <p:to>
                                            <p:strVal val="visible"/>
                                          </p:to>
                                        </p:set>
                                        <p:anim calcmode="lin" valueType="num">
                                          <p:cBhvr additive="base">
                                            <p:cTn id="58" dur="500" fill="hold"/>
                                            <p:tgtEl>
                                              <p:spTgt spid="35"/>
                                            </p:tgtEl>
                                            <p:attrNameLst>
                                              <p:attrName>ppt_x</p:attrName>
                                            </p:attrNameLst>
                                          </p:cBhvr>
                                          <p:tavLst>
                                            <p:tav tm="0">
                                              <p:val>
                                                <p:strVal val="1+#ppt_w/2"/>
                                              </p:val>
                                            </p:tav>
                                            <p:tav tm="100000">
                                              <p:val>
                                                <p:strVal val="#ppt_x"/>
                                              </p:val>
                                            </p:tav>
                                          </p:tavLst>
                                        </p:anim>
                                        <p:anim calcmode="lin" valueType="num">
                                          <p:cBhvr additive="base">
                                            <p:cTn id="59" dur="500" fill="hold"/>
                                            <p:tgtEl>
                                              <p:spTgt spid="35"/>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60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1+#ppt_w/2"/>
                                              </p:val>
                                            </p:tav>
                                            <p:tav tm="100000">
                                              <p:val>
                                                <p:strVal val="#ppt_x"/>
                                              </p:val>
                                            </p:tav>
                                          </p:tavLst>
                                        </p:anim>
                                        <p:anim calcmode="lin" valueType="num">
                                          <p:cBhvr additive="base">
                                            <p:cTn id="63" dur="500" fill="hold"/>
                                            <p:tgtEl>
                                              <p:spTgt spid="36"/>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750"/>
                                      </p:stCondLst>
                                      <p:childTnLst>
                                        <p:set>
                                          <p:cBhvr>
                                            <p:cTn id="65" dur="1" fill="hold">
                                              <p:stCondLst>
                                                <p:cond delay="0"/>
                                              </p:stCondLst>
                                            </p:cTn>
                                            <p:tgtEl>
                                              <p:spTgt spid="37"/>
                                            </p:tgtEl>
                                            <p:attrNameLst>
                                              <p:attrName>style.visibility</p:attrName>
                                            </p:attrNameLst>
                                          </p:cBhvr>
                                          <p:to>
                                            <p:strVal val="visible"/>
                                          </p:to>
                                        </p:set>
                                        <p:anim calcmode="lin" valueType="num">
                                          <p:cBhvr additive="base">
                                            <p:cTn id="66" dur="500" fill="hold"/>
                                            <p:tgtEl>
                                              <p:spTgt spid="37"/>
                                            </p:tgtEl>
                                            <p:attrNameLst>
                                              <p:attrName>ppt_x</p:attrName>
                                            </p:attrNameLst>
                                          </p:cBhvr>
                                          <p:tavLst>
                                            <p:tav tm="0">
                                              <p:val>
                                                <p:strVal val="1+#ppt_w/2"/>
                                              </p:val>
                                            </p:tav>
                                            <p:tav tm="100000">
                                              <p:val>
                                                <p:strVal val="#ppt_x"/>
                                              </p:val>
                                            </p:tav>
                                          </p:tavLst>
                                        </p:anim>
                                        <p:anim calcmode="lin" valueType="num">
                                          <p:cBhvr additive="base">
                                            <p:cTn id="67" dur="500" fill="hold"/>
                                            <p:tgtEl>
                                              <p:spTgt spid="37"/>
                                            </p:tgtEl>
                                            <p:attrNameLst>
                                              <p:attrName>ppt_y</p:attrName>
                                            </p:attrNameLst>
                                          </p:cBhvr>
                                          <p:tavLst>
                                            <p:tav tm="0">
                                              <p:val>
                                                <p:strVal val="#ppt_y"/>
                                              </p:val>
                                            </p:tav>
                                            <p:tav tm="100000">
                                              <p:val>
                                                <p:strVal val="#ppt_y"/>
                                              </p:val>
                                            </p:tav>
                                          </p:tavLst>
                                        </p:anim>
                                      </p:childTnLst>
                                    </p:cTn>
                                  </p:par>
                                </p:childTnLst>
                              </p:cTn>
                            </p:par>
                            <p:par>
                              <p:cTn id="68" fill="hold">
                                <p:stCondLst>
                                  <p:cond delay="3750"/>
                                </p:stCondLst>
                                <p:childTnLst>
                                  <p:par>
                                    <p:cTn id="69" presetID="42" presetClass="entr" presetSubtype="0"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1000"/>
                                            <p:tgtEl>
                                              <p:spTgt spid="31"/>
                                            </p:tgtEl>
                                          </p:cBhvr>
                                        </p:animEffect>
                                        <p:anim calcmode="lin" valueType="num">
                                          <p:cBhvr>
                                            <p:cTn id="72" dur="1000" fill="hold"/>
                                            <p:tgtEl>
                                              <p:spTgt spid="31"/>
                                            </p:tgtEl>
                                            <p:attrNameLst>
                                              <p:attrName>ppt_x</p:attrName>
                                            </p:attrNameLst>
                                          </p:cBhvr>
                                          <p:tavLst>
                                            <p:tav tm="0">
                                              <p:val>
                                                <p:strVal val="#ppt_x"/>
                                              </p:val>
                                            </p:tav>
                                            <p:tav tm="100000">
                                              <p:val>
                                                <p:strVal val="#ppt_x"/>
                                              </p:val>
                                            </p:tav>
                                          </p:tavLst>
                                        </p:anim>
                                        <p:anim calcmode="lin" valueType="num">
                                          <p:cBhvr>
                                            <p:cTn id="7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31" grpId="0"/>
          <p:bldP spid="32" grpId="0"/>
          <p:bldP spid="33" grpId="0"/>
          <p:bldP spid="34" grpId="0"/>
          <p:bldP spid="35" grpId="0"/>
          <p:bldP spid="36" grpId="0"/>
          <p:bldP spid="37"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par>
                                    <p:cTn id="33" presetID="53"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par>
                              <p:cTn id="43" fill="hold">
                                <p:stCondLst>
                                  <p:cond delay="2500"/>
                                </p:stCondLst>
                                <p:childTnLst>
                                  <p:par>
                                    <p:cTn id="44" presetID="2" presetClass="entr" presetSubtype="2" fill="hold" grpId="0" nodeType="after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additive="base">
                                            <p:cTn id="46" dur="500" fill="hold"/>
                                            <p:tgtEl>
                                              <p:spTgt spid="32"/>
                                            </p:tgtEl>
                                            <p:attrNameLst>
                                              <p:attrName>ppt_x</p:attrName>
                                            </p:attrNameLst>
                                          </p:cBhvr>
                                          <p:tavLst>
                                            <p:tav tm="0">
                                              <p:val>
                                                <p:strVal val="1+#ppt_w/2"/>
                                              </p:val>
                                            </p:tav>
                                            <p:tav tm="100000">
                                              <p:val>
                                                <p:strVal val="#ppt_x"/>
                                              </p:val>
                                            </p:tav>
                                          </p:tavLst>
                                        </p:anim>
                                        <p:anim calcmode="lin" valueType="num">
                                          <p:cBhvr additive="base">
                                            <p:cTn id="47" dur="500" fill="hold"/>
                                            <p:tgtEl>
                                              <p:spTgt spid="32"/>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15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500" fill="hold"/>
                                            <p:tgtEl>
                                              <p:spTgt spid="33"/>
                                            </p:tgtEl>
                                            <p:attrNameLst>
                                              <p:attrName>ppt_x</p:attrName>
                                            </p:attrNameLst>
                                          </p:cBhvr>
                                          <p:tavLst>
                                            <p:tav tm="0">
                                              <p:val>
                                                <p:strVal val="1+#ppt_w/2"/>
                                              </p:val>
                                            </p:tav>
                                            <p:tav tm="100000">
                                              <p:val>
                                                <p:strVal val="#ppt_x"/>
                                              </p:val>
                                            </p:tav>
                                          </p:tavLst>
                                        </p:anim>
                                        <p:anim calcmode="lin" valueType="num">
                                          <p:cBhvr additive="base">
                                            <p:cTn id="51" dur="500" fill="hold"/>
                                            <p:tgtEl>
                                              <p:spTgt spid="33"/>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300"/>
                                      </p:stCondLst>
                                      <p:childTnLst>
                                        <p:set>
                                          <p:cBhvr>
                                            <p:cTn id="53" dur="1" fill="hold">
                                              <p:stCondLst>
                                                <p:cond delay="0"/>
                                              </p:stCondLst>
                                            </p:cTn>
                                            <p:tgtEl>
                                              <p:spTgt spid="34"/>
                                            </p:tgtEl>
                                            <p:attrNameLst>
                                              <p:attrName>style.visibility</p:attrName>
                                            </p:attrNameLst>
                                          </p:cBhvr>
                                          <p:to>
                                            <p:strVal val="visible"/>
                                          </p:to>
                                        </p:set>
                                        <p:anim calcmode="lin" valueType="num">
                                          <p:cBhvr additive="base">
                                            <p:cTn id="54" dur="500" fill="hold"/>
                                            <p:tgtEl>
                                              <p:spTgt spid="34"/>
                                            </p:tgtEl>
                                            <p:attrNameLst>
                                              <p:attrName>ppt_x</p:attrName>
                                            </p:attrNameLst>
                                          </p:cBhvr>
                                          <p:tavLst>
                                            <p:tav tm="0">
                                              <p:val>
                                                <p:strVal val="1+#ppt_w/2"/>
                                              </p:val>
                                            </p:tav>
                                            <p:tav tm="100000">
                                              <p:val>
                                                <p:strVal val="#ppt_x"/>
                                              </p:val>
                                            </p:tav>
                                          </p:tavLst>
                                        </p:anim>
                                        <p:anim calcmode="lin" valueType="num">
                                          <p:cBhvr additive="base">
                                            <p:cTn id="55" dur="500" fill="hold"/>
                                            <p:tgtEl>
                                              <p:spTgt spid="34"/>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450"/>
                                      </p:stCondLst>
                                      <p:childTnLst>
                                        <p:set>
                                          <p:cBhvr>
                                            <p:cTn id="57" dur="1" fill="hold">
                                              <p:stCondLst>
                                                <p:cond delay="0"/>
                                              </p:stCondLst>
                                            </p:cTn>
                                            <p:tgtEl>
                                              <p:spTgt spid="35"/>
                                            </p:tgtEl>
                                            <p:attrNameLst>
                                              <p:attrName>style.visibility</p:attrName>
                                            </p:attrNameLst>
                                          </p:cBhvr>
                                          <p:to>
                                            <p:strVal val="visible"/>
                                          </p:to>
                                        </p:set>
                                        <p:anim calcmode="lin" valueType="num">
                                          <p:cBhvr additive="base">
                                            <p:cTn id="58" dur="500" fill="hold"/>
                                            <p:tgtEl>
                                              <p:spTgt spid="35"/>
                                            </p:tgtEl>
                                            <p:attrNameLst>
                                              <p:attrName>ppt_x</p:attrName>
                                            </p:attrNameLst>
                                          </p:cBhvr>
                                          <p:tavLst>
                                            <p:tav tm="0">
                                              <p:val>
                                                <p:strVal val="1+#ppt_w/2"/>
                                              </p:val>
                                            </p:tav>
                                            <p:tav tm="100000">
                                              <p:val>
                                                <p:strVal val="#ppt_x"/>
                                              </p:val>
                                            </p:tav>
                                          </p:tavLst>
                                        </p:anim>
                                        <p:anim calcmode="lin" valueType="num">
                                          <p:cBhvr additive="base">
                                            <p:cTn id="59" dur="500" fill="hold"/>
                                            <p:tgtEl>
                                              <p:spTgt spid="35"/>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60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1+#ppt_w/2"/>
                                              </p:val>
                                            </p:tav>
                                            <p:tav tm="100000">
                                              <p:val>
                                                <p:strVal val="#ppt_x"/>
                                              </p:val>
                                            </p:tav>
                                          </p:tavLst>
                                        </p:anim>
                                        <p:anim calcmode="lin" valueType="num">
                                          <p:cBhvr additive="base">
                                            <p:cTn id="63" dur="500" fill="hold"/>
                                            <p:tgtEl>
                                              <p:spTgt spid="36"/>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750"/>
                                      </p:stCondLst>
                                      <p:childTnLst>
                                        <p:set>
                                          <p:cBhvr>
                                            <p:cTn id="65" dur="1" fill="hold">
                                              <p:stCondLst>
                                                <p:cond delay="0"/>
                                              </p:stCondLst>
                                            </p:cTn>
                                            <p:tgtEl>
                                              <p:spTgt spid="37"/>
                                            </p:tgtEl>
                                            <p:attrNameLst>
                                              <p:attrName>style.visibility</p:attrName>
                                            </p:attrNameLst>
                                          </p:cBhvr>
                                          <p:to>
                                            <p:strVal val="visible"/>
                                          </p:to>
                                        </p:set>
                                        <p:anim calcmode="lin" valueType="num">
                                          <p:cBhvr additive="base">
                                            <p:cTn id="66" dur="500" fill="hold"/>
                                            <p:tgtEl>
                                              <p:spTgt spid="37"/>
                                            </p:tgtEl>
                                            <p:attrNameLst>
                                              <p:attrName>ppt_x</p:attrName>
                                            </p:attrNameLst>
                                          </p:cBhvr>
                                          <p:tavLst>
                                            <p:tav tm="0">
                                              <p:val>
                                                <p:strVal val="1+#ppt_w/2"/>
                                              </p:val>
                                            </p:tav>
                                            <p:tav tm="100000">
                                              <p:val>
                                                <p:strVal val="#ppt_x"/>
                                              </p:val>
                                            </p:tav>
                                          </p:tavLst>
                                        </p:anim>
                                        <p:anim calcmode="lin" valueType="num">
                                          <p:cBhvr additive="base">
                                            <p:cTn id="67" dur="500" fill="hold"/>
                                            <p:tgtEl>
                                              <p:spTgt spid="37"/>
                                            </p:tgtEl>
                                            <p:attrNameLst>
                                              <p:attrName>ppt_y</p:attrName>
                                            </p:attrNameLst>
                                          </p:cBhvr>
                                          <p:tavLst>
                                            <p:tav tm="0">
                                              <p:val>
                                                <p:strVal val="#ppt_y"/>
                                              </p:val>
                                            </p:tav>
                                            <p:tav tm="100000">
                                              <p:val>
                                                <p:strVal val="#ppt_y"/>
                                              </p:val>
                                            </p:tav>
                                          </p:tavLst>
                                        </p:anim>
                                      </p:childTnLst>
                                    </p:cTn>
                                  </p:par>
                                </p:childTnLst>
                              </p:cTn>
                            </p:par>
                            <p:par>
                              <p:cTn id="68" fill="hold">
                                <p:stCondLst>
                                  <p:cond delay="3750"/>
                                </p:stCondLst>
                                <p:childTnLst>
                                  <p:par>
                                    <p:cTn id="69" presetID="42" presetClass="entr" presetSubtype="0"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1000"/>
                                            <p:tgtEl>
                                              <p:spTgt spid="31"/>
                                            </p:tgtEl>
                                          </p:cBhvr>
                                        </p:animEffect>
                                        <p:anim calcmode="lin" valueType="num">
                                          <p:cBhvr>
                                            <p:cTn id="72" dur="1000" fill="hold"/>
                                            <p:tgtEl>
                                              <p:spTgt spid="31"/>
                                            </p:tgtEl>
                                            <p:attrNameLst>
                                              <p:attrName>ppt_x</p:attrName>
                                            </p:attrNameLst>
                                          </p:cBhvr>
                                          <p:tavLst>
                                            <p:tav tm="0">
                                              <p:val>
                                                <p:strVal val="#ppt_x"/>
                                              </p:val>
                                            </p:tav>
                                            <p:tav tm="100000">
                                              <p:val>
                                                <p:strVal val="#ppt_x"/>
                                              </p:val>
                                            </p:tav>
                                          </p:tavLst>
                                        </p:anim>
                                        <p:anim calcmode="lin" valueType="num">
                                          <p:cBhvr>
                                            <p:cTn id="7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31" grpId="0"/>
          <p:bldP spid="32" grpId="0"/>
          <p:bldP spid="33" grpId="0"/>
          <p:bldP spid="34" grpId="0"/>
          <p:bldP spid="35" grpId="0"/>
          <p:bldP spid="36" grpId="0"/>
          <p:bldP spid="37" grpId="0"/>
          <p:bldP spid="3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814304" y="3660293"/>
            <a:ext cx="1972537" cy="0"/>
            <a:chOff x="3838575" y="2892218"/>
            <a:chExt cx="1940605" cy="0"/>
          </a:xfrm>
        </p:grpSpPr>
        <p:cxnSp>
          <p:nvCxnSpPr>
            <p:cNvPr id="21" name="直接连接符 20"/>
            <p:cNvCxnSpPr/>
            <p:nvPr/>
          </p:nvCxnSpPr>
          <p:spPr>
            <a:xfrm>
              <a:off x="3838575" y="2892218"/>
              <a:ext cx="1515605" cy="0"/>
            </a:xfrm>
            <a:prstGeom prst="line">
              <a:avLst/>
            </a:prstGeom>
            <a:ln w="76200">
              <a:solidFill>
                <a:srgbClr val="0297F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5288265" y="2892218"/>
              <a:ext cx="490915" cy="0"/>
            </a:xfrm>
            <a:prstGeom prst="line">
              <a:avLst/>
            </a:prstGeom>
            <a:ln w="76200">
              <a:solidFill>
                <a:srgbClr val="0297F0"/>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sp>
        <p:nvSpPr>
          <p:cNvPr id="19" name="椭圆 18"/>
          <p:cNvSpPr/>
          <p:nvPr/>
        </p:nvSpPr>
        <p:spPr>
          <a:xfrm>
            <a:off x="3023432" y="3004796"/>
            <a:ext cx="1406816" cy="1406816"/>
          </a:xfrm>
          <a:prstGeom prst="ellipse">
            <a:avLst/>
          </a:prstGeom>
          <a:solidFill>
            <a:srgbClr val="0297F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grpSp>
        <p:nvGrpSpPr>
          <p:cNvPr id="26" name="组合 25"/>
          <p:cNvGrpSpPr/>
          <p:nvPr/>
        </p:nvGrpSpPr>
        <p:grpSpPr>
          <a:xfrm>
            <a:off x="5196814" y="1920765"/>
            <a:ext cx="3479059" cy="3479059"/>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28" name="椭圆 27"/>
            <p:cNvSpPr/>
            <p:nvPr/>
          </p:nvSpPr>
          <p:spPr>
            <a:xfrm>
              <a:off x="392112" y="760412"/>
              <a:ext cx="3825874" cy="3825874"/>
            </a:xfrm>
            <a:prstGeom prst="ellipse">
              <a:avLst/>
            </a:prstGeom>
            <a:solidFill>
              <a:srgbClr val="0297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29" name="组合 28"/>
          <p:cNvGrpSpPr/>
          <p:nvPr/>
        </p:nvGrpSpPr>
        <p:grpSpPr>
          <a:xfrm>
            <a:off x="7470688" y="1711415"/>
            <a:ext cx="831871" cy="831871"/>
            <a:chOff x="304800" y="673100"/>
            <a:chExt cx="4000500" cy="4000500"/>
          </a:xfrm>
          <a:effectLst>
            <a:outerShdw blurRad="317500" dist="1905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33" b="1">
                <a:solidFill>
                  <a:schemeClr val="bg1"/>
                </a:solidFill>
                <a:effectLst>
                  <a:innerShdw blurRad="63500" dist="50800" dir="13500000">
                    <a:prstClr val="black">
                      <a:alpha val="50000"/>
                    </a:prstClr>
                  </a:innerShdw>
                </a:effectLst>
                <a:latin typeface="+mj-ea"/>
                <a:ea typeface="+mj-ea"/>
              </a:endParaRPr>
            </a:p>
          </p:txBody>
        </p:sp>
        <p:sp>
          <p:nvSpPr>
            <p:cNvPr id="31" name="椭圆 30"/>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33" b="1" dirty="0">
                  <a:solidFill>
                    <a:schemeClr val="bg1"/>
                  </a:solidFill>
                  <a:effectLst>
                    <a:innerShdw blurRad="63500" dist="50800" dir="13500000">
                      <a:prstClr val="black">
                        <a:alpha val="50000"/>
                      </a:prstClr>
                    </a:innerShdw>
                  </a:effectLst>
                  <a:latin typeface="+mj-ea"/>
                  <a:ea typeface="+mj-ea"/>
                </a:rPr>
                <a:t>1</a:t>
              </a:r>
              <a:endParaRPr lang="zh-CN" altLang="en-US" sz="3333" b="1" dirty="0">
                <a:solidFill>
                  <a:schemeClr val="bg1"/>
                </a:solidFill>
                <a:effectLst>
                  <a:innerShdw blurRad="63500" dist="50800" dir="13500000">
                    <a:prstClr val="black">
                      <a:alpha val="50000"/>
                    </a:prstClr>
                  </a:innerShdw>
                </a:effectLst>
                <a:latin typeface="+mj-ea"/>
                <a:ea typeface="+mj-ea"/>
              </a:endParaRPr>
            </a:p>
          </p:txBody>
        </p:sp>
      </p:grpSp>
      <p:grpSp>
        <p:nvGrpSpPr>
          <p:cNvPr id="32" name="组合 31"/>
          <p:cNvGrpSpPr/>
          <p:nvPr/>
        </p:nvGrpSpPr>
        <p:grpSpPr>
          <a:xfrm>
            <a:off x="8197419" y="3097935"/>
            <a:ext cx="831871" cy="831871"/>
            <a:chOff x="304800" y="673100"/>
            <a:chExt cx="4000500" cy="4000500"/>
          </a:xfrm>
          <a:effectLst>
            <a:outerShdw blurRad="317500" dist="1905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33" b="1">
                <a:solidFill>
                  <a:schemeClr val="bg1"/>
                </a:solidFill>
                <a:effectLst>
                  <a:innerShdw blurRad="63500" dist="50800" dir="13500000">
                    <a:prstClr val="black">
                      <a:alpha val="50000"/>
                    </a:prstClr>
                  </a:innerShdw>
                </a:effectLst>
                <a:latin typeface="+mj-ea"/>
                <a:ea typeface="+mj-ea"/>
              </a:endParaRPr>
            </a:p>
          </p:txBody>
        </p:sp>
        <p:sp>
          <p:nvSpPr>
            <p:cNvPr id="34" name="椭圆 33"/>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33" b="1" dirty="0">
                  <a:solidFill>
                    <a:schemeClr val="bg1"/>
                  </a:solidFill>
                  <a:effectLst>
                    <a:innerShdw blurRad="63500" dist="50800" dir="13500000">
                      <a:prstClr val="black">
                        <a:alpha val="50000"/>
                      </a:prstClr>
                    </a:innerShdw>
                  </a:effectLst>
                  <a:latin typeface="+mj-ea"/>
                  <a:ea typeface="+mj-ea"/>
                </a:rPr>
                <a:t>2</a:t>
              </a:r>
              <a:endParaRPr lang="zh-CN" altLang="en-US" sz="3333" b="1" dirty="0">
                <a:solidFill>
                  <a:schemeClr val="bg1"/>
                </a:solidFill>
                <a:effectLst>
                  <a:innerShdw blurRad="63500" dist="50800" dir="13500000">
                    <a:prstClr val="black">
                      <a:alpha val="50000"/>
                    </a:prstClr>
                  </a:innerShdw>
                </a:effectLst>
                <a:latin typeface="+mj-ea"/>
                <a:ea typeface="+mj-ea"/>
              </a:endParaRPr>
            </a:p>
          </p:txBody>
        </p:sp>
      </p:grpSp>
      <p:grpSp>
        <p:nvGrpSpPr>
          <p:cNvPr id="35" name="组合 34"/>
          <p:cNvGrpSpPr/>
          <p:nvPr/>
        </p:nvGrpSpPr>
        <p:grpSpPr>
          <a:xfrm>
            <a:off x="7470688" y="4553199"/>
            <a:ext cx="831871" cy="831871"/>
            <a:chOff x="304800" y="673100"/>
            <a:chExt cx="4000500" cy="4000500"/>
          </a:xfrm>
          <a:effectLst>
            <a:outerShdw blurRad="317500" dist="1905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33" b="1">
                <a:solidFill>
                  <a:schemeClr val="bg1"/>
                </a:solidFill>
                <a:effectLst>
                  <a:innerShdw blurRad="63500" dist="50800" dir="13500000">
                    <a:prstClr val="black">
                      <a:alpha val="50000"/>
                    </a:prstClr>
                  </a:innerShdw>
                </a:effectLst>
                <a:latin typeface="+mj-ea"/>
                <a:ea typeface="+mj-ea"/>
              </a:endParaRPr>
            </a:p>
          </p:txBody>
        </p:sp>
        <p:sp>
          <p:nvSpPr>
            <p:cNvPr id="37" name="椭圆 36"/>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33" b="1" dirty="0">
                  <a:solidFill>
                    <a:schemeClr val="bg1"/>
                  </a:solidFill>
                  <a:effectLst>
                    <a:innerShdw blurRad="63500" dist="50800" dir="13500000">
                      <a:prstClr val="black">
                        <a:alpha val="50000"/>
                      </a:prstClr>
                    </a:innerShdw>
                  </a:effectLst>
                  <a:latin typeface="+mj-ea"/>
                  <a:ea typeface="+mj-ea"/>
                </a:rPr>
                <a:t>3</a:t>
              </a:r>
              <a:endParaRPr lang="zh-CN" altLang="en-US" sz="3333" b="1" dirty="0">
                <a:solidFill>
                  <a:schemeClr val="bg1"/>
                </a:solidFill>
                <a:effectLst>
                  <a:innerShdw blurRad="63500" dist="50800" dir="13500000">
                    <a:prstClr val="black">
                      <a:alpha val="50000"/>
                    </a:prstClr>
                  </a:innerShdw>
                </a:effectLst>
                <a:latin typeface="+mj-ea"/>
                <a:ea typeface="+mj-ea"/>
              </a:endParaRPr>
            </a:p>
          </p:txBody>
        </p:sp>
      </p:grpSp>
      <p:sp>
        <p:nvSpPr>
          <p:cNvPr id="38" name="TextBox 20"/>
          <p:cNvSpPr txBox="1"/>
          <p:nvPr/>
        </p:nvSpPr>
        <p:spPr>
          <a:xfrm>
            <a:off x="3276908" y="3496178"/>
            <a:ext cx="822341" cy="328231"/>
          </a:xfrm>
          <a:prstGeom prst="rect">
            <a:avLst/>
          </a:prstGeom>
          <a:noFill/>
        </p:spPr>
        <p:txBody>
          <a:bodyPr wrap="none" lIns="0" tIns="0" rIns="0" bIns="0" rtlCol="0">
            <a:spAutoFit/>
          </a:bodyPr>
          <a:lstStyle/>
          <a:p>
            <a:pPr algn="ctr"/>
            <a:r>
              <a:rPr lang="zh-CN" altLang="en-US" sz="2133" b="1" dirty="0">
                <a:solidFill>
                  <a:schemeClr val="bg1"/>
                </a:solidFill>
                <a:latin typeface="+mj-ea"/>
                <a:ea typeface="+mj-ea"/>
              </a:rPr>
              <a:t>关键词</a:t>
            </a:r>
          </a:p>
        </p:txBody>
      </p:sp>
      <p:sp>
        <p:nvSpPr>
          <p:cNvPr id="39" name="TextBox 21"/>
          <p:cNvSpPr txBox="1"/>
          <p:nvPr/>
        </p:nvSpPr>
        <p:spPr>
          <a:xfrm>
            <a:off x="8593887" y="1755689"/>
            <a:ext cx="2934117" cy="769441"/>
          </a:xfrm>
          <a:prstGeom prst="rect">
            <a:avLst/>
          </a:prstGeom>
          <a:noFill/>
        </p:spPr>
        <p:txBody>
          <a:bodyPr wrap="square" lIns="0" tIns="0" rIns="0" bIns="0" rtlCol="0">
            <a:spAutoFit/>
          </a:bodyPr>
          <a:lstStyle/>
          <a:p>
            <a:pPr algn="just">
              <a:lnSpc>
                <a:spcPts val="2000"/>
              </a:lnSpc>
            </a:pPr>
            <a:r>
              <a:rPr lang="zh-CN" altLang="en-US" sz="1333" dirty="0">
                <a:latin typeface="+mj-ea"/>
                <a:ea typeface="+mj-ea"/>
              </a:rPr>
              <a:t>点击输入简要文字内容，文字内容需概括精炼，不用多余的文字修饰，言简意赅的说明分项内容</a:t>
            </a:r>
            <a:r>
              <a:rPr lang="en-US" altLang="zh-CN" sz="1333" dirty="0">
                <a:latin typeface="+mj-ea"/>
                <a:ea typeface="+mj-ea"/>
              </a:rPr>
              <a:t>……</a:t>
            </a:r>
            <a:r>
              <a:rPr lang="zh-CN" altLang="en-US" sz="1333" dirty="0">
                <a:latin typeface="+mj-ea"/>
                <a:ea typeface="+mj-ea"/>
              </a:rPr>
              <a:t>。</a:t>
            </a:r>
            <a:endParaRPr lang="en-US" altLang="zh-CN" sz="1333" dirty="0">
              <a:latin typeface="+mj-ea"/>
              <a:ea typeface="+mj-ea"/>
            </a:endParaRPr>
          </a:p>
        </p:txBody>
      </p:sp>
      <p:sp>
        <p:nvSpPr>
          <p:cNvPr id="40" name="TextBox 22"/>
          <p:cNvSpPr txBox="1"/>
          <p:nvPr/>
        </p:nvSpPr>
        <p:spPr>
          <a:xfrm>
            <a:off x="9070632" y="3143813"/>
            <a:ext cx="2934117" cy="769441"/>
          </a:xfrm>
          <a:prstGeom prst="rect">
            <a:avLst/>
          </a:prstGeom>
          <a:noFill/>
        </p:spPr>
        <p:txBody>
          <a:bodyPr wrap="square" lIns="0" tIns="0" rIns="0" bIns="0" rtlCol="0">
            <a:spAutoFit/>
          </a:bodyPr>
          <a:lstStyle/>
          <a:p>
            <a:pPr algn="just">
              <a:lnSpc>
                <a:spcPts val="2000"/>
              </a:lnSpc>
            </a:pPr>
            <a:r>
              <a:rPr lang="zh-CN" altLang="en-US" sz="1333" dirty="0">
                <a:latin typeface="+mj-ea"/>
                <a:ea typeface="+mj-ea"/>
              </a:rPr>
              <a:t>点击输入简要文字内容，文字内容需概括精炼，不用多余的文字修饰，言简意赅的说明分项内容</a:t>
            </a:r>
            <a:r>
              <a:rPr lang="en-US" altLang="zh-CN" sz="1333" dirty="0">
                <a:latin typeface="+mj-ea"/>
                <a:ea typeface="+mj-ea"/>
              </a:rPr>
              <a:t>……</a:t>
            </a:r>
            <a:r>
              <a:rPr lang="zh-CN" altLang="en-US" sz="1333" dirty="0">
                <a:latin typeface="+mj-ea"/>
                <a:ea typeface="+mj-ea"/>
              </a:rPr>
              <a:t>。</a:t>
            </a:r>
            <a:endParaRPr lang="en-US" altLang="zh-CN" sz="1333" dirty="0">
              <a:latin typeface="+mj-ea"/>
              <a:ea typeface="+mj-ea"/>
            </a:endParaRPr>
          </a:p>
        </p:txBody>
      </p:sp>
      <p:sp>
        <p:nvSpPr>
          <p:cNvPr id="41" name="TextBox 23"/>
          <p:cNvSpPr txBox="1"/>
          <p:nvPr/>
        </p:nvSpPr>
        <p:spPr>
          <a:xfrm>
            <a:off x="8593888" y="4621586"/>
            <a:ext cx="2934117" cy="769441"/>
          </a:xfrm>
          <a:prstGeom prst="rect">
            <a:avLst/>
          </a:prstGeom>
          <a:noFill/>
        </p:spPr>
        <p:txBody>
          <a:bodyPr wrap="square" lIns="0" tIns="0" rIns="0" bIns="0" rtlCol="0">
            <a:spAutoFit/>
          </a:bodyPr>
          <a:lstStyle/>
          <a:p>
            <a:pPr algn="just">
              <a:lnSpc>
                <a:spcPts val="2000"/>
              </a:lnSpc>
            </a:pPr>
            <a:r>
              <a:rPr lang="zh-CN" altLang="en-US" sz="1333" dirty="0">
                <a:latin typeface="+mj-ea"/>
                <a:ea typeface="+mj-ea"/>
              </a:rPr>
              <a:t>点击输入简要文字内容，文字内容需概括精炼，不用多余的文字修饰，言简意赅的说明分项内容</a:t>
            </a:r>
            <a:r>
              <a:rPr lang="en-US" altLang="zh-CN" sz="1333" dirty="0">
                <a:latin typeface="+mj-ea"/>
                <a:ea typeface="+mj-ea"/>
              </a:rPr>
              <a:t>……</a:t>
            </a:r>
            <a:r>
              <a:rPr lang="zh-CN" altLang="en-US" sz="1333" dirty="0">
                <a:latin typeface="+mj-ea"/>
                <a:ea typeface="+mj-ea"/>
              </a:rPr>
              <a:t>。</a:t>
            </a:r>
            <a:endParaRPr lang="en-US" altLang="zh-CN" sz="1333" dirty="0">
              <a:latin typeface="+mj-ea"/>
              <a:ea typeface="+mj-ea"/>
            </a:endParaRPr>
          </a:p>
        </p:txBody>
      </p:sp>
      <p:sp>
        <p:nvSpPr>
          <p:cNvPr id="42" name="TextBox 24"/>
          <p:cNvSpPr txBox="1"/>
          <p:nvPr/>
        </p:nvSpPr>
        <p:spPr>
          <a:xfrm>
            <a:off x="5645682" y="2880378"/>
            <a:ext cx="2336148" cy="1280351"/>
          </a:xfrm>
          <a:prstGeom prst="rect">
            <a:avLst/>
          </a:prstGeom>
          <a:noFill/>
        </p:spPr>
        <p:txBody>
          <a:bodyPr wrap="square" lIns="0" tIns="0" rIns="0" bIns="0" rtlCol="0">
            <a:spAutoFit/>
          </a:bodyPr>
          <a:lstStyle/>
          <a:p>
            <a:pPr algn="just">
              <a:lnSpc>
                <a:spcPct val="130000"/>
              </a:lnSpc>
            </a:pPr>
            <a:r>
              <a:rPr lang="zh-CN" altLang="en-US" sz="1600" dirty="0">
                <a:solidFill>
                  <a:schemeClr val="bg1"/>
                </a:solidFill>
                <a:latin typeface="+mj-ea"/>
                <a:ea typeface="+mj-ea"/>
              </a:rPr>
              <a:t>点击输入简要文字内容，文字内容需概括精炼，不用多余的文字修饰，言简意赅的说明分项内容</a:t>
            </a:r>
            <a:r>
              <a:rPr lang="en-US" altLang="zh-CN" sz="1600" dirty="0">
                <a:solidFill>
                  <a:schemeClr val="bg1"/>
                </a:solidFill>
                <a:latin typeface="+mj-ea"/>
                <a:ea typeface="+mj-ea"/>
              </a:rPr>
              <a:t>……</a:t>
            </a:r>
          </a:p>
        </p:txBody>
      </p:sp>
    </p:spTree>
    <p:extLst>
      <p:ext uri="{BB962C8B-B14F-4D97-AF65-F5344CB8AC3E}">
        <p14:creationId xmlns:p14="http://schemas.microsoft.com/office/powerpoint/2010/main" val="2709626198"/>
      </p:ext>
    </p:extLst>
  </p:cSld>
  <p:clrMapOvr>
    <a:masterClrMapping/>
  </p:clrMapOvr>
  <p:transition spd="slow" advTm="4000">
    <p:check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14:presetBounceEnd="44000">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14:bounceEnd="44000">
                                          <p:cBhvr additive="base">
                                            <p:cTn id="11" dur="500" fill="hold"/>
                                            <p:tgtEl>
                                              <p:spTgt spid="19"/>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p:cTn id="16" dur="500" fill="hold"/>
                                            <p:tgtEl>
                                              <p:spTgt spid="38"/>
                                            </p:tgtEl>
                                            <p:attrNameLst>
                                              <p:attrName>ppt_w</p:attrName>
                                            </p:attrNameLst>
                                          </p:cBhvr>
                                          <p:tavLst>
                                            <p:tav tm="0">
                                              <p:val>
                                                <p:fltVal val="0"/>
                                              </p:val>
                                            </p:tav>
                                            <p:tav tm="100000">
                                              <p:val>
                                                <p:strVal val="#ppt_w"/>
                                              </p:val>
                                            </p:tav>
                                          </p:tavLst>
                                        </p:anim>
                                        <p:anim calcmode="lin" valueType="num">
                                          <p:cBhvr>
                                            <p:cTn id="17" dur="500" fill="hold"/>
                                            <p:tgtEl>
                                              <p:spTgt spid="38"/>
                                            </p:tgtEl>
                                            <p:attrNameLst>
                                              <p:attrName>ppt_h</p:attrName>
                                            </p:attrNameLst>
                                          </p:cBhvr>
                                          <p:tavLst>
                                            <p:tav tm="0">
                                              <p:val>
                                                <p:fltVal val="0"/>
                                              </p:val>
                                            </p:tav>
                                            <p:tav tm="100000">
                                              <p:val>
                                                <p:strVal val="#ppt_h"/>
                                              </p:val>
                                            </p:tav>
                                          </p:tavLst>
                                        </p:anim>
                                        <p:animEffect transition="in" filter="fade">
                                          <p:cBhvr>
                                            <p:cTn id="18" dur="500"/>
                                            <p:tgtEl>
                                              <p:spTgt spid="38"/>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par>
                              <p:cTn id="23" fill="hold">
                                <p:stCondLst>
                                  <p:cond delay="2000"/>
                                </p:stCondLst>
                                <p:childTnLst>
                                  <p:par>
                                    <p:cTn id="24" presetID="2" presetClass="entr" presetSubtype="1" fill="hold" nodeType="afterEffect" p14:presetBounceEnd="44000">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14:bounceEnd="44000">
                                          <p:cBhvr additive="base">
                                            <p:cTn id="26" dur="500" fill="hold"/>
                                            <p:tgtEl>
                                              <p:spTgt spid="26"/>
                                            </p:tgtEl>
                                            <p:attrNameLst>
                                              <p:attrName>ppt_x</p:attrName>
                                            </p:attrNameLst>
                                          </p:cBhvr>
                                          <p:tavLst>
                                            <p:tav tm="0">
                                              <p:val>
                                                <p:strVal val="#ppt_x"/>
                                              </p:val>
                                            </p:tav>
                                            <p:tav tm="100000">
                                              <p:val>
                                                <p:strVal val="#ppt_x"/>
                                              </p:val>
                                            </p:tav>
                                          </p:tavLst>
                                        </p:anim>
                                        <p:anim calcmode="lin" valueType="num" p14:bounceEnd="44000">
                                          <p:cBhvr additive="base">
                                            <p:cTn id="27" dur="500" fill="hold"/>
                                            <p:tgtEl>
                                              <p:spTgt spid="26"/>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up)">
                                          <p:cBhvr>
                                            <p:cTn id="31" dur="500"/>
                                            <p:tgtEl>
                                              <p:spTgt spid="42"/>
                                            </p:tgtEl>
                                          </p:cBhvr>
                                        </p:animEffect>
                                      </p:childTnLst>
                                    </p:cTn>
                                  </p:par>
                                </p:childTnLst>
                              </p:cTn>
                            </p:par>
                            <p:par>
                              <p:cTn id="32" fill="hold">
                                <p:stCondLst>
                                  <p:cond delay="3000"/>
                                </p:stCondLst>
                                <p:childTnLst>
                                  <p:par>
                                    <p:cTn id="33" presetID="52"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Scale>
                                          <p:cBhvr>
                                            <p:cTn id="35" dur="5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500" decel="50000" fill="hold">
                                              <p:stCondLst>
                                                <p:cond delay="0"/>
                                              </p:stCondLst>
                                            </p:cTn>
                                            <p:tgtEl>
                                              <p:spTgt spid="29"/>
                                            </p:tgtEl>
                                            <p:attrNameLst>
                                              <p:attrName>ppt_x</p:attrName>
                                              <p:attrName>ppt_y</p:attrName>
                                            </p:attrNameLst>
                                          </p:cBhvr>
                                        </p:animMotion>
                                        <p:animEffect transition="in" filter="fade">
                                          <p:cBhvr>
                                            <p:cTn id="37" dur="500"/>
                                            <p:tgtEl>
                                              <p:spTgt spid="29"/>
                                            </p:tgtEl>
                                          </p:cBhvr>
                                        </p:animEffect>
                                      </p:childTnLst>
                                    </p:cTn>
                                  </p:par>
                                </p:childTnLst>
                              </p:cTn>
                            </p:par>
                            <p:par>
                              <p:cTn id="38" fill="hold">
                                <p:stCondLst>
                                  <p:cond delay="3500"/>
                                </p:stCondLst>
                                <p:childTnLst>
                                  <p:par>
                                    <p:cTn id="39" presetID="52"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Scale>
                                          <p:cBhvr>
                                            <p:cTn id="41" dur="5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500" decel="50000" fill="hold">
                                              <p:stCondLst>
                                                <p:cond delay="0"/>
                                              </p:stCondLst>
                                            </p:cTn>
                                            <p:tgtEl>
                                              <p:spTgt spid="32"/>
                                            </p:tgtEl>
                                            <p:attrNameLst>
                                              <p:attrName>ppt_x</p:attrName>
                                              <p:attrName>ppt_y</p:attrName>
                                            </p:attrNameLst>
                                          </p:cBhvr>
                                        </p:animMotion>
                                        <p:animEffect transition="in" filter="fade">
                                          <p:cBhvr>
                                            <p:cTn id="43" dur="500"/>
                                            <p:tgtEl>
                                              <p:spTgt spid="32"/>
                                            </p:tgtEl>
                                          </p:cBhvr>
                                        </p:animEffect>
                                      </p:childTnLst>
                                    </p:cTn>
                                  </p:par>
                                </p:childTnLst>
                              </p:cTn>
                            </p:par>
                            <p:par>
                              <p:cTn id="44" fill="hold">
                                <p:stCondLst>
                                  <p:cond delay="4000"/>
                                </p:stCondLst>
                                <p:childTnLst>
                                  <p:par>
                                    <p:cTn id="45" presetID="52" presetClass="entr" presetSubtype="0"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Scale>
                                          <p:cBhvr>
                                            <p:cTn id="47" dur="5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35"/>
                                            </p:tgtEl>
                                            <p:attrNameLst>
                                              <p:attrName>ppt_x</p:attrName>
                                              <p:attrName>ppt_y</p:attrName>
                                            </p:attrNameLst>
                                          </p:cBhvr>
                                        </p:animMotion>
                                        <p:animEffect transition="in" filter="fade">
                                          <p:cBhvr>
                                            <p:cTn id="49" dur="500"/>
                                            <p:tgtEl>
                                              <p:spTgt spid="35"/>
                                            </p:tgtEl>
                                          </p:cBhvr>
                                        </p:animEffect>
                                      </p:childTnLst>
                                    </p:cTn>
                                  </p:par>
                                </p:childTnLst>
                              </p:cTn>
                            </p:par>
                            <p:par>
                              <p:cTn id="50" fill="hold">
                                <p:stCondLst>
                                  <p:cond delay="4500"/>
                                </p:stCondLst>
                                <p:childTnLst>
                                  <p:par>
                                    <p:cTn id="51" presetID="22" presetClass="entr" presetSubtype="8" fill="hold" grpId="0"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par>
                                    <p:cTn id="54" presetID="22" presetClass="entr" presetSubtype="8" fill="hold" grpId="0" nodeType="withEffect">
                                      <p:stCondLst>
                                        <p:cond delay="200"/>
                                      </p:stCondLst>
                                      <p:childTnLst>
                                        <p:set>
                                          <p:cBhvr>
                                            <p:cTn id="55" dur="1" fill="hold">
                                              <p:stCondLst>
                                                <p:cond delay="0"/>
                                              </p:stCondLst>
                                            </p:cTn>
                                            <p:tgtEl>
                                              <p:spTgt spid="40"/>
                                            </p:tgtEl>
                                            <p:attrNameLst>
                                              <p:attrName>style.visibility</p:attrName>
                                            </p:attrNameLst>
                                          </p:cBhvr>
                                          <p:to>
                                            <p:strVal val="visible"/>
                                          </p:to>
                                        </p:set>
                                        <p:animEffect transition="in" filter="wipe(left)">
                                          <p:cBhvr>
                                            <p:cTn id="56" dur="500"/>
                                            <p:tgtEl>
                                              <p:spTgt spid="40"/>
                                            </p:tgtEl>
                                          </p:cBhvr>
                                        </p:animEffect>
                                      </p:childTnLst>
                                    </p:cTn>
                                  </p:par>
                                  <p:par>
                                    <p:cTn id="57" presetID="22" presetClass="entr" presetSubtype="8" fill="hold" grpId="0" nodeType="withEffect">
                                      <p:stCondLst>
                                        <p:cond delay="400"/>
                                      </p:stCondLst>
                                      <p:childTnLst>
                                        <p:set>
                                          <p:cBhvr>
                                            <p:cTn id="58" dur="1" fill="hold">
                                              <p:stCondLst>
                                                <p:cond delay="0"/>
                                              </p:stCondLst>
                                            </p:cTn>
                                            <p:tgtEl>
                                              <p:spTgt spid="41"/>
                                            </p:tgtEl>
                                            <p:attrNameLst>
                                              <p:attrName>style.visibility</p:attrName>
                                            </p:attrNameLst>
                                          </p:cBhvr>
                                          <p:to>
                                            <p:strVal val="visible"/>
                                          </p:to>
                                        </p:set>
                                        <p:animEffect transition="in" filter="wipe(left)">
                                          <p:cBhvr>
                                            <p:cTn id="5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38" grpId="0"/>
          <p:bldP spid="39" grpId="0"/>
          <p:bldP spid="40" grpId="0"/>
          <p:bldP spid="41" grpId="0"/>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p:cTn id="16" dur="500" fill="hold"/>
                                            <p:tgtEl>
                                              <p:spTgt spid="38"/>
                                            </p:tgtEl>
                                            <p:attrNameLst>
                                              <p:attrName>ppt_w</p:attrName>
                                            </p:attrNameLst>
                                          </p:cBhvr>
                                          <p:tavLst>
                                            <p:tav tm="0">
                                              <p:val>
                                                <p:fltVal val="0"/>
                                              </p:val>
                                            </p:tav>
                                            <p:tav tm="100000">
                                              <p:val>
                                                <p:strVal val="#ppt_w"/>
                                              </p:val>
                                            </p:tav>
                                          </p:tavLst>
                                        </p:anim>
                                        <p:anim calcmode="lin" valueType="num">
                                          <p:cBhvr>
                                            <p:cTn id="17" dur="500" fill="hold"/>
                                            <p:tgtEl>
                                              <p:spTgt spid="38"/>
                                            </p:tgtEl>
                                            <p:attrNameLst>
                                              <p:attrName>ppt_h</p:attrName>
                                            </p:attrNameLst>
                                          </p:cBhvr>
                                          <p:tavLst>
                                            <p:tav tm="0">
                                              <p:val>
                                                <p:fltVal val="0"/>
                                              </p:val>
                                            </p:tav>
                                            <p:tav tm="100000">
                                              <p:val>
                                                <p:strVal val="#ppt_h"/>
                                              </p:val>
                                            </p:tav>
                                          </p:tavLst>
                                        </p:anim>
                                        <p:animEffect transition="in" filter="fade">
                                          <p:cBhvr>
                                            <p:cTn id="18" dur="500"/>
                                            <p:tgtEl>
                                              <p:spTgt spid="38"/>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up)">
                                          <p:cBhvr>
                                            <p:cTn id="31" dur="500"/>
                                            <p:tgtEl>
                                              <p:spTgt spid="42"/>
                                            </p:tgtEl>
                                          </p:cBhvr>
                                        </p:animEffect>
                                      </p:childTnLst>
                                    </p:cTn>
                                  </p:par>
                                </p:childTnLst>
                              </p:cTn>
                            </p:par>
                            <p:par>
                              <p:cTn id="32" fill="hold">
                                <p:stCondLst>
                                  <p:cond delay="3000"/>
                                </p:stCondLst>
                                <p:childTnLst>
                                  <p:par>
                                    <p:cTn id="33" presetID="52"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Scale>
                                          <p:cBhvr>
                                            <p:cTn id="35" dur="5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500" decel="50000" fill="hold">
                                              <p:stCondLst>
                                                <p:cond delay="0"/>
                                              </p:stCondLst>
                                            </p:cTn>
                                            <p:tgtEl>
                                              <p:spTgt spid="29"/>
                                            </p:tgtEl>
                                            <p:attrNameLst>
                                              <p:attrName>ppt_x</p:attrName>
                                              <p:attrName>ppt_y</p:attrName>
                                            </p:attrNameLst>
                                          </p:cBhvr>
                                        </p:animMotion>
                                        <p:animEffect transition="in" filter="fade">
                                          <p:cBhvr>
                                            <p:cTn id="37" dur="500"/>
                                            <p:tgtEl>
                                              <p:spTgt spid="29"/>
                                            </p:tgtEl>
                                          </p:cBhvr>
                                        </p:animEffect>
                                      </p:childTnLst>
                                    </p:cTn>
                                  </p:par>
                                </p:childTnLst>
                              </p:cTn>
                            </p:par>
                            <p:par>
                              <p:cTn id="38" fill="hold">
                                <p:stCondLst>
                                  <p:cond delay="3500"/>
                                </p:stCondLst>
                                <p:childTnLst>
                                  <p:par>
                                    <p:cTn id="39" presetID="52"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Scale>
                                          <p:cBhvr>
                                            <p:cTn id="41" dur="5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500" decel="50000" fill="hold">
                                              <p:stCondLst>
                                                <p:cond delay="0"/>
                                              </p:stCondLst>
                                            </p:cTn>
                                            <p:tgtEl>
                                              <p:spTgt spid="32"/>
                                            </p:tgtEl>
                                            <p:attrNameLst>
                                              <p:attrName>ppt_x</p:attrName>
                                              <p:attrName>ppt_y</p:attrName>
                                            </p:attrNameLst>
                                          </p:cBhvr>
                                        </p:animMotion>
                                        <p:animEffect transition="in" filter="fade">
                                          <p:cBhvr>
                                            <p:cTn id="43" dur="500"/>
                                            <p:tgtEl>
                                              <p:spTgt spid="32"/>
                                            </p:tgtEl>
                                          </p:cBhvr>
                                        </p:animEffect>
                                      </p:childTnLst>
                                    </p:cTn>
                                  </p:par>
                                </p:childTnLst>
                              </p:cTn>
                            </p:par>
                            <p:par>
                              <p:cTn id="44" fill="hold">
                                <p:stCondLst>
                                  <p:cond delay="4000"/>
                                </p:stCondLst>
                                <p:childTnLst>
                                  <p:par>
                                    <p:cTn id="45" presetID="52" presetClass="entr" presetSubtype="0"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Scale>
                                          <p:cBhvr>
                                            <p:cTn id="47" dur="5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35"/>
                                            </p:tgtEl>
                                            <p:attrNameLst>
                                              <p:attrName>ppt_x</p:attrName>
                                              <p:attrName>ppt_y</p:attrName>
                                            </p:attrNameLst>
                                          </p:cBhvr>
                                        </p:animMotion>
                                        <p:animEffect transition="in" filter="fade">
                                          <p:cBhvr>
                                            <p:cTn id="49" dur="500"/>
                                            <p:tgtEl>
                                              <p:spTgt spid="35"/>
                                            </p:tgtEl>
                                          </p:cBhvr>
                                        </p:animEffect>
                                      </p:childTnLst>
                                    </p:cTn>
                                  </p:par>
                                </p:childTnLst>
                              </p:cTn>
                            </p:par>
                            <p:par>
                              <p:cTn id="50" fill="hold">
                                <p:stCondLst>
                                  <p:cond delay="4500"/>
                                </p:stCondLst>
                                <p:childTnLst>
                                  <p:par>
                                    <p:cTn id="51" presetID="22" presetClass="entr" presetSubtype="8" fill="hold" grpId="0"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par>
                                    <p:cTn id="54" presetID="22" presetClass="entr" presetSubtype="8" fill="hold" grpId="0" nodeType="withEffect">
                                      <p:stCondLst>
                                        <p:cond delay="200"/>
                                      </p:stCondLst>
                                      <p:childTnLst>
                                        <p:set>
                                          <p:cBhvr>
                                            <p:cTn id="55" dur="1" fill="hold">
                                              <p:stCondLst>
                                                <p:cond delay="0"/>
                                              </p:stCondLst>
                                            </p:cTn>
                                            <p:tgtEl>
                                              <p:spTgt spid="40"/>
                                            </p:tgtEl>
                                            <p:attrNameLst>
                                              <p:attrName>style.visibility</p:attrName>
                                            </p:attrNameLst>
                                          </p:cBhvr>
                                          <p:to>
                                            <p:strVal val="visible"/>
                                          </p:to>
                                        </p:set>
                                        <p:animEffect transition="in" filter="wipe(left)">
                                          <p:cBhvr>
                                            <p:cTn id="56" dur="500"/>
                                            <p:tgtEl>
                                              <p:spTgt spid="40"/>
                                            </p:tgtEl>
                                          </p:cBhvr>
                                        </p:animEffect>
                                      </p:childTnLst>
                                    </p:cTn>
                                  </p:par>
                                  <p:par>
                                    <p:cTn id="57" presetID="22" presetClass="entr" presetSubtype="8" fill="hold" grpId="0" nodeType="withEffect">
                                      <p:stCondLst>
                                        <p:cond delay="400"/>
                                      </p:stCondLst>
                                      <p:childTnLst>
                                        <p:set>
                                          <p:cBhvr>
                                            <p:cTn id="58" dur="1" fill="hold">
                                              <p:stCondLst>
                                                <p:cond delay="0"/>
                                              </p:stCondLst>
                                            </p:cTn>
                                            <p:tgtEl>
                                              <p:spTgt spid="41"/>
                                            </p:tgtEl>
                                            <p:attrNameLst>
                                              <p:attrName>style.visibility</p:attrName>
                                            </p:attrNameLst>
                                          </p:cBhvr>
                                          <p:to>
                                            <p:strVal val="visible"/>
                                          </p:to>
                                        </p:set>
                                        <p:animEffect transition="in" filter="wipe(left)">
                                          <p:cBhvr>
                                            <p:cTn id="5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38" grpId="0"/>
          <p:bldP spid="39" grpId="0"/>
          <p:bldP spid="40" grpId="0"/>
          <p:bldP spid="41" grpId="0"/>
          <p:bldP spid="4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3378870"/>
            <a:ext cx="12192000" cy="3479130"/>
          </a:xfrm>
          <a:prstGeom prst="rect">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3931035" y="4330499"/>
            <a:ext cx="4339651" cy="923330"/>
          </a:xfrm>
          <a:prstGeom prst="rect">
            <a:avLst/>
          </a:prstGeom>
          <a:noFill/>
        </p:spPr>
        <p:txBody>
          <a:bodyPr wrap="none" rtlCol="0" anchor="ctr">
            <a:spAutoFit/>
          </a:bodyPr>
          <a:lstStyle/>
          <a:p>
            <a:pPr algn="ctr">
              <a:defRPr/>
            </a:pPr>
            <a:r>
              <a:rPr lang="zh-CN" altLang="en-US" sz="5400" b="1" dirty="0">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工作完成情况</a:t>
            </a:r>
          </a:p>
        </p:txBody>
      </p:sp>
      <p:sp>
        <p:nvSpPr>
          <p:cNvPr id="18" name="矩形 51"/>
          <p:cNvSpPr>
            <a:spLocks noChangeArrowheads="1"/>
          </p:cNvSpPr>
          <p:nvPr/>
        </p:nvSpPr>
        <p:spPr bwMode="auto">
          <a:xfrm>
            <a:off x="3300082" y="5328961"/>
            <a:ext cx="5601554" cy="84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p>
            <a:pPr marL="285750" indent="-285750" algn="ctr">
              <a:lnSpc>
                <a:spcPct val="120000"/>
              </a:lnSpc>
              <a:spcBef>
                <a:spcPct val="0"/>
              </a:spcBef>
              <a:buFont typeface="Wingdings" panose="05000000000000000000" pitchFamily="2" charset="2"/>
              <a:buChar char="u"/>
            </a:pPr>
            <a:r>
              <a:rPr lang="zh-CN" altLang="en-US" sz="1400" dirty="0">
                <a:solidFill>
                  <a:schemeClr val="bg1"/>
                </a:solidFill>
                <a:latin typeface="微软雅黑" pitchFamily="34" charset="-122"/>
                <a:ea typeface="微软雅黑" pitchFamily="34" charset="-122"/>
                <a:sym typeface="微软雅黑" pitchFamily="34" charset="-122"/>
              </a:rPr>
              <a:t>请点击录入本章节的概括性描述文字</a:t>
            </a:r>
            <a:endParaRPr lang="en-US" altLang="zh-CN" sz="1400" dirty="0">
              <a:solidFill>
                <a:schemeClr val="bg1"/>
              </a:solidFill>
              <a:latin typeface="微软雅黑" pitchFamily="34" charset="-122"/>
              <a:ea typeface="微软雅黑" pitchFamily="34" charset="-122"/>
              <a:sym typeface="微软雅黑" pitchFamily="34" charset="-122"/>
            </a:endParaRPr>
          </a:p>
          <a:p>
            <a:pPr marL="285750" indent="-285750" algn="ctr">
              <a:lnSpc>
                <a:spcPct val="120000"/>
              </a:lnSpc>
              <a:spcBef>
                <a:spcPct val="0"/>
              </a:spcBef>
              <a:buFont typeface="Wingdings" panose="05000000000000000000" pitchFamily="2" charset="2"/>
              <a:buChar char="u"/>
            </a:pPr>
            <a:r>
              <a:rPr lang="zh-CN" altLang="en-US" sz="1400" dirty="0">
                <a:solidFill>
                  <a:schemeClr val="bg1"/>
                </a:solidFill>
                <a:latin typeface="微软雅黑" pitchFamily="34" charset="-122"/>
                <a:ea typeface="微软雅黑" pitchFamily="34" charset="-122"/>
                <a:sym typeface="微软雅黑" pitchFamily="34" charset="-122"/>
              </a:rPr>
              <a:t>请点击录入本章节的概括性描述文字</a:t>
            </a:r>
            <a:endParaRPr lang="en-US" altLang="zh-CN" sz="1400" dirty="0">
              <a:solidFill>
                <a:schemeClr val="bg1"/>
              </a:solidFill>
              <a:latin typeface="微软雅黑" pitchFamily="34" charset="-122"/>
              <a:ea typeface="微软雅黑" pitchFamily="34" charset="-122"/>
              <a:sym typeface="微软雅黑" pitchFamily="34" charset="-122"/>
            </a:endParaRPr>
          </a:p>
          <a:p>
            <a:pPr marL="285750" indent="-285750" algn="ctr">
              <a:lnSpc>
                <a:spcPct val="120000"/>
              </a:lnSpc>
              <a:spcBef>
                <a:spcPct val="0"/>
              </a:spcBef>
              <a:buFont typeface="Wingdings" panose="05000000000000000000" pitchFamily="2" charset="2"/>
              <a:buChar char="u"/>
            </a:pPr>
            <a:r>
              <a:rPr lang="zh-CN" altLang="en-US" sz="1400" dirty="0">
                <a:solidFill>
                  <a:schemeClr val="bg1"/>
                </a:solidFill>
                <a:latin typeface="微软雅黑" pitchFamily="34" charset="-122"/>
                <a:ea typeface="微软雅黑" pitchFamily="34" charset="-122"/>
                <a:sym typeface="微软雅黑" pitchFamily="34" charset="-122"/>
              </a:rPr>
              <a:t>请点击录入本章节的概括性描述文字</a:t>
            </a:r>
            <a:endParaRPr lang="en-US" altLang="zh-CN" sz="1400" dirty="0">
              <a:solidFill>
                <a:schemeClr val="bg1"/>
              </a:solidFill>
              <a:latin typeface="微软雅黑" pitchFamily="34" charset="-122"/>
              <a:ea typeface="微软雅黑" pitchFamily="34" charset="-122"/>
              <a:sym typeface="微软雅黑" pitchFamily="34" charset="-122"/>
            </a:endParaRPr>
          </a:p>
        </p:txBody>
      </p:sp>
      <p:grpSp>
        <p:nvGrpSpPr>
          <p:cNvPr id="9" name="组合 8"/>
          <p:cNvGrpSpPr/>
          <p:nvPr/>
        </p:nvGrpSpPr>
        <p:grpSpPr>
          <a:xfrm>
            <a:off x="4471248" y="921501"/>
            <a:ext cx="3062316" cy="3062316"/>
            <a:chOff x="4583038" y="1033291"/>
            <a:chExt cx="2838736" cy="2838736"/>
          </a:xfrm>
        </p:grpSpPr>
        <p:sp>
          <p:nvSpPr>
            <p:cNvPr id="10" name="椭圆 9"/>
            <p:cNvSpPr/>
            <p:nvPr/>
          </p:nvSpPr>
          <p:spPr>
            <a:xfrm>
              <a:off x="4583038" y="1033291"/>
              <a:ext cx="2838736" cy="2838736"/>
            </a:xfrm>
            <a:prstGeom prst="ellipse">
              <a:avLst/>
            </a:prstGeom>
            <a:gradFill rotWithShape="1">
              <a:gsLst>
                <a:gs pos="63000">
                  <a:srgbClr val="ECECEC"/>
                </a:gs>
                <a:gs pos="100000">
                  <a:srgbClr val="F7F7F7"/>
                </a:gs>
                <a:gs pos="0">
                  <a:srgbClr val="E2E2E2"/>
                </a:gs>
              </a:gsLst>
              <a:lin ang="4200000" scaled="0"/>
            </a:gradFill>
            <a:ln w="31750">
              <a:gradFill>
                <a:gsLst>
                  <a:gs pos="0">
                    <a:schemeClr val="bg1"/>
                  </a:gs>
                  <a:gs pos="100000">
                    <a:schemeClr val="bg1">
                      <a:lumMod val="85000"/>
                    </a:schemeClr>
                  </a:gs>
                </a:gsLst>
                <a:lin ang="4200000" scaled="0"/>
              </a:gradFill>
            </a:ln>
            <a:effectLst>
              <a:outerShdw blurRad="177800" dist="127000" dir="4200000" sx="101000" sy="101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11" name="椭圆 10"/>
            <p:cNvSpPr/>
            <p:nvPr/>
          </p:nvSpPr>
          <p:spPr>
            <a:xfrm>
              <a:off x="4900308" y="1350561"/>
              <a:ext cx="2204196" cy="2204196"/>
            </a:xfrm>
            <a:prstGeom prst="ellipse">
              <a:avLst/>
            </a:prstGeom>
            <a:solidFill>
              <a:srgbClr val="0297F0"/>
            </a:solidFill>
            <a:ln w="31750">
              <a:noFill/>
            </a:ln>
            <a:effectLst>
              <a:innerShdw blurRad="330200">
                <a:prstClr val="black">
                  <a:alpha val="78000"/>
                </a:prstClr>
              </a:innerShdw>
            </a:effectLst>
          </p:spPr>
          <p:txBody>
            <a:bodyPr wrap="none" anchor="ctr"/>
            <a:lstStyle/>
            <a:p>
              <a:pPr latinLnBrk="1"/>
              <a:endParaRPr kumimoji="1" lang="zh-CN" altLang="en-US" sz="2600">
                <a:solidFill>
                  <a:srgbClr val="000000"/>
                </a:solidFill>
                <a:latin typeface="굴림" charset="-127"/>
                <a:ea typeface="굴림" charset="-127"/>
              </a:endParaRPr>
            </a:p>
          </p:txBody>
        </p:sp>
      </p:grpSp>
      <p:sp>
        <p:nvSpPr>
          <p:cNvPr id="12" name="TextBox 37"/>
          <p:cNvSpPr>
            <a:spLocks noChangeArrowheads="1"/>
          </p:cNvSpPr>
          <p:nvPr/>
        </p:nvSpPr>
        <p:spPr bwMode="auto">
          <a:xfrm>
            <a:off x="4633859" y="1608325"/>
            <a:ext cx="2737093" cy="191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a:spcBef>
                <a:spcPct val="0"/>
              </a:spcBef>
              <a:buNone/>
            </a:pPr>
            <a:r>
              <a:rPr lang="en-US" altLang="zh-CN" sz="4800" b="1" dirty="0">
                <a:solidFill>
                  <a:schemeClr val="bg1"/>
                </a:solidFill>
                <a:effectLst>
                  <a:outerShdw blurRad="50800" dist="38100" dir="2700000" algn="tl" rotWithShape="0">
                    <a:prstClr val="black">
                      <a:alpha val="40000"/>
                    </a:prstClr>
                  </a:outerShdw>
                </a:effectLst>
                <a:latin typeface="Arial" panose="020B0604020202020204" pitchFamily="34" charset="0"/>
                <a:ea typeface="微软雅黑" panose="020B0503020204020204" pitchFamily="34" charset="-122"/>
                <a:cs typeface="Arial" panose="020B0604020202020204" pitchFamily="34" charset="0"/>
              </a:rPr>
              <a:t>PART</a:t>
            </a:r>
          </a:p>
          <a:p>
            <a:pPr algn="ctr">
              <a:spcBef>
                <a:spcPct val="0"/>
              </a:spcBef>
              <a:buNone/>
            </a:pPr>
            <a:r>
              <a:rPr lang="en-US" altLang="zh-CN" sz="7200" dirty="0">
                <a:solidFill>
                  <a:schemeClr val="bg1"/>
                </a:solidFill>
                <a:effectLst>
                  <a:outerShdw blurRad="50800" dist="38100" dir="2700000" algn="tl" rotWithShape="0">
                    <a:prstClr val="black">
                      <a:alpha val="40000"/>
                    </a:prstClr>
                  </a:outerShdw>
                </a:effectLst>
                <a:latin typeface="Impact" panose="020B0806030902050204" pitchFamily="34" charset="0"/>
                <a:ea typeface="微软雅黑" panose="020B0503020204020204" pitchFamily="34" charset="-122"/>
                <a:cs typeface="Arial" panose="020B0604020202020204" pitchFamily="34" charset="0"/>
              </a:rPr>
              <a:t>02</a:t>
            </a:r>
            <a:endParaRPr lang="zh-CN" altLang="en-US" sz="4400" dirty="0">
              <a:solidFill>
                <a:schemeClr val="bg1"/>
              </a:solidFill>
              <a:effectLst>
                <a:outerShdw blurRad="50800" dist="38100" dir="2700000" algn="tl" rotWithShape="0">
                  <a:prstClr val="black">
                    <a:alpha val="40000"/>
                  </a:prstClr>
                </a:outerShdw>
              </a:effectLst>
              <a:latin typeface="Impact" panose="020B080603090205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31835340"/>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par>
                                <p:cTn id="26" presetID="12" presetClass="entr" presetSubtype="4" fill="hold" grpId="0" nodeType="withEffect">
                                  <p:stCondLst>
                                    <p:cond delay="25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p:tgtEl>
                                          <p:spTgt spid="18"/>
                                        </p:tgtEl>
                                        <p:attrNameLst>
                                          <p:attrName>ppt_y</p:attrName>
                                        </p:attrNameLst>
                                      </p:cBhvr>
                                      <p:tavLst>
                                        <p:tav tm="0">
                                          <p:val>
                                            <p:strVal val="#ppt_y+#ppt_h*1.125000"/>
                                          </p:val>
                                        </p:tav>
                                        <p:tav tm="100000">
                                          <p:val>
                                            <p:strVal val="#ppt_y"/>
                                          </p:val>
                                        </p:tav>
                                      </p:tavLst>
                                    </p:anim>
                                    <p:animEffect transition="in" filter="wipe(up)">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grpSp>
        <p:nvGrpSpPr>
          <p:cNvPr id="43" name="组合 42"/>
          <p:cNvGrpSpPr/>
          <p:nvPr/>
        </p:nvGrpSpPr>
        <p:grpSpPr>
          <a:xfrm>
            <a:off x="3007816" y="2521563"/>
            <a:ext cx="2146608" cy="2146608"/>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45" name="椭圆 44"/>
            <p:cNvSpPr/>
            <p:nvPr/>
          </p:nvSpPr>
          <p:spPr>
            <a:xfrm>
              <a:off x="392112" y="760412"/>
              <a:ext cx="3825874" cy="3825874"/>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53" name="TextBox 11"/>
          <p:cNvSpPr txBox="1"/>
          <p:nvPr/>
        </p:nvSpPr>
        <p:spPr>
          <a:xfrm>
            <a:off x="7152436" y="1940555"/>
            <a:ext cx="4608512"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lang="zh-CN" altLang="en-US" sz="1333" dirty="0">
                <a:latin typeface="+mj-ea"/>
                <a:ea typeface="+mj-ea"/>
              </a:rPr>
              <a:t>点击输入简要文字内容，文字内容需概括精炼，不用多余的文字修饰，言简意赅的说明分项内容</a:t>
            </a:r>
            <a:r>
              <a:rPr lang="en-US" altLang="zh-CN" sz="1333" dirty="0">
                <a:latin typeface="+mj-ea"/>
                <a:ea typeface="+mj-ea"/>
              </a:rPr>
              <a:t>……</a:t>
            </a:r>
          </a:p>
        </p:txBody>
      </p:sp>
      <p:cxnSp>
        <p:nvCxnSpPr>
          <p:cNvPr id="54" name="直接连接符 53"/>
          <p:cNvCxnSpPr/>
          <p:nvPr/>
        </p:nvCxnSpPr>
        <p:spPr>
          <a:xfrm>
            <a:off x="5810772" y="2162838"/>
            <a:ext cx="1056117" cy="0"/>
          </a:xfrm>
          <a:prstGeom prst="line">
            <a:avLst/>
          </a:prstGeom>
          <a:ln w="6350">
            <a:solidFill>
              <a:srgbClr val="0297F0"/>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55" name="TextBox 14"/>
          <p:cNvSpPr txBox="1"/>
          <p:nvPr/>
        </p:nvSpPr>
        <p:spPr>
          <a:xfrm>
            <a:off x="7152436" y="2615247"/>
            <a:ext cx="4608512"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lang="zh-CN" altLang="en-US" sz="1333" dirty="0">
                <a:latin typeface="+mj-ea"/>
                <a:ea typeface="+mj-ea"/>
              </a:rPr>
              <a:t>点击输入简要文字内容，文字内容需概括精炼，不用多余的文字修饰，言简意赅的说明分项内容</a:t>
            </a:r>
            <a:r>
              <a:rPr lang="en-US" altLang="zh-CN" sz="1333" dirty="0">
                <a:latin typeface="+mj-ea"/>
                <a:ea typeface="+mj-ea"/>
              </a:rPr>
              <a:t>……</a:t>
            </a:r>
          </a:p>
        </p:txBody>
      </p:sp>
      <p:cxnSp>
        <p:nvCxnSpPr>
          <p:cNvPr id="56" name="直接连接符 55"/>
          <p:cNvCxnSpPr/>
          <p:nvPr/>
        </p:nvCxnSpPr>
        <p:spPr>
          <a:xfrm>
            <a:off x="5810772" y="2837530"/>
            <a:ext cx="1056117" cy="0"/>
          </a:xfrm>
          <a:prstGeom prst="line">
            <a:avLst/>
          </a:prstGeom>
          <a:ln w="6350">
            <a:solidFill>
              <a:srgbClr val="0297F0"/>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57" name="TextBox 17"/>
          <p:cNvSpPr txBox="1"/>
          <p:nvPr/>
        </p:nvSpPr>
        <p:spPr>
          <a:xfrm>
            <a:off x="7152436" y="3287322"/>
            <a:ext cx="4608512"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lang="zh-CN" altLang="en-US" sz="1333" dirty="0">
                <a:latin typeface="+mj-ea"/>
                <a:ea typeface="+mj-ea"/>
              </a:rPr>
              <a:t>点击输入简要文字内容，文字内容需概括精炼，不用多余的文字修饰，言简意赅的说明分项内容</a:t>
            </a:r>
            <a:r>
              <a:rPr lang="en-US" altLang="zh-CN" sz="1333" dirty="0">
                <a:latin typeface="+mj-ea"/>
                <a:ea typeface="+mj-ea"/>
              </a:rPr>
              <a:t>……</a:t>
            </a:r>
          </a:p>
        </p:txBody>
      </p:sp>
      <p:cxnSp>
        <p:nvCxnSpPr>
          <p:cNvPr id="58" name="直接连接符 57"/>
          <p:cNvCxnSpPr/>
          <p:nvPr/>
        </p:nvCxnSpPr>
        <p:spPr>
          <a:xfrm>
            <a:off x="5810772" y="3509605"/>
            <a:ext cx="1056117" cy="0"/>
          </a:xfrm>
          <a:prstGeom prst="line">
            <a:avLst/>
          </a:prstGeom>
          <a:ln w="6350">
            <a:solidFill>
              <a:srgbClr val="0297F0"/>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59" name="TextBox 20"/>
          <p:cNvSpPr txBox="1"/>
          <p:nvPr/>
        </p:nvSpPr>
        <p:spPr>
          <a:xfrm>
            <a:off x="7152436" y="3959396"/>
            <a:ext cx="4608512"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lang="zh-CN" altLang="en-US" sz="1333" dirty="0">
                <a:latin typeface="+mj-ea"/>
                <a:ea typeface="+mj-ea"/>
              </a:rPr>
              <a:t>点击输入简要文字内容，文字内容需概括精炼，不用多余的文字修饰，言简意赅的说明分项内容</a:t>
            </a:r>
            <a:r>
              <a:rPr lang="en-US" altLang="zh-CN" sz="1333" dirty="0">
                <a:latin typeface="+mj-ea"/>
                <a:ea typeface="+mj-ea"/>
              </a:rPr>
              <a:t>……</a:t>
            </a:r>
          </a:p>
        </p:txBody>
      </p:sp>
      <p:cxnSp>
        <p:nvCxnSpPr>
          <p:cNvPr id="60" name="直接连接符 59"/>
          <p:cNvCxnSpPr/>
          <p:nvPr/>
        </p:nvCxnSpPr>
        <p:spPr>
          <a:xfrm>
            <a:off x="5810772" y="4181679"/>
            <a:ext cx="1056117" cy="0"/>
          </a:xfrm>
          <a:prstGeom prst="line">
            <a:avLst/>
          </a:prstGeom>
          <a:ln w="6350">
            <a:solidFill>
              <a:srgbClr val="0297F0"/>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61" name="TextBox 23"/>
          <p:cNvSpPr txBox="1"/>
          <p:nvPr/>
        </p:nvSpPr>
        <p:spPr>
          <a:xfrm>
            <a:off x="7152436" y="4631471"/>
            <a:ext cx="4608512"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lang="zh-CN" altLang="en-US" sz="1333" dirty="0">
                <a:latin typeface="+mj-ea"/>
                <a:ea typeface="+mj-ea"/>
              </a:rPr>
              <a:t>点击输入简要文字内容，文字内容需概括精炼，不用多余的文字修饰，言简意赅的说明分项内容</a:t>
            </a:r>
            <a:r>
              <a:rPr lang="en-US" altLang="zh-CN" sz="1333" dirty="0">
                <a:latin typeface="+mj-ea"/>
                <a:ea typeface="+mj-ea"/>
              </a:rPr>
              <a:t>……</a:t>
            </a:r>
          </a:p>
        </p:txBody>
      </p:sp>
      <p:cxnSp>
        <p:nvCxnSpPr>
          <p:cNvPr id="62" name="直接连接符 61"/>
          <p:cNvCxnSpPr/>
          <p:nvPr/>
        </p:nvCxnSpPr>
        <p:spPr>
          <a:xfrm>
            <a:off x="5810772" y="4853754"/>
            <a:ext cx="1056117" cy="0"/>
          </a:xfrm>
          <a:prstGeom prst="line">
            <a:avLst/>
          </a:prstGeom>
          <a:ln w="6350">
            <a:solidFill>
              <a:srgbClr val="0297F0"/>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63" name="TextBox 26"/>
          <p:cNvSpPr txBox="1"/>
          <p:nvPr/>
        </p:nvSpPr>
        <p:spPr>
          <a:xfrm>
            <a:off x="7152436" y="5303546"/>
            <a:ext cx="4608512"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lang="zh-CN" altLang="en-US" sz="1333" dirty="0">
                <a:latin typeface="+mj-ea"/>
                <a:ea typeface="+mj-ea"/>
              </a:rPr>
              <a:t>点击输入简要文字内容，文字内容需概括精炼，不用多余的文字修饰，言简意赅的说明分项内容</a:t>
            </a:r>
            <a:r>
              <a:rPr lang="en-US" altLang="zh-CN" sz="1333" dirty="0">
                <a:latin typeface="+mj-ea"/>
                <a:ea typeface="+mj-ea"/>
              </a:rPr>
              <a:t>……</a:t>
            </a:r>
          </a:p>
        </p:txBody>
      </p:sp>
      <p:cxnSp>
        <p:nvCxnSpPr>
          <p:cNvPr id="64" name="直接连接符 63"/>
          <p:cNvCxnSpPr/>
          <p:nvPr/>
        </p:nvCxnSpPr>
        <p:spPr>
          <a:xfrm>
            <a:off x="5810772" y="5525829"/>
            <a:ext cx="1056117" cy="0"/>
          </a:xfrm>
          <a:prstGeom prst="line">
            <a:avLst/>
          </a:prstGeom>
          <a:ln w="6350">
            <a:solidFill>
              <a:srgbClr val="0297F0"/>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65" name="椭圆 64"/>
          <p:cNvSpPr/>
          <p:nvPr/>
        </p:nvSpPr>
        <p:spPr>
          <a:xfrm>
            <a:off x="5528666" y="1979652"/>
            <a:ext cx="366369" cy="366369"/>
          </a:xfrm>
          <a:prstGeom prst="ellipse">
            <a:avLst/>
          </a:prstGeom>
          <a:solidFill>
            <a:srgbClr val="0297F0"/>
          </a:solidFill>
          <a:ln>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1</a:t>
            </a:r>
            <a:endParaRPr lang="zh-CN" altLang="en-US" dirty="0">
              <a:latin typeface="+mj-ea"/>
              <a:ea typeface="+mj-ea"/>
            </a:endParaRPr>
          </a:p>
        </p:txBody>
      </p:sp>
      <p:sp>
        <p:nvSpPr>
          <p:cNvPr id="68" name="椭圆 67"/>
          <p:cNvSpPr/>
          <p:nvPr/>
        </p:nvSpPr>
        <p:spPr>
          <a:xfrm>
            <a:off x="5527205" y="2649103"/>
            <a:ext cx="366369" cy="366369"/>
          </a:xfrm>
          <a:prstGeom prst="ellipse">
            <a:avLst/>
          </a:prstGeom>
          <a:solidFill>
            <a:srgbClr val="0297F0"/>
          </a:solidFill>
          <a:ln>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a:t>
            </a:r>
            <a:endParaRPr lang="zh-CN" altLang="en-US" dirty="0">
              <a:latin typeface="+mj-ea"/>
              <a:ea typeface="+mj-ea"/>
            </a:endParaRPr>
          </a:p>
        </p:txBody>
      </p:sp>
      <p:sp>
        <p:nvSpPr>
          <p:cNvPr id="69" name="椭圆 68"/>
          <p:cNvSpPr/>
          <p:nvPr/>
        </p:nvSpPr>
        <p:spPr>
          <a:xfrm>
            <a:off x="5526953" y="3329043"/>
            <a:ext cx="366369" cy="366369"/>
          </a:xfrm>
          <a:prstGeom prst="ellipse">
            <a:avLst/>
          </a:prstGeom>
          <a:solidFill>
            <a:srgbClr val="0297F0"/>
          </a:solidFill>
          <a:ln>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3</a:t>
            </a:r>
            <a:endParaRPr lang="zh-CN" altLang="en-US" dirty="0">
              <a:latin typeface="+mj-ea"/>
              <a:ea typeface="+mj-ea"/>
            </a:endParaRPr>
          </a:p>
        </p:txBody>
      </p:sp>
      <p:sp>
        <p:nvSpPr>
          <p:cNvPr id="70" name="椭圆 69"/>
          <p:cNvSpPr/>
          <p:nvPr/>
        </p:nvSpPr>
        <p:spPr>
          <a:xfrm>
            <a:off x="5525492" y="3998494"/>
            <a:ext cx="366369" cy="366369"/>
          </a:xfrm>
          <a:prstGeom prst="ellipse">
            <a:avLst/>
          </a:prstGeom>
          <a:solidFill>
            <a:srgbClr val="0297F0"/>
          </a:solidFill>
          <a:ln>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4</a:t>
            </a:r>
            <a:endParaRPr lang="zh-CN" altLang="en-US" dirty="0">
              <a:latin typeface="+mj-ea"/>
              <a:ea typeface="+mj-ea"/>
            </a:endParaRPr>
          </a:p>
        </p:txBody>
      </p:sp>
      <p:sp>
        <p:nvSpPr>
          <p:cNvPr id="71" name="椭圆 70"/>
          <p:cNvSpPr/>
          <p:nvPr/>
        </p:nvSpPr>
        <p:spPr>
          <a:xfrm>
            <a:off x="5528726" y="4668171"/>
            <a:ext cx="366369" cy="366369"/>
          </a:xfrm>
          <a:prstGeom prst="ellipse">
            <a:avLst/>
          </a:prstGeom>
          <a:solidFill>
            <a:srgbClr val="0297F0"/>
          </a:solidFill>
          <a:ln>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5</a:t>
            </a:r>
            <a:endParaRPr lang="zh-CN" altLang="en-US" dirty="0">
              <a:latin typeface="+mj-ea"/>
              <a:ea typeface="+mj-ea"/>
            </a:endParaRPr>
          </a:p>
        </p:txBody>
      </p:sp>
      <p:sp>
        <p:nvSpPr>
          <p:cNvPr id="72" name="椭圆 71"/>
          <p:cNvSpPr/>
          <p:nvPr/>
        </p:nvSpPr>
        <p:spPr>
          <a:xfrm>
            <a:off x="5527265" y="5337622"/>
            <a:ext cx="366369" cy="366369"/>
          </a:xfrm>
          <a:prstGeom prst="ellipse">
            <a:avLst/>
          </a:prstGeom>
          <a:solidFill>
            <a:srgbClr val="0297F0"/>
          </a:solidFill>
          <a:ln>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6</a:t>
            </a:r>
            <a:endParaRPr lang="zh-CN" altLang="en-US" dirty="0">
              <a:latin typeface="+mj-ea"/>
              <a:ea typeface="+mj-ea"/>
            </a:endParaRPr>
          </a:p>
        </p:txBody>
      </p:sp>
      <p:sp>
        <p:nvSpPr>
          <p:cNvPr id="73" name="TextBox 41"/>
          <p:cNvSpPr txBox="1"/>
          <p:nvPr/>
        </p:nvSpPr>
        <p:spPr>
          <a:xfrm>
            <a:off x="3074914" y="4927189"/>
            <a:ext cx="1867745" cy="410433"/>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gn="ctr">
              <a:lnSpc>
                <a:spcPct val="100000"/>
              </a:lnSpc>
            </a:pPr>
            <a:r>
              <a:rPr lang="zh-CN" altLang="en-US" sz="2667" b="1" dirty="0">
                <a:solidFill>
                  <a:srgbClr val="0297F0"/>
                </a:solidFill>
                <a:effectLst>
                  <a:innerShdw blurRad="63500" dist="50800" dir="13500000">
                    <a:prstClr val="black">
                      <a:alpha val="50000"/>
                    </a:prstClr>
                  </a:innerShdw>
                </a:effectLst>
                <a:latin typeface="+mj-ea"/>
                <a:ea typeface="+mj-ea"/>
              </a:rPr>
              <a:t>主题文字</a:t>
            </a:r>
            <a:endParaRPr lang="en-US" altLang="zh-CN" sz="2667" b="1" dirty="0">
              <a:solidFill>
                <a:srgbClr val="0297F0"/>
              </a:solidFill>
              <a:effectLst>
                <a:innerShdw blurRad="63500" dist="50800" dir="13500000">
                  <a:prstClr val="black">
                    <a:alpha val="50000"/>
                  </a:prstClr>
                </a:innerShdw>
              </a:effectLst>
              <a:latin typeface="+mj-ea"/>
              <a:ea typeface="+mj-ea"/>
            </a:endParaRPr>
          </a:p>
        </p:txBody>
      </p:sp>
    </p:spTree>
    <p:extLst>
      <p:ext uri="{BB962C8B-B14F-4D97-AF65-F5344CB8AC3E}">
        <p14:creationId xmlns:p14="http://schemas.microsoft.com/office/powerpoint/2010/main" val="2709626198"/>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1500"/>
                                        <p:tgtEl>
                                          <p:spTgt spid="43"/>
                                        </p:tgtEl>
                                      </p:cBhvr>
                                    </p:animEffect>
                                    <p:anim calcmode="lin" valueType="num">
                                      <p:cBhvr>
                                        <p:cTn id="12" dur="1500" fill="hold"/>
                                        <p:tgtEl>
                                          <p:spTgt spid="43"/>
                                        </p:tgtEl>
                                        <p:attrNameLst>
                                          <p:attrName>ppt_x</p:attrName>
                                        </p:attrNameLst>
                                      </p:cBhvr>
                                      <p:tavLst>
                                        <p:tav tm="0">
                                          <p:val>
                                            <p:strVal val="#ppt_x"/>
                                          </p:val>
                                        </p:tav>
                                        <p:tav tm="100000">
                                          <p:val>
                                            <p:strVal val="#ppt_x"/>
                                          </p:val>
                                        </p:tav>
                                      </p:tavLst>
                                    </p:anim>
                                    <p:anim calcmode="lin" valueType="num">
                                      <p:cBhvr>
                                        <p:cTn id="13" dur="1500" fill="hold"/>
                                        <p:tgtEl>
                                          <p:spTgt spid="4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p:cTn id="17" dur="500" fill="hold"/>
                                        <p:tgtEl>
                                          <p:spTgt spid="73"/>
                                        </p:tgtEl>
                                        <p:attrNameLst>
                                          <p:attrName>ppt_w</p:attrName>
                                        </p:attrNameLst>
                                      </p:cBhvr>
                                      <p:tavLst>
                                        <p:tav tm="0">
                                          <p:val>
                                            <p:fltVal val="0"/>
                                          </p:val>
                                        </p:tav>
                                        <p:tav tm="100000">
                                          <p:val>
                                            <p:strVal val="#ppt_w"/>
                                          </p:val>
                                        </p:tav>
                                      </p:tavLst>
                                    </p:anim>
                                    <p:anim calcmode="lin" valueType="num">
                                      <p:cBhvr>
                                        <p:cTn id="18" dur="500" fill="hold"/>
                                        <p:tgtEl>
                                          <p:spTgt spid="73"/>
                                        </p:tgtEl>
                                        <p:attrNameLst>
                                          <p:attrName>ppt_h</p:attrName>
                                        </p:attrNameLst>
                                      </p:cBhvr>
                                      <p:tavLst>
                                        <p:tav tm="0">
                                          <p:val>
                                            <p:fltVal val="0"/>
                                          </p:val>
                                        </p:tav>
                                        <p:tav tm="100000">
                                          <p:val>
                                            <p:strVal val="#ppt_h"/>
                                          </p:val>
                                        </p:tav>
                                      </p:tavLst>
                                    </p:anim>
                                    <p:animEffect transition="in" filter="fade">
                                      <p:cBhvr>
                                        <p:cTn id="19" dur="500"/>
                                        <p:tgtEl>
                                          <p:spTgt spid="73"/>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65"/>
                                        </p:tgtEl>
                                        <p:attrNameLst>
                                          <p:attrName>style.visibility</p:attrName>
                                        </p:attrNameLst>
                                      </p:cBhvr>
                                      <p:to>
                                        <p:strVal val="visible"/>
                                      </p:to>
                                    </p:set>
                                    <p:anim calcmode="lin" valueType="num">
                                      <p:cBhvr>
                                        <p:cTn id="23" dur="500" fill="hold"/>
                                        <p:tgtEl>
                                          <p:spTgt spid="65"/>
                                        </p:tgtEl>
                                        <p:attrNameLst>
                                          <p:attrName>ppt_w</p:attrName>
                                        </p:attrNameLst>
                                      </p:cBhvr>
                                      <p:tavLst>
                                        <p:tav tm="0">
                                          <p:val>
                                            <p:fltVal val="0"/>
                                          </p:val>
                                        </p:tav>
                                        <p:tav tm="100000">
                                          <p:val>
                                            <p:strVal val="#ppt_w"/>
                                          </p:val>
                                        </p:tav>
                                      </p:tavLst>
                                    </p:anim>
                                    <p:anim calcmode="lin" valueType="num">
                                      <p:cBhvr>
                                        <p:cTn id="24" dur="500" fill="hold"/>
                                        <p:tgtEl>
                                          <p:spTgt spid="65"/>
                                        </p:tgtEl>
                                        <p:attrNameLst>
                                          <p:attrName>ppt_h</p:attrName>
                                        </p:attrNameLst>
                                      </p:cBhvr>
                                      <p:tavLst>
                                        <p:tav tm="0">
                                          <p:val>
                                            <p:fltVal val="0"/>
                                          </p:val>
                                        </p:tav>
                                        <p:tav tm="100000">
                                          <p:val>
                                            <p:strVal val="#ppt_h"/>
                                          </p:val>
                                        </p:tav>
                                      </p:tavLst>
                                    </p:anim>
                                    <p:animEffect transition="in" filter="fade">
                                      <p:cBhvr>
                                        <p:cTn id="25" dur="500"/>
                                        <p:tgtEl>
                                          <p:spTgt spid="65"/>
                                        </p:tgtEl>
                                      </p:cBhvr>
                                    </p:animEffect>
                                  </p:childTnLst>
                                </p:cTn>
                              </p:par>
                              <p:par>
                                <p:cTn id="26" presetID="53" presetClass="entr" presetSubtype="16" fill="hold" grpId="0" nodeType="withEffect">
                                  <p:stCondLst>
                                    <p:cond delay="300"/>
                                  </p:stCondLst>
                                  <p:childTnLst>
                                    <p:set>
                                      <p:cBhvr>
                                        <p:cTn id="27" dur="1" fill="hold">
                                          <p:stCondLst>
                                            <p:cond delay="0"/>
                                          </p:stCondLst>
                                        </p:cTn>
                                        <p:tgtEl>
                                          <p:spTgt spid="68"/>
                                        </p:tgtEl>
                                        <p:attrNameLst>
                                          <p:attrName>style.visibility</p:attrName>
                                        </p:attrNameLst>
                                      </p:cBhvr>
                                      <p:to>
                                        <p:strVal val="visible"/>
                                      </p:to>
                                    </p:set>
                                    <p:anim calcmode="lin" valueType="num">
                                      <p:cBhvr>
                                        <p:cTn id="28" dur="500" fill="hold"/>
                                        <p:tgtEl>
                                          <p:spTgt spid="68"/>
                                        </p:tgtEl>
                                        <p:attrNameLst>
                                          <p:attrName>ppt_w</p:attrName>
                                        </p:attrNameLst>
                                      </p:cBhvr>
                                      <p:tavLst>
                                        <p:tav tm="0">
                                          <p:val>
                                            <p:fltVal val="0"/>
                                          </p:val>
                                        </p:tav>
                                        <p:tav tm="100000">
                                          <p:val>
                                            <p:strVal val="#ppt_w"/>
                                          </p:val>
                                        </p:tav>
                                      </p:tavLst>
                                    </p:anim>
                                    <p:anim calcmode="lin" valueType="num">
                                      <p:cBhvr>
                                        <p:cTn id="29" dur="500" fill="hold"/>
                                        <p:tgtEl>
                                          <p:spTgt spid="68"/>
                                        </p:tgtEl>
                                        <p:attrNameLst>
                                          <p:attrName>ppt_h</p:attrName>
                                        </p:attrNameLst>
                                      </p:cBhvr>
                                      <p:tavLst>
                                        <p:tav tm="0">
                                          <p:val>
                                            <p:fltVal val="0"/>
                                          </p:val>
                                        </p:tav>
                                        <p:tav tm="100000">
                                          <p:val>
                                            <p:strVal val="#ppt_h"/>
                                          </p:val>
                                        </p:tav>
                                      </p:tavLst>
                                    </p:anim>
                                    <p:animEffect transition="in" filter="fade">
                                      <p:cBhvr>
                                        <p:cTn id="30" dur="500"/>
                                        <p:tgtEl>
                                          <p:spTgt spid="68"/>
                                        </p:tgtEl>
                                      </p:cBhvr>
                                    </p:animEffect>
                                  </p:childTnLst>
                                </p:cTn>
                              </p:par>
                              <p:par>
                                <p:cTn id="31" presetID="53" presetClass="entr" presetSubtype="16" fill="hold" grpId="0" nodeType="withEffect">
                                  <p:stCondLst>
                                    <p:cond delay="400"/>
                                  </p:stCondLst>
                                  <p:childTnLst>
                                    <p:set>
                                      <p:cBhvr>
                                        <p:cTn id="32" dur="1" fill="hold">
                                          <p:stCondLst>
                                            <p:cond delay="0"/>
                                          </p:stCondLst>
                                        </p:cTn>
                                        <p:tgtEl>
                                          <p:spTgt spid="69"/>
                                        </p:tgtEl>
                                        <p:attrNameLst>
                                          <p:attrName>style.visibility</p:attrName>
                                        </p:attrNameLst>
                                      </p:cBhvr>
                                      <p:to>
                                        <p:strVal val="visible"/>
                                      </p:to>
                                    </p:set>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fltVal val="0"/>
                                          </p:val>
                                        </p:tav>
                                        <p:tav tm="100000">
                                          <p:val>
                                            <p:strVal val="#ppt_h"/>
                                          </p:val>
                                        </p:tav>
                                      </p:tavLst>
                                    </p:anim>
                                    <p:animEffect transition="in" filter="fade">
                                      <p:cBhvr>
                                        <p:cTn id="35" dur="500"/>
                                        <p:tgtEl>
                                          <p:spTgt spid="69"/>
                                        </p:tgtEl>
                                      </p:cBhvr>
                                    </p:animEffect>
                                  </p:childTnLst>
                                </p:cTn>
                              </p:par>
                              <p:par>
                                <p:cTn id="36" presetID="53" presetClass="entr" presetSubtype="16" fill="hold" grpId="0" nodeType="withEffect">
                                  <p:stCondLst>
                                    <p:cond delay="500"/>
                                  </p:stCondLst>
                                  <p:childTnLst>
                                    <p:set>
                                      <p:cBhvr>
                                        <p:cTn id="37" dur="1" fill="hold">
                                          <p:stCondLst>
                                            <p:cond delay="0"/>
                                          </p:stCondLst>
                                        </p:cTn>
                                        <p:tgtEl>
                                          <p:spTgt spid="70"/>
                                        </p:tgtEl>
                                        <p:attrNameLst>
                                          <p:attrName>style.visibility</p:attrName>
                                        </p:attrNameLst>
                                      </p:cBhvr>
                                      <p:to>
                                        <p:strVal val="visible"/>
                                      </p:to>
                                    </p:set>
                                    <p:anim calcmode="lin" valueType="num">
                                      <p:cBhvr>
                                        <p:cTn id="38" dur="500" fill="hold"/>
                                        <p:tgtEl>
                                          <p:spTgt spid="70"/>
                                        </p:tgtEl>
                                        <p:attrNameLst>
                                          <p:attrName>ppt_w</p:attrName>
                                        </p:attrNameLst>
                                      </p:cBhvr>
                                      <p:tavLst>
                                        <p:tav tm="0">
                                          <p:val>
                                            <p:fltVal val="0"/>
                                          </p:val>
                                        </p:tav>
                                        <p:tav tm="100000">
                                          <p:val>
                                            <p:strVal val="#ppt_w"/>
                                          </p:val>
                                        </p:tav>
                                      </p:tavLst>
                                    </p:anim>
                                    <p:anim calcmode="lin" valueType="num">
                                      <p:cBhvr>
                                        <p:cTn id="39" dur="500" fill="hold"/>
                                        <p:tgtEl>
                                          <p:spTgt spid="70"/>
                                        </p:tgtEl>
                                        <p:attrNameLst>
                                          <p:attrName>ppt_h</p:attrName>
                                        </p:attrNameLst>
                                      </p:cBhvr>
                                      <p:tavLst>
                                        <p:tav tm="0">
                                          <p:val>
                                            <p:fltVal val="0"/>
                                          </p:val>
                                        </p:tav>
                                        <p:tav tm="100000">
                                          <p:val>
                                            <p:strVal val="#ppt_h"/>
                                          </p:val>
                                        </p:tav>
                                      </p:tavLst>
                                    </p:anim>
                                    <p:animEffect transition="in" filter="fade">
                                      <p:cBhvr>
                                        <p:cTn id="40" dur="500"/>
                                        <p:tgtEl>
                                          <p:spTgt spid="70"/>
                                        </p:tgtEl>
                                      </p:cBhvr>
                                    </p:animEffect>
                                  </p:childTnLst>
                                </p:cTn>
                              </p:par>
                              <p:par>
                                <p:cTn id="41" presetID="53" presetClass="entr" presetSubtype="16" fill="hold" grpId="0" nodeType="withEffect">
                                  <p:stCondLst>
                                    <p:cond delay="600"/>
                                  </p:stCondLst>
                                  <p:childTnLst>
                                    <p:set>
                                      <p:cBhvr>
                                        <p:cTn id="42" dur="1" fill="hold">
                                          <p:stCondLst>
                                            <p:cond delay="0"/>
                                          </p:stCondLst>
                                        </p:cTn>
                                        <p:tgtEl>
                                          <p:spTgt spid="71"/>
                                        </p:tgtEl>
                                        <p:attrNameLst>
                                          <p:attrName>style.visibility</p:attrName>
                                        </p:attrNameLst>
                                      </p:cBhvr>
                                      <p:to>
                                        <p:strVal val="visible"/>
                                      </p:to>
                                    </p:set>
                                    <p:anim calcmode="lin" valueType="num">
                                      <p:cBhvr>
                                        <p:cTn id="43" dur="500" fill="hold"/>
                                        <p:tgtEl>
                                          <p:spTgt spid="71"/>
                                        </p:tgtEl>
                                        <p:attrNameLst>
                                          <p:attrName>ppt_w</p:attrName>
                                        </p:attrNameLst>
                                      </p:cBhvr>
                                      <p:tavLst>
                                        <p:tav tm="0">
                                          <p:val>
                                            <p:fltVal val="0"/>
                                          </p:val>
                                        </p:tav>
                                        <p:tav tm="100000">
                                          <p:val>
                                            <p:strVal val="#ppt_w"/>
                                          </p:val>
                                        </p:tav>
                                      </p:tavLst>
                                    </p:anim>
                                    <p:anim calcmode="lin" valueType="num">
                                      <p:cBhvr>
                                        <p:cTn id="44" dur="500" fill="hold"/>
                                        <p:tgtEl>
                                          <p:spTgt spid="71"/>
                                        </p:tgtEl>
                                        <p:attrNameLst>
                                          <p:attrName>ppt_h</p:attrName>
                                        </p:attrNameLst>
                                      </p:cBhvr>
                                      <p:tavLst>
                                        <p:tav tm="0">
                                          <p:val>
                                            <p:fltVal val="0"/>
                                          </p:val>
                                        </p:tav>
                                        <p:tav tm="100000">
                                          <p:val>
                                            <p:strVal val="#ppt_h"/>
                                          </p:val>
                                        </p:tav>
                                      </p:tavLst>
                                    </p:anim>
                                    <p:animEffect transition="in" filter="fade">
                                      <p:cBhvr>
                                        <p:cTn id="45" dur="500"/>
                                        <p:tgtEl>
                                          <p:spTgt spid="71"/>
                                        </p:tgtEl>
                                      </p:cBhvr>
                                    </p:animEffect>
                                  </p:childTnLst>
                                </p:cTn>
                              </p:par>
                              <p:par>
                                <p:cTn id="46" presetID="53" presetClass="entr" presetSubtype="16" fill="hold" grpId="0" nodeType="withEffect">
                                  <p:stCondLst>
                                    <p:cond delay="700"/>
                                  </p:stCondLst>
                                  <p:childTnLst>
                                    <p:set>
                                      <p:cBhvr>
                                        <p:cTn id="47" dur="1" fill="hold">
                                          <p:stCondLst>
                                            <p:cond delay="0"/>
                                          </p:stCondLst>
                                        </p:cTn>
                                        <p:tgtEl>
                                          <p:spTgt spid="72"/>
                                        </p:tgtEl>
                                        <p:attrNameLst>
                                          <p:attrName>style.visibility</p:attrName>
                                        </p:attrNameLst>
                                      </p:cBhvr>
                                      <p:to>
                                        <p:strVal val="visible"/>
                                      </p:to>
                                    </p:set>
                                    <p:anim calcmode="lin" valueType="num">
                                      <p:cBhvr>
                                        <p:cTn id="48" dur="500" fill="hold"/>
                                        <p:tgtEl>
                                          <p:spTgt spid="72"/>
                                        </p:tgtEl>
                                        <p:attrNameLst>
                                          <p:attrName>ppt_w</p:attrName>
                                        </p:attrNameLst>
                                      </p:cBhvr>
                                      <p:tavLst>
                                        <p:tav tm="0">
                                          <p:val>
                                            <p:fltVal val="0"/>
                                          </p:val>
                                        </p:tav>
                                        <p:tav tm="100000">
                                          <p:val>
                                            <p:strVal val="#ppt_w"/>
                                          </p:val>
                                        </p:tav>
                                      </p:tavLst>
                                    </p:anim>
                                    <p:anim calcmode="lin" valueType="num">
                                      <p:cBhvr>
                                        <p:cTn id="49" dur="500" fill="hold"/>
                                        <p:tgtEl>
                                          <p:spTgt spid="72"/>
                                        </p:tgtEl>
                                        <p:attrNameLst>
                                          <p:attrName>ppt_h</p:attrName>
                                        </p:attrNameLst>
                                      </p:cBhvr>
                                      <p:tavLst>
                                        <p:tav tm="0">
                                          <p:val>
                                            <p:fltVal val="0"/>
                                          </p:val>
                                        </p:tav>
                                        <p:tav tm="100000">
                                          <p:val>
                                            <p:strVal val="#ppt_h"/>
                                          </p:val>
                                        </p:tav>
                                      </p:tavLst>
                                    </p:anim>
                                    <p:animEffect transition="in" filter="fade">
                                      <p:cBhvr>
                                        <p:cTn id="50" dur="500"/>
                                        <p:tgtEl>
                                          <p:spTgt spid="72"/>
                                        </p:tgtEl>
                                      </p:cBhvr>
                                    </p:animEffect>
                                  </p:childTnLst>
                                </p:cTn>
                              </p:par>
                              <p:par>
                                <p:cTn id="51" presetID="22" presetClass="entr" presetSubtype="8" fill="hold" nodeType="withEffect">
                                  <p:stCondLst>
                                    <p:cond delay="800"/>
                                  </p:stCondLst>
                                  <p:childTnLst>
                                    <p:set>
                                      <p:cBhvr>
                                        <p:cTn id="52" dur="1" fill="hold">
                                          <p:stCondLst>
                                            <p:cond delay="0"/>
                                          </p:stCondLst>
                                        </p:cTn>
                                        <p:tgtEl>
                                          <p:spTgt spid="54"/>
                                        </p:tgtEl>
                                        <p:attrNameLst>
                                          <p:attrName>style.visibility</p:attrName>
                                        </p:attrNameLst>
                                      </p:cBhvr>
                                      <p:to>
                                        <p:strVal val="visible"/>
                                      </p:to>
                                    </p:set>
                                    <p:animEffect transition="in" filter="wipe(left)">
                                      <p:cBhvr>
                                        <p:cTn id="53" dur="500"/>
                                        <p:tgtEl>
                                          <p:spTgt spid="54"/>
                                        </p:tgtEl>
                                      </p:cBhvr>
                                    </p:animEffect>
                                  </p:childTnLst>
                                </p:cTn>
                              </p:par>
                              <p:par>
                                <p:cTn id="54" presetID="22" presetClass="entr" presetSubtype="8" fill="hold" nodeType="withEffect">
                                  <p:stCondLst>
                                    <p:cond delay="900"/>
                                  </p:stCondLst>
                                  <p:childTnLst>
                                    <p:set>
                                      <p:cBhvr>
                                        <p:cTn id="55" dur="1" fill="hold">
                                          <p:stCondLst>
                                            <p:cond delay="0"/>
                                          </p:stCondLst>
                                        </p:cTn>
                                        <p:tgtEl>
                                          <p:spTgt spid="56"/>
                                        </p:tgtEl>
                                        <p:attrNameLst>
                                          <p:attrName>style.visibility</p:attrName>
                                        </p:attrNameLst>
                                      </p:cBhvr>
                                      <p:to>
                                        <p:strVal val="visible"/>
                                      </p:to>
                                    </p:set>
                                    <p:animEffect transition="in" filter="wipe(left)">
                                      <p:cBhvr>
                                        <p:cTn id="56" dur="500"/>
                                        <p:tgtEl>
                                          <p:spTgt spid="56"/>
                                        </p:tgtEl>
                                      </p:cBhvr>
                                    </p:animEffect>
                                  </p:childTnLst>
                                </p:cTn>
                              </p:par>
                              <p:par>
                                <p:cTn id="57" presetID="22" presetClass="entr" presetSubtype="8" fill="hold" nodeType="withEffect">
                                  <p:stCondLst>
                                    <p:cond delay="1000"/>
                                  </p:stCondLst>
                                  <p:childTnLst>
                                    <p:set>
                                      <p:cBhvr>
                                        <p:cTn id="58" dur="1" fill="hold">
                                          <p:stCondLst>
                                            <p:cond delay="0"/>
                                          </p:stCondLst>
                                        </p:cTn>
                                        <p:tgtEl>
                                          <p:spTgt spid="58"/>
                                        </p:tgtEl>
                                        <p:attrNameLst>
                                          <p:attrName>style.visibility</p:attrName>
                                        </p:attrNameLst>
                                      </p:cBhvr>
                                      <p:to>
                                        <p:strVal val="visible"/>
                                      </p:to>
                                    </p:set>
                                    <p:animEffect transition="in" filter="wipe(left)">
                                      <p:cBhvr>
                                        <p:cTn id="59" dur="500"/>
                                        <p:tgtEl>
                                          <p:spTgt spid="58"/>
                                        </p:tgtEl>
                                      </p:cBhvr>
                                    </p:animEffect>
                                  </p:childTnLst>
                                </p:cTn>
                              </p:par>
                              <p:par>
                                <p:cTn id="60" presetID="22" presetClass="entr" presetSubtype="8" fill="hold" nodeType="withEffect">
                                  <p:stCondLst>
                                    <p:cond delay="1100"/>
                                  </p:stCondLst>
                                  <p:childTnLst>
                                    <p:set>
                                      <p:cBhvr>
                                        <p:cTn id="61" dur="1" fill="hold">
                                          <p:stCondLst>
                                            <p:cond delay="0"/>
                                          </p:stCondLst>
                                        </p:cTn>
                                        <p:tgtEl>
                                          <p:spTgt spid="60"/>
                                        </p:tgtEl>
                                        <p:attrNameLst>
                                          <p:attrName>style.visibility</p:attrName>
                                        </p:attrNameLst>
                                      </p:cBhvr>
                                      <p:to>
                                        <p:strVal val="visible"/>
                                      </p:to>
                                    </p:set>
                                    <p:animEffect transition="in" filter="wipe(left)">
                                      <p:cBhvr>
                                        <p:cTn id="62" dur="500"/>
                                        <p:tgtEl>
                                          <p:spTgt spid="60"/>
                                        </p:tgtEl>
                                      </p:cBhvr>
                                    </p:animEffect>
                                  </p:childTnLst>
                                </p:cTn>
                              </p:par>
                              <p:par>
                                <p:cTn id="63" presetID="22" presetClass="entr" presetSubtype="8" fill="hold" nodeType="withEffect">
                                  <p:stCondLst>
                                    <p:cond delay="1200"/>
                                  </p:stCondLst>
                                  <p:childTnLst>
                                    <p:set>
                                      <p:cBhvr>
                                        <p:cTn id="64" dur="1" fill="hold">
                                          <p:stCondLst>
                                            <p:cond delay="0"/>
                                          </p:stCondLst>
                                        </p:cTn>
                                        <p:tgtEl>
                                          <p:spTgt spid="62"/>
                                        </p:tgtEl>
                                        <p:attrNameLst>
                                          <p:attrName>style.visibility</p:attrName>
                                        </p:attrNameLst>
                                      </p:cBhvr>
                                      <p:to>
                                        <p:strVal val="visible"/>
                                      </p:to>
                                    </p:set>
                                    <p:animEffect transition="in" filter="wipe(left)">
                                      <p:cBhvr>
                                        <p:cTn id="65" dur="500"/>
                                        <p:tgtEl>
                                          <p:spTgt spid="62"/>
                                        </p:tgtEl>
                                      </p:cBhvr>
                                    </p:animEffect>
                                  </p:childTnLst>
                                </p:cTn>
                              </p:par>
                              <p:par>
                                <p:cTn id="66" presetID="22" presetClass="entr" presetSubtype="8" fill="hold" nodeType="withEffect">
                                  <p:stCondLst>
                                    <p:cond delay="1300"/>
                                  </p:stCondLst>
                                  <p:childTnLst>
                                    <p:set>
                                      <p:cBhvr>
                                        <p:cTn id="67" dur="1" fill="hold">
                                          <p:stCondLst>
                                            <p:cond delay="0"/>
                                          </p:stCondLst>
                                        </p:cTn>
                                        <p:tgtEl>
                                          <p:spTgt spid="64"/>
                                        </p:tgtEl>
                                        <p:attrNameLst>
                                          <p:attrName>style.visibility</p:attrName>
                                        </p:attrNameLst>
                                      </p:cBhvr>
                                      <p:to>
                                        <p:strVal val="visible"/>
                                      </p:to>
                                    </p:set>
                                    <p:animEffect transition="in" filter="wipe(left)">
                                      <p:cBhvr>
                                        <p:cTn id="68" dur="500"/>
                                        <p:tgtEl>
                                          <p:spTgt spid="64"/>
                                        </p:tgtEl>
                                      </p:cBhvr>
                                    </p:animEffect>
                                  </p:childTnLst>
                                </p:cTn>
                              </p:par>
                              <p:par>
                                <p:cTn id="69" presetID="22" presetClass="entr" presetSubtype="8" fill="hold" grpId="0" nodeType="withEffect">
                                  <p:stCondLst>
                                    <p:cond delay="1400"/>
                                  </p:stCondLst>
                                  <p:childTnLst>
                                    <p:set>
                                      <p:cBhvr>
                                        <p:cTn id="70" dur="1" fill="hold">
                                          <p:stCondLst>
                                            <p:cond delay="0"/>
                                          </p:stCondLst>
                                        </p:cTn>
                                        <p:tgtEl>
                                          <p:spTgt spid="53"/>
                                        </p:tgtEl>
                                        <p:attrNameLst>
                                          <p:attrName>style.visibility</p:attrName>
                                        </p:attrNameLst>
                                      </p:cBhvr>
                                      <p:to>
                                        <p:strVal val="visible"/>
                                      </p:to>
                                    </p:set>
                                    <p:animEffect transition="in" filter="wipe(left)">
                                      <p:cBhvr>
                                        <p:cTn id="71" dur="500"/>
                                        <p:tgtEl>
                                          <p:spTgt spid="53"/>
                                        </p:tgtEl>
                                      </p:cBhvr>
                                    </p:animEffect>
                                  </p:childTnLst>
                                </p:cTn>
                              </p:par>
                              <p:par>
                                <p:cTn id="72" presetID="22" presetClass="entr" presetSubtype="8" fill="hold" grpId="0" nodeType="withEffect">
                                  <p:stCondLst>
                                    <p:cond delay="1500"/>
                                  </p:stCondLst>
                                  <p:childTnLst>
                                    <p:set>
                                      <p:cBhvr>
                                        <p:cTn id="73" dur="1" fill="hold">
                                          <p:stCondLst>
                                            <p:cond delay="0"/>
                                          </p:stCondLst>
                                        </p:cTn>
                                        <p:tgtEl>
                                          <p:spTgt spid="55"/>
                                        </p:tgtEl>
                                        <p:attrNameLst>
                                          <p:attrName>style.visibility</p:attrName>
                                        </p:attrNameLst>
                                      </p:cBhvr>
                                      <p:to>
                                        <p:strVal val="visible"/>
                                      </p:to>
                                    </p:set>
                                    <p:animEffect transition="in" filter="wipe(left)">
                                      <p:cBhvr>
                                        <p:cTn id="74" dur="500"/>
                                        <p:tgtEl>
                                          <p:spTgt spid="55"/>
                                        </p:tgtEl>
                                      </p:cBhvr>
                                    </p:animEffect>
                                  </p:childTnLst>
                                </p:cTn>
                              </p:par>
                              <p:par>
                                <p:cTn id="75" presetID="22" presetClass="entr" presetSubtype="8" fill="hold" grpId="0" nodeType="withEffect">
                                  <p:stCondLst>
                                    <p:cond delay="1600"/>
                                  </p:stCondLst>
                                  <p:childTnLst>
                                    <p:set>
                                      <p:cBhvr>
                                        <p:cTn id="76" dur="1" fill="hold">
                                          <p:stCondLst>
                                            <p:cond delay="0"/>
                                          </p:stCondLst>
                                        </p:cTn>
                                        <p:tgtEl>
                                          <p:spTgt spid="57"/>
                                        </p:tgtEl>
                                        <p:attrNameLst>
                                          <p:attrName>style.visibility</p:attrName>
                                        </p:attrNameLst>
                                      </p:cBhvr>
                                      <p:to>
                                        <p:strVal val="visible"/>
                                      </p:to>
                                    </p:set>
                                    <p:animEffect transition="in" filter="wipe(left)">
                                      <p:cBhvr>
                                        <p:cTn id="77" dur="500"/>
                                        <p:tgtEl>
                                          <p:spTgt spid="57"/>
                                        </p:tgtEl>
                                      </p:cBhvr>
                                    </p:animEffect>
                                  </p:childTnLst>
                                </p:cTn>
                              </p:par>
                              <p:par>
                                <p:cTn id="78" presetID="22" presetClass="entr" presetSubtype="8" fill="hold" grpId="0" nodeType="withEffect">
                                  <p:stCondLst>
                                    <p:cond delay="1700"/>
                                  </p:stCondLst>
                                  <p:childTnLst>
                                    <p:set>
                                      <p:cBhvr>
                                        <p:cTn id="79" dur="1" fill="hold">
                                          <p:stCondLst>
                                            <p:cond delay="0"/>
                                          </p:stCondLst>
                                        </p:cTn>
                                        <p:tgtEl>
                                          <p:spTgt spid="59"/>
                                        </p:tgtEl>
                                        <p:attrNameLst>
                                          <p:attrName>style.visibility</p:attrName>
                                        </p:attrNameLst>
                                      </p:cBhvr>
                                      <p:to>
                                        <p:strVal val="visible"/>
                                      </p:to>
                                    </p:set>
                                    <p:animEffect transition="in" filter="wipe(left)">
                                      <p:cBhvr>
                                        <p:cTn id="80" dur="500"/>
                                        <p:tgtEl>
                                          <p:spTgt spid="59"/>
                                        </p:tgtEl>
                                      </p:cBhvr>
                                    </p:animEffect>
                                  </p:childTnLst>
                                </p:cTn>
                              </p:par>
                              <p:par>
                                <p:cTn id="81" presetID="22" presetClass="entr" presetSubtype="8" fill="hold" grpId="0" nodeType="withEffect">
                                  <p:stCondLst>
                                    <p:cond delay="1800"/>
                                  </p:stCondLst>
                                  <p:childTnLst>
                                    <p:set>
                                      <p:cBhvr>
                                        <p:cTn id="82" dur="1" fill="hold">
                                          <p:stCondLst>
                                            <p:cond delay="0"/>
                                          </p:stCondLst>
                                        </p:cTn>
                                        <p:tgtEl>
                                          <p:spTgt spid="61"/>
                                        </p:tgtEl>
                                        <p:attrNameLst>
                                          <p:attrName>style.visibility</p:attrName>
                                        </p:attrNameLst>
                                      </p:cBhvr>
                                      <p:to>
                                        <p:strVal val="visible"/>
                                      </p:to>
                                    </p:set>
                                    <p:animEffect transition="in" filter="wipe(left)">
                                      <p:cBhvr>
                                        <p:cTn id="83" dur="500"/>
                                        <p:tgtEl>
                                          <p:spTgt spid="61"/>
                                        </p:tgtEl>
                                      </p:cBhvr>
                                    </p:animEffect>
                                  </p:childTnLst>
                                </p:cTn>
                              </p:par>
                              <p:par>
                                <p:cTn id="84" presetID="22" presetClass="entr" presetSubtype="8" fill="hold" grpId="0" nodeType="withEffect">
                                  <p:stCondLst>
                                    <p:cond delay="1900"/>
                                  </p:stCondLst>
                                  <p:childTnLst>
                                    <p:set>
                                      <p:cBhvr>
                                        <p:cTn id="85" dur="1" fill="hold">
                                          <p:stCondLst>
                                            <p:cond delay="0"/>
                                          </p:stCondLst>
                                        </p:cTn>
                                        <p:tgtEl>
                                          <p:spTgt spid="63"/>
                                        </p:tgtEl>
                                        <p:attrNameLst>
                                          <p:attrName>style.visibility</p:attrName>
                                        </p:attrNameLst>
                                      </p:cBhvr>
                                      <p:to>
                                        <p:strVal val="visible"/>
                                      </p:to>
                                    </p:set>
                                    <p:animEffect transition="in" filter="wipe(left)">
                                      <p:cBhvr>
                                        <p:cTn id="8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3" grpId="0"/>
      <p:bldP spid="55" grpId="0"/>
      <p:bldP spid="57" grpId="0"/>
      <p:bldP spid="59" grpId="0"/>
      <p:bldP spid="61" grpId="0"/>
      <p:bldP spid="63" grpId="0"/>
      <p:bldP spid="65" grpId="0" animBg="1"/>
      <p:bldP spid="68" grpId="0" animBg="1"/>
      <p:bldP spid="69" grpId="0" animBg="1"/>
      <p:bldP spid="70" grpId="0" animBg="1"/>
      <p:bldP spid="71" grpId="0" animBg="1"/>
      <p:bldP spid="72" grpId="0" animBg="1"/>
      <p:bldP spid="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a:latin typeface="+mj-ea"/>
                <a:ea typeface="+mj-ea"/>
              </a:rPr>
              <a:t>点击输入主标题</a:t>
            </a:r>
          </a:p>
        </p:txBody>
      </p:sp>
      <p:sp>
        <p:nvSpPr>
          <p:cNvPr id="23" name="圆角矩形 22"/>
          <p:cNvSpPr/>
          <p:nvPr/>
        </p:nvSpPr>
        <p:spPr>
          <a:xfrm>
            <a:off x="3934966" y="4484836"/>
            <a:ext cx="7792726" cy="857250"/>
          </a:xfrm>
          <a:prstGeom prst="roundRect">
            <a:avLst/>
          </a:prstGeom>
          <a:ln>
            <a:noFill/>
          </a:ln>
        </p:spPr>
        <p:style>
          <a:lnRef idx="1">
            <a:schemeClr val="dk1"/>
          </a:lnRef>
          <a:fillRef idx="2">
            <a:schemeClr val="dk1"/>
          </a:fillRef>
          <a:effectRef idx="1">
            <a:schemeClr val="dk1"/>
          </a:effectRef>
          <a:fontRef idx="minor">
            <a:schemeClr val="dk1"/>
          </a:fontRef>
        </p:style>
        <p:txBody>
          <a:bodyPr lIns="91426" tIns="45712" rIns="91426" bIns="45712" anchor="ctr"/>
          <a:lstStyle/>
          <a:p>
            <a:pPr algn="ctr">
              <a:defRPr/>
            </a:pPr>
            <a:endParaRPr lang="zh-CN" altLang="en-US">
              <a:solidFill>
                <a:schemeClr val="tx1"/>
              </a:solidFill>
              <a:latin typeface="+mj-ea"/>
              <a:ea typeface="+mj-ea"/>
            </a:endParaRPr>
          </a:p>
        </p:txBody>
      </p:sp>
      <p:sp>
        <p:nvSpPr>
          <p:cNvPr id="24" name="圆角矩形 23"/>
          <p:cNvSpPr/>
          <p:nvPr/>
        </p:nvSpPr>
        <p:spPr>
          <a:xfrm>
            <a:off x="3087794" y="3178323"/>
            <a:ext cx="7680087" cy="857250"/>
          </a:xfrm>
          <a:prstGeom prst="roundRect">
            <a:avLst/>
          </a:prstGeom>
          <a:ln>
            <a:noFill/>
          </a:ln>
        </p:spPr>
        <p:style>
          <a:lnRef idx="1">
            <a:schemeClr val="dk1"/>
          </a:lnRef>
          <a:fillRef idx="2">
            <a:schemeClr val="dk1"/>
          </a:fillRef>
          <a:effectRef idx="1">
            <a:schemeClr val="dk1"/>
          </a:effectRef>
          <a:fontRef idx="minor">
            <a:schemeClr val="dk1"/>
          </a:fontRef>
        </p:style>
        <p:txBody>
          <a:bodyPr lIns="91426" tIns="45712" rIns="91426" bIns="45712" anchor="ctr"/>
          <a:lstStyle/>
          <a:p>
            <a:pPr algn="ctr">
              <a:defRPr/>
            </a:pPr>
            <a:endParaRPr lang="zh-CN" altLang="en-US">
              <a:solidFill>
                <a:schemeClr val="tx1"/>
              </a:solidFill>
              <a:latin typeface="+mj-ea"/>
              <a:ea typeface="+mj-ea"/>
            </a:endParaRPr>
          </a:p>
        </p:txBody>
      </p:sp>
      <p:sp>
        <p:nvSpPr>
          <p:cNvPr id="25" name="圆角矩形 24"/>
          <p:cNvSpPr/>
          <p:nvPr/>
        </p:nvSpPr>
        <p:spPr>
          <a:xfrm>
            <a:off x="3934966" y="1844824"/>
            <a:ext cx="7792726" cy="857250"/>
          </a:xfrm>
          <a:prstGeom prst="roundRect">
            <a:avLst/>
          </a:prstGeom>
          <a:ln>
            <a:noFill/>
          </a:ln>
        </p:spPr>
        <p:style>
          <a:lnRef idx="1">
            <a:schemeClr val="dk1"/>
          </a:lnRef>
          <a:fillRef idx="2">
            <a:schemeClr val="dk1"/>
          </a:fillRef>
          <a:effectRef idx="1">
            <a:schemeClr val="dk1"/>
          </a:effectRef>
          <a:fontRef idx="minor">
            <a:schemeClr val="dk1"/>
          </a:fontRef>
        </p:style>
        <p:txBody>
          <a:bodyPr lIns="91426" tIns="45712" rIns="91426" bIns="45712" anchor="ctr"/>
          <a:lstStyle/>
          <a:p>
            <a:pPr algn="ctr">
              <a:defRPr/>
            </a:pPr>
            <a:endParaRPr lang="zh-CN" altLang="en-US">
              <a:solidFill>
                <a:schemeClr val="tx1"/>
              </a:solidFill>
              <a:latin typeface="+mj-ea"/>
              <a:ea typeface="+mj-ea"/>
            </a:endParaRPr>
          </a:p>
        </p:txBody>
      </p:sp>
      <p:sp>
        <p:nvSpPr>
          <p:cNvPr id="41" name="TextBox 73"/>
          <p:cNvSpPr txBox="1"/>
          <p:nvPr/>
        </p:nvSpPr>
        <p:spPr>
          <a:xfrm>
            <a:off x="4444222" y="1952452"/>
            <a:ext cx="7143862" cy="692481"/>
          </a:xfrm>
          <a:prstGeom prst="rect">
            <a:avLst/>
          </a:prstGeom>
          <a:noFill/>
        </p:spPr>
        <p:txBody>
          <a:bodyPr lIns="91426" tIns="45712" rIns="91426" bIns="45712">
            <a:spAutoFit/>
          </a:bodyPr>
          <a:lstStyle/>
          <a:p>
            <a:pPr>
              <a:lnSpc>
                <a:spcPct val="130000"/>
              </a:lnSpc>
            </a:pPr>
            <a:r>
              <a:rPr lang="zh-CN" altLang="en-US" sz="1500" dirty="0">
                <a:latin typeface="+mj-ea"/>
                <a:ea typeface="+mj-ea"/>
              </a:rPr>
              <a:t>您的内容打在这里，或者通过复制您的文本后，在此框中选择粘贴，并选择只保留文字。您的内容打在这里，或者通过复制您的文本后，在此框中选择粘贴</a:t>
            </a:r>
          </a:p>
        </p:txBody>
      </p:sp>
      <p:sp>
        <p:nvSpPr>
          <p:cNvPr id="42" name="TextBox 74"/>
          <p:cNvSpPr txBox="1"/>
          <p:nvPr/>
        </p:nvSpPr>
        <p:spPr>
          <a:xfrm>
            <a:off x="3209950" y="3241823"/>
            <a:ext cx="7166072" cy="692481"/>
          </a:xfrm>
          <a:prstGeom prst="rect">
            <a:avLst/>
          </a:prstGeom>
          <a:noFill/>
          <a:ln>
            <a:noFill/>
          </a:ln>
        </p:spPr>
        <p:txBody>
          <a:bodyPr lIns="91426" tIns="45712" rIns="91426" bIns="45712">
            <a:spAutoFit/>
          </a:bodyPr>
          <a:lstStyle/>
          <a:p>
            <a:pPr>
              <a:lnSpc>
                <a:spcPct val="130000"/>
              </a:lnSpc>
            </a:pPr>
            <a:r>
              <a:rPr lang="zh-CN" altLang="en-US" sz="1500" dirty="0">
                <a:latin typeface="+mj-ea"/>
                <a:ea typeface="+mj-ea"/>
              </a:rPr>
              <a:t>您的内容打在这里，或者通过复制您的文本后，在此框中选择粘贴，并选择只保留文字。您的内容打在这里，或者通过复制您的文本后，在此框中选择粘贴</a:t>
            </a:r>
            <a:endParaRPr lang="zh-CN" altLang="en-US" sz="1600" dirty="0">
              <a:latin typeface="+mj-ea"/>
              <a:ea typeface="+mj-ea"/>
            </a:endParaRPr>
          </a:p>
        </p:txBody>
      </p:sp>
      <p:sp>
        <p:nvSpPr>
          <p:cNvPr id="43" name="TextBox 75"/>
          <p:cNvSpPr txBox="1">
            <a:spLocks noChangeArrowheads="1"/>
          </p:cNvSpPr>
          <p:nvPr/>
        </p:nvSpPr>
        <p:spPr bwMode="auto">
          <a:xfrm>
            <a:off x="4306199" y="4543574"/>
            <a:ext cx="7411974" cy="69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2" rIns="91426" bIns="45712">
            <a:spAutoFit/>
          </a:bodyPr>
          <a:lstStyle>
            <a:lvl1pPr marL="285750" indent="-28575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nSpc>
                <a:spcPct val="130000"/>
              </a:lnSpc>
            </a:pPr>
            <a:r>
              <a:rPr lang="zh-CN" altLang="en-US" sz="1500" dirty="0">
                <a:latin typeface="+mj-ea"/>
                <a:ea typeface="+mj-ea"/>
              </a:rPr>
              <a:t>您的内容打在这里，或者通过复制您的文本后，在此框中选择粘贴，并选择只保留文字。您的内容打在这里，或者通过复制您的文本后，在此框中选择粘贴</a:t>
            </a:r>
          </a:p>
        </p:txBody>
      </p:sp>
      <p:grpSp>
        <p:nvGrpSpPr>
          <p:cNvPr id="45" name="组合 44"/>
          <p:cNvGrpSpPr/>
          <p:nvPr/>
        </p:nvGrpSpPr>
        <p:grpSpPr>
          <a:xfrm>
            <a:off x="3249242" y="1648375"/>
            <a:ext cx="1225942" cy="1225942"/>
            <a:chOff x="3592776" y="1700808"/>
            <a:chExt cx="1574578" cy="1574578"/>
          </a:xfrm>
        </p:grpSpPr>
        <p:grpSp>
          <p:nvGrpSpPr>
            <p:cNvPr id="46" name="组合 45"/>
            <p:cNvGrpSpPr/>
            <p:nvPr/>
          </p:nvGrpSpPr>
          <p:grpSpPr>
            <a:xfrm>
              <a:off x="3592776" y="1700808"/>
              <a:ext cx="1574578" cy="1574578"/>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49" name="椭圆 48"/>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47" name="矩形 46"/>
            <p:cNvSpPr/>
            <p:nvPr/>
          </p:nvSpPr>
          <p:spPr>
            <a:xfrm>
              <a:off x="3700260" y="2233199"/>
              <a:ext cx="1423090" cy="474363"/>
            </a:xfrm>
            <a:prstGeom prst="rect">
              <a:avLst/>
            </a:prstGeom>
          </p:spPr>
          <p:txBody>
            <a:bodyPr wrap="none">
              <a:spAutoFit/>
            </a:bodyPr>
            <a:lstStyle/>
            <a:p>
              <a:r>
                <a:rPr lang="zh-CN" altLang="en-US" b="1" dirty="0">
                  <a:solidFill>
                    <a:schemeClr val="bg1"/>
                  </a:solidFill>
                  <a:latin typeface="+mj-ea"/>
                  <a:ea typeface="+mj-ea"/>
                </a:rPr>
                <a:t>主题文字</a:t>
              </a:r>
            </a:p>
          </p:txBody>
        </p:sp>
      </p:grpSp>
      <p:grpSp>
        <p:nvGrpSpPr>
          <p:cNvPr id="51" name="组合 50"/>
          <p:cNvGrpSpPr/>
          <p:nvPr/>
        </p:nvGrpSpPr>
        <p:grpSpPr>
          <a:xfrm>
            <a:off x="10321845" y="2993977"/>
            <a:ext cx="1225942" cy="1225942"/>
            <a:chOff x="3592776" y="1700808"/>
            <a:chExt cx="1574578" cy="1574578"/>
          </a:xfrm>
        </p:grpSpPr>
        <p:grpSp>
          <p:nvGrpSpPr>
            <p:cNvPr id="52" name="组合 51"/>
            <p:cNvGrpSpPr/>
            <p:nvPr/>
          </p:nvGrpSpPr>
          <p:grpSpPr>
            <a:xfrm>
              <a:off x="3592776" y="1700808"/>
              <a:ext cx="1574578" cy="1574578"/>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55" name="椭圆 54"/>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grpSp>
        <p:sp>
          <p:nvSpPr>
            <p:cNvPr id="53" name="矩形 52"/>
            <p:cNvSpPr/>
            <p:nvPr/>
          </p:nvSpPr>
          <p:spPr>
            <a:xfrm>
              <a:off x="3700260" y="2233199"/>
              <a:ext cx="1423090" cy="474363"/>
            </a:xfrm>
            <a:prstGeom prst="rect">
              <a:avLst/>
            </a:prstGeom>
          </p:spPr>
          <p:txBody>
            <a:bodyPr wrap="none">
              <a:spAutoFit/>
            </a:bodyPr>
            <a:lstStyle/>
            <a:p>
              <a:r>
                <a:rPr lang="zh-CN" altLang="en-US" b="1" dirty="0">
                  <a:solidFill>
                    <a:schemeClr val="bg1"/>
                  </a:solidFill>
                  <a:latin typeface="+mj-ea"/>
                  <a:ea typeface="+mj-ea"/>
                </a:rPr>
                <a:t>主题文字</a:t>
              </a:r>
            </a:p>
          </p:txBody>
        </p:sp>
      </p:grpSp>
      <p:grpSp>
        <p:nvGrpSpPr>
          <p:cNvPr id="56" name="组合 55"/>
          <p:cNvGrpSpPr/>
          <p:nvPr/>
        </p:nvGrpSpPr>
        <p:grpSpPr>
          <a:xfrm>
            <a:off x="3218930" y="4300490"/>
            <a:ext cx="1225942" cy="1225942"/>
            <a:chOff x="3592776" y="1700808"/>
            <a:chExt cx="1574578" cy="1574578"/>
          </a:xfrm>
        </p:grpSpPr>
        <p:grpSp>
          <p:nvGrpSpPr>
            <p:cNvPr id="57" name="组合 56"/>
            <p:cNvGrpSpPr/>
            <p:nvPr/>
          </p:nvGrpSpPr>
          <p:grpSpPr>
            <a:xfrm>
              <a:off x="3592776" y="1700808"/>
              <a:ext cx="1574578" cy="1574578"/>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60" name="椭圆 59"/>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grpSp>
        <p:sp>
          <p:nvSpPr>
            <p:cNvPr id="58" name="矩形 57"/>
            <p:cNvSpPr/>
            <p:nvPr/>
          </p:nvSpPr>
          <p:spPr>
            <a:xfrm>
              <a:off x="3700260" y="2233199"/>
              <a:ext cx="1423090" cy="474363"/>
            </a:xfrm>
            <a:prstGeom prst="rect">
              <a:avLst/>
            </a:prstGeom>
          </p:spPr>
          <p:txBody>
            <a:bodyPr wrap="none">
              <a:spAutoFit/>
            </a:bodyPr>
            <a:lstStyle/>
            <a:p>
              <a:r>
                <a:rPr lang="zh-CN" altLang="en-US" b="1" dirty="0">
                  <a:solidFill>
                    <a:schemeClr val="bg1"/>
                  </a:solidFill>
                  <a:latin typeface="+mj-ea"/>
                  <a:ea typeface="+mj-ea"/>
                </a:rPr>
                <a:t>主题文字</a:t>
              </a:r>
            </a:p>
          </p:txBody>
        </p:sp>
      </p:grpSp>
      <p:grpSp>
        <p:nvGrpSpPr>
          <p:cNvPr id="61" name="组合 60"/>
          <p:cNvGrpSpPr/>
          <p:nvPr/>
        </p:nvGrpSpPr>
        <p:grpSpPr>
          <a:xfrm>
            <a:off x="3080799" y="2536553"/>
            <a:ext cx="204655" cy="204655"/>
            <a:chOff x="304800" y="673100"/>
            <a:chExt cx="4000500" cy="4000500"/>
          </a:xfrm>
          <a:solidFill>
            <a:srgbClr val="0297F0"/>
          </a:solidFill>
          <a:effectLst>
            <a:outerShdw blurRad="317500" dist="1905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33" b="1">
                <a:solidFill>
                  <a:srgbClr val="C00000"/>
                </a:solidFill>
                <a:latin typeface="+mj-ea"/>
                <a:ea typeface="+mj-ea"/>
              </a:endParaRPr>
            </a:p>
          </p:txBody>
        </p:sp>
        <p:sp>
          <p:nvSpPr>
            <p:cNvPr id="63" name="椭圆 62"/>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33" b="1" dirty="0">
                <a:solidFill>
                  <a:srgbClr val="C00000"/>
                </a:solidFill>
                <a:latin typeface="+mj-ea"/>
                <a:ea typeface="+mj-ea"/>
              </a:endParaRPr>
            </a:p>
          </p:txBody>
        </p:sp>
      </p:grpSp>
      <p:grpSp>
        <p:nvGrpSpPr>
          <p:cNvPr id="64" name="组合 63"/>
          <p:cNvGrpSpPr/>
          <p:nvPr/>
        </p:nvGrpSpPr>
        <p:grpSpPr>
          <a:xfrm>
            <a:off x="10246274" y="4084795"/>
            <a:ext cx="204655" cy="204655"/>
            <a:chOff x="304800" y="673100"/>
            <a:chExt cx="4000500" cy="4000500"/>
          </a:xfrm>
          <a:solidFill>
            <a:srgbClr val="0297F0"/>
          </a:solidFill>
          <a:effectLst>
            <a:outerShdw blurRad="317500" dist="1905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33" b="1">
                <a:solidFill>
                  <a:srgbClr val="C00000"/>
                </a:solidFill>
                <a:latin typeface="+mj-ea"/>
                <a:ea typeface="+mj-ea"/>
              </a:endParaRPr>
            </a:p>
          </p:txBody>
        </p:sp>
        <p:sp>
          <p:nvSpPr>
            <p:cNvPr id="66" name="椭圆 65"/>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33" b="1" dirty="0">
                <a:solidFill>
                  <a:srgbClr val="C00000"/>
                </a:solidFill>
                <a:latin typeface="+mj-ea"/>
                <a:ea typeface="+mj-ea"/>
              </a:endParaRPr>
            </a:p>
          </p:txBody>
        </p:sp>
      </p:grpSp>
      <p:grpSp>
        <p:nvGrpSpPr>
          <p:cNvPr id="67" name="组合 66"/>
          <p:cNvGrpSpPr/>
          <p:nvPr/>
        </p:nvGrpSpPr>
        <p:grpSpPr>
          <a:xfrm>
            <a:off x="3326541" y="5634907"/>
            <a:ext cx="204655" cy="204655"/>
            <a:chOff x="304800" y="673100"/>
            <a:chExt cx="4000500" cy="4000500"/>
          </a:xfrm>
          <a:solidFill>
            <a:srgbClr val="0297F0"/>
          </a:solidFill>
          <a:effectLst>
            <a:outerShdw blurRad="317500" dist="1905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33" b="1">
                <a:solidFill>
                  <a:srgbClr val="C00000"/>
                </a:solidFill>
                <a:latin typeface="+mj-ea"/>
                <a:ea typeface="+mj-ea"/>
              </a:endParaRPr>
            </a:p>
          </p:txBody>
        </p:sp>
        <p:sp>
          <p:nvSpPr>
            <p:cNvPr id="69" name="椭圆 68"/>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33" b="1" dirty="0">
                <a:solidFill>
                  <a:srgbClr val="C00000"/>
                </a:solidFill>
                <a:latin typeface="+mj-ea"/>
                <a:ea typeface="+mj-ea"/>
              </a:endParaRPr>
            </a:p>
          </p:txBody>
        </p:sp>
      </p:grpSp>
    </p:spTree>
    <p:extLst>
      <p:ext uri="{BB962C8B-B14F-4D97-AF65-F5344CB8AC3E}">
        <p14:creationId xmlns:p14="http://schemas.microsoft.com/office/powerpoint/2010/main" val="2709626198"/>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p:cTn id="11" dur="500" fill="hold"/>
                                        <p:tgtEl>
                                          <p:spTgt spid="45"/>
                                        </p:tgtEl>
                                        <p:attrNameLst>
                                          <p:attrName>ppt_w</p:attrName>
                                        </p:attrNameLst>
                                      </p:cBhvr>
                                      <p:tavLst>
                                        <p:tav tm="0">
                                          <p:val>
                                            <p:fltVal val="0"/>
                                          </p:val>
                                        </p:tav>
                                        <p:tav tm="100000">
                                          <p:val>
                                            <p:strVal val="#ppt_w"/>
                                          </p:val>
                                        </p:tav>
                                      </p:tavLst>
                                    </p:anim>
                                    <p:anim calcmode="lin" valueType="num">
                                      <p:cBhvr>
                                        <p:cTn id="12" dur="500" fill="hold"/>
                                        <p:tgtEl>
                                          <p:spTgt spid="45"/>
                                        </p:tgtEl>
                                        <p:attrNameLst>
                                          <p:attrName>ppt_h</p:attrName>
                                        </p:attrNameLst>
                                      </p:cBhvr>
                                      <p:tavLst>
                                        <p:tav tm="0">
                                          <p:val>
                                            <p:fltVal val="0"/>
                                          </p:val>
                                        </p:tav>
                                        <p:tav tm="100000">
                                          <p:val>
                                            <p:strVal val="#ppt_h"/>
                                          </p:val>
                                        </p:tav>
                                      </p:tavLst>
                                    </p:anim>
                                    <p:animEffect transition="in" filter="fade">
                                      <p:cBhvr>
                                        <p:cTn id="13" dur="500"/>
                                        <p:tgtEl>
                                          <p:spTgt spid="45"/>
                                        </p:tgtEl>
                                      </p:cBhvr>
                                    </p:animEffect>
                                  </p:childTnLst>
                                </p:cTn>
                              </p:par>
                              <p:par>
                                <p:cTn id="14" presetID="52" presetClass="entr" presetSubtype="0" fill="hold" nodeType="withEffect">
                                  <p:stCondLst>
                                    <p:cond delay="0"/>
                                  </p:stCondLst>
                                  <p:childTnLst>
                                    <p:set>
                                      <p:cBhvr>
                                        <p:cTn id="15" dur="1" fill="hold">
                                          <p:stCondLst>
                                            <p:cond delay="0"/>
                                          </p:stCondLst>
                                        </p:cTn>
                                        <p:tgtEl>
                                          <p:spTgt spid="61"/>
                                        </p:tgtEl>
                                        <p:attrNameLst>
                                          <p:attrName>style.visibility</p:attrName>
                                        </p:attrNameLst>
                                      </p:cBhvr>
                                      <p:to>
                                        <p:strVal val="visible"/>
                                      </p:to>
                                    </p:set>
                                    <p:animScale>
                                      <p:cBhvr>
                                        <p:cTn id="16" dur="500" decel="50000" fill="hold">
                                          <p:stCondLst>
                                            <p:cond delay="0"/>
                                          </p:stCondLst>
                                        </p:cTn>
                                        <p:tgtEl>
                                          <p:spTgt spid="6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500" decel="50000" fill="hold">
                                          <p:stCondLst>
                                            <p:cond delay="0"/>
                                          </p:stCondLst>
                                        </p:cTn>
                                        <p:tgtEl>
                                          <p:spTgt spid="61"/>
                                        </p:tgtEl>
                                        <p:attrNameLst>
                                          <p:attrName>ppt_x</p:attrName>
                                          <p:attrName>ppt_y</p:attrName>
                                        </p:attrNameLst>
                                      </p:cBhvr>
                                    </p:animMotion>
                                    <p:animEffect transition="in" filter="fade">
                                      <p:cBhvr>
                                        <p:cTn id="18" dur="500"/>
                                        <p:tgtEl>
                                          <p:spTgt spid="61"/>
                                        </p:tgtEl>
                                      </p:cBhvr>
                                    </p:animEffect>
                                  </p:childTnLst>
                                </p:cTn>
                              </p:par>
                            </p:childTnLst>
                          </p:cTn>
                        </p:par>
                        <p:par>
                          <p:cTn id="19" fill="hold">
                            <p:stCondLst>
                              <p:cond delay="1000"/>
                            </p:stCondLst>
                            <p:childTnLst>
                              <p:par>
                                <p:cTn id="20" presetID="2" presetClass="entr" presetSubtype="2"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1+#ppt_w/2"/>
                                          </p:val>
                                        </p:tav>
                                        <p:tav tm="100000">
                                          <p:val>
                                            <p:strVal val="#ppt_x"/>
                                          </p:val>
                                        </p:tav>
                                      </p:tavLst>
                                    </p:anim>
                                    <p:anim calcmode="lin" valueType="num">
                                      <p:cBhvr additive="base">
                                        <p:cTn id="23" dur="500" fill="hold"/>
                                        <p:tgtEl>
                                          <p:spTgt spid="25"/>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additive="base">
                                        <p:cTn id="26" dur="500" fill="hold"/>
                                        <p:tgtEl>
                                          <p:spTgt spid="41"/>
                                        </p:tgtEl>
                                        <p:attrNameLst>
                                          <p:attrName>ppt_x</p:attrName>
                                        </p:attrNameLst>
                                      </p:cBhvr>
                                      <p:tavLst>
                                        <p:tav tm="0">
                                          <p:val>
                                            <p:strVal val="1+#ppt_w/2"/>
                                          </p:val>
                                        </p:tav>
                                        <p:tav tm="100000">
                                          <p:val>
                                            <p:strVal val="#ppt_x"/>
                                          </p:val>
                                        </p:tav>
                                      </p:tavLst>
                                    </p:anim>
                                    <p:anim calcmode="lin" valueType="num">
                                      <p:cBhvr additive="base">
                                        <p:cTn id="27" dur="500" fill="hold"/>
                                        <p:tgtEl>
                                          <p:spTgt spid="41"/>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p:cTn id="31" dur="500" fill="hold"/>
                                        <p:tgtEl>
                                          <p:spTgt spid="51"/>
                                        </p:tgtEl>
                                        <p:attrNameLst>
                                          <p:attrName>ppt_w</p:attrName>
                                        </p:attrNameLst>
                                      </p:cBhvr>
                                      <p:tavLst>
                                        <p:tav tm="0">
                                          <p:val>
                                            <p:fltVal val="0"/>
                                          </p:val>
                                        </p:tav>
                                        <p:tav tm="100000">
                                          <p:val>
                                            <p:strVal val="#ppt_w"/>
                                          </p:val>
                                        </p:tav>
                                      </p:tavLst>
                                    </p:anim>
                                    <p:anim calcmode="lin" valueType="num">
                                      <p:cBhvr>
                                        <p:cTn id="32" dur="500" fill="hold"/>
                                        <p:tgtEl>
                                          <p:spTgt spid="51"/>
                                        </p:tgtEl>
                                        <p:attrNameLst>
                                          <p:attrName>ppt_h</p:attrName>
                                        </p:attrNameLst>
                                      </p:cBhvr>
                                      <p:tavLst>
                                        <p:tav tm="0">
                                          <p:val>
                                            <p:fltVal val="0"/>
                                          </p:val>
                                        </p:tav>
                                        <p:tav tm="100000">
                                          <p:val>
                                            <p:strVal val="#ppt_h"/>
                                          </p:val>
                                        </p:tav>
                                      </p:tavLst>
                                    </p:anim>
                                    <p:animEffect transition="in" filter="fade">
                                      <p:cBhvr>
                                        <p:cTn id="33" dur="500"/>
                                        <p:tgtEl>
                                          <p:spTgt spid="51"/>
                                        </p:tgtEl>
                                      </p:cBhvr>
                                    </p:animEffect>
                                  </p:childTnLst>
                                </p:cTn>
                              </p:par>
                              <p:par>
                                <p:cTn id="34" presetID="52" presetClass="entr" presetSubtype="0" fill="hold" nodeType="withEffect">
                                  <p:stCondLst>
                                    <p:cond delay="0"/>
                                  </p:stCondLst>
                                  <p:childTnLst>
                                    <p:set>
                                      <p:cBhvr>
                                        <p:cTn id="35" dur="1" fill="hold">
                                          <p:stCondLst>
                                            <p:cond delay="0"/>
                                          </p:stCondLst>
                                        </p:cTn>
                                        <p:tgtEl>
                                          <p:spTgt spid="64"/>
                                        </p:tgtEl>
                                        <p:attrNameLst>
                                          <p:attrName>style.visibility</p:attrName>
                                        </p:attrNameLst>
                                      </p:cBhvr>
                                      <p:to>
                                        <p:strVal val="visible"/>
                                      </p:to>
                                    </p:set>
                                    <p:animScale>
                                      <p:cBhvr>
                                        <p:cTn id="36" dur="500" decel="50000" fill="hold">
                                          <p:stCondLst>
                                            <p:cond delay="0"/>
                                          </p:stCondLst>
                                        </p:cTn>
                                        <p:tgtEl>
                                          <p:spTgt spid="6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64"/>
                                        </p:tgtEl>
                                        <p:attrNameLst>
                                          <p:attrName>ppt_x</p:attrName>
                                          <p:attrName>ppt_y</p:attrName>
                                        </p:attrNameLst>
                                      </p:cBhvr>
                                    </p:animMotion>
                                    <p:animEffect transition="in" filter="fade">
                                      <p:cBhvr>
                                        <p:cTn id="38" dur="500"/>
                                        <p:tgtEl>
                                          <p:spTgt spid="64"/>
                                        </p:tgtEl>
                                      </p:cBhvr>
                                    </p:animEffect>
                                  </p:childTnLst>
                                </p:cTn>
                              </p:par>
                            </p:childTnLst>
                          </p:cTn>
                        </p:par>
                        <p:par>
                          <p:cTn id="39" fill="hold">
                            <p:stCondLst>
                              <p:cond delay="2000"/>
                            </p:stCondLst>
                            <p:childTnLst>
                              <p:par>
                                <p:cTn id="40" presetID="2" presetClass="entr" presetSubtype="8"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0-#ppt_w/2"/>
                                          </p:val>
                                        </p:tav>
                                        <p:tav tm="100000">
                                          <p:val>
                                            <p:strVal val="#ppt_x"/>
                                          </p:val>
                                        </p:tav>
                                      </p:tavLst>
                                    </p:anim>
                                    <p:anim calcmode="lin" valueType="num">
                                      <p:cBhvr additive="base">
                                        <p:cTn id="43" dur="500" fill="hold"/>
                                        <p:tgtEl>
                                          <p:spTgt spid="24"/>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additive="base">
                                        <p:cTn id="46" dur="500" fill="hold"/>
                                        <p:tgtEl>
                                          <p:spTgt spid="42"/>
                                        </p:tgtEl>
                                        <p:attrNameLst>
                                          <p:attrName>ppt_x</p:attrName>
                                        </p:attrNameLst>
                                      </p:cBhvr>
                                      <p:tavLst>
                                        <p:tav tm="0">
                                          <p:val>
                                            <p:strVal val="0-#ppt_w/2"/>
                                          </p:val>
                                        </p:tav>
                                        <p:tav tm="100000">
                                          <p:val>
                                            <p:strVal val="#ppt_x"/>
                                          </p:val>
                                        </p:tav>
                                      </p:tavLst>
                                    </p:anim>
                                    <p:anim calcmode="lin" valueType="num">
                                      <p:cBhvr additive="base">
                                        <p:cTn id="47" dur="500" fill="hold"/>
                                        <p:tgtEl>
                                          <p:spTgt spid="42"/>
                                        </p:tgtEl>
                                        <p:attrNameLst>
                                          <p:attrName>ppt_y</p:attrName>
                                        </p:attrNameLst>
                                      </p:cBhvr>
                                      <p:tavLst>
                                        <p:tav tm="0">
                                          <p:val>
                                            <p:strVal val="#ppt_y"/>
                                          </p:val>
                                        </p:tav>
                                        <p:tav tm="100000">
                                          <p:val>
                                            <p:strVal val="#ppt_y"/>
                                          </p:val>
                                        </p:tav>
                                      </p:tavLst>
                                    </p:anim>
                                  </p:childTnLst>
                                </p:cTn>
                              </p:par>
                            </p:childTnLst>
                          </p:cTn>
                        </p:par>
                        <p:par>
                          <p:cTn id="48" fill="hold">
                            <p:stCondLst>
                              <p:cond delay="2500"/>
                            </p:stCondLst>
                            <p:childTnLst>
                              <p:par>
                                <p:cTn id="49" presetID="53" presetClass="entr" presetSubtype="16" fill="hold" nodeType="afterEffect">
                                  <p:stCondLst>
                                    <p:cond delay="0"/>
                                  </p:stCondLst>
                                  <p:childTnLst>
                                    <p:set>
                                      <p:cBhvr>
                                        <p:cTn id="50" dur="1" fill="hold">
                                          <p:stCondLst>
                                            <p:cond delay="0"/>
                                          </p:stCondLst>
                                        </p:cTn>
                                        <p:tgtEl>
                                          <p:spTgt spid="56"/>
                                        </p:tgtEl>
                                        <p:attrNameLst>
                                          <p:attrName>style.visibility</p:attrName>
                                        </p:attrNameLst>
                                      </p:cBhvr>
                                      <p:to>
                                        <p:strVal val="visible"/>
                                      </p:to>
                                    </p:set>
                                    <p:anim calcmode="lin" valueType="num">
                                      <p:cBhvr>
                                        <p:cTn id="51" dur="500" fill="hold"/>
                                        <p:tgtEl>
                                          <p:spTgt spid="56"/>
                                        </p:tgtEl>
                                        <p:attrNameLst>
                                          <p:attrName>ppt_w</p:attrName>
                                        </p:attrNameLst>
                                      </p:cBhvr>
                                      <p:tavLst>
                                        <p:tav tm="0">
                                          <p:val>
                                            <p:fltVal val="0"/>
                                          </p:val>
                                        </p:tav>
                                        <p:tav tm="100000">
                                          <p:val>
                                            <p:strVal val="#ppt_w"/>
                                          </p:val>
                                        </p:tav>
                                      </p:tavLst>
                                    </p:anim>
                                    <p:anim calcmode="lin" valueType="num">
                                      <p:cBhvr>
                                        <p:cTn id="52" dur="500" fill="hold"/>
                                        <p:tgtEl>
                                          <p:spTgt spid="56"/>
                                        </p:tgtEl>
                                        <p:attrNameLst>
                                          <p:attrName>ppt_h</p:attrName>
                                        </p:attrNameLst>
                                      </p:cBhvr>
                                      <p:tavLst>
                                        <p:tav tm="0">
                                          <p:val>
                                            <p:fltVal val="0"/>
                                          </p:val>
                                        </p:tav>
                                        <p:tav tm="100000">
                                          <p:val>
                                            <p:strVal val="#ppt_h"/>
                                          </p:val>
                                        </p:tav>
                                      </p:tavLst>
                                    </p:anim>
                                    <p:animEffect transition="in" filter="fade">
                                      <p:cBhvr>
                                        <p:cTn id="53" dur="500"/>
                                        <p:tgtEl>
                                          <p:spTgt spid="56"/>
                                        </p:tgtEl>
                                      </p:cBhvr>
                                    </p:animEffect>
                                  </p:childTnLst>
                                </p:cTn>
                              </p:par>
                              <p:par>
                                <p:cTn id="54" presetID="52" presetClass="entr" presetSubtype="0" fill="hold" nodeType="withEffect">
                                  <p:stCondLst>
                                    <p:cond delay="0"/>
                                  </p:stCondLst>
                                  <p:childTnLst>
                                    <p:set>
                                      <p:cBhvr>
                                        <p:cTn id="55" dur="1" fill="hold">
                                          <p:stCondLst>
                                            <p:cond delay="0"/>
                                          </p:stCondLst>
                                        </p:cTn>
                                        <p:tgtEl>
                                          <p:spTgt spid="67"/>
                                        </p:tgtEl>
                                        <p:attrNameLst>
                                          <p:attrName>style.visibility</p:attrName>
                                        </p:attrNameLst>
                                      </p:cBhvr>
                                      <p:to>
                                        <p:strVal val="visible"/>
                                      </p:to>
                                    </p:set>
                                    <p:animScale>
                                      <p:cBhvr>
                                        <p:cTn id="56" dur="500" decel="50000" fill="hold">
                                          <p:stCondLst>
                                            <p:cond delay="0"/>
                                          </p:stCondLst>
                                        </p:cTn>
                                        <p:tgtEl>
                                          <p:spTgt spid="6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7"/>
                                        </p:tgtEl>
                                        <p:attrNameLst>
                                          <p:attrName>ppt_x</p:attrName>
                                          <p:attrName>ppt_y</p:attrName>
                                        </p:attrNameLst>
                                      </p:cBhvr>
                                    </p:animMotion>
                                    <p:animEffect transition="in" filter="fade">
                                      <p:cBhvr>
                                        <p:cTn id="58" dur="500"/>
                                        <p:tgtEl>
                                          <p:spTgt spid="67"/>
                                        </p:tgtEl>
                                      </p:cBhvr>
                                    </p:animEffect>
                                  </p:childTnLst>
                                </p:cTn>
                              </p:par>
                            </p:childTnLst>
                          </p:cTn>
                        </p:par>
                        <p:par>
                          <p:cTn id="59" fill="hold">
                            <p:stCondLst>
                              <p:cond delay="3000"/>
                            </p:stCondLst>
                            <p:childTnLst>
                              <p:par>
                                <p:cTn id="60" presetID="2" presetClass="entr" presetSubtype="2"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1+#ppt_w/2"/>
                                          </p:val>
                                        </p:tav>
                                        <p:tav tm="100000">
                                          <p:val>
                                            <p:strVal val="#ppt_x"/>
                                          </p:val>
                                        </p:tav>
                                      </p:tavLst>
                                    </p:anim>
                                    <p:anim calcmode="lin" valueType="num">
                                      <p:cBhvr additive="base">
                                        <p:cTn id="63" dur="500" fill="hold"/>
                                        <p:tgtEl>
                                          <p:spTgt spid="23"/>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 calcmode="lin" valueType="num">
                                      <p:cBhvr additive="base">
                                        <p:cTn id="66" dur="500" fill="hold"/>
                                        <p:tgtEl>
                                          <p:spTgt spid="43"/>
                                        </p:tgtEl>
                                        <p:attrNameLst>
                                          <p:attrName>ppt_x</p:attrName>
                                        </p:attrNameLst>
                                      </p:cBhvr>
                                      <p:tavLst>
                                        <p:tav tm="0">
                                          <p:val>
                                            <p:strVal val="1+#ppt_w/2"/>
                                          </p:val>
                                        </p:tav>
                                        <p:tav tm="100000">
                                          <p:val>
                                            <p:strVal val="#ppt_x"/>
                                          </p:val>
                                        </p:tav>
                                      </p:tavLst>
                                    </p:anim>
                                    <p:anim calcmode="lin" valueType="num">
                                      <p:cBhvr additive="base">
                                        <p:cTn id="67"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P spid="25" grpId="0" animBg="1"/>
      <p:bldP spid="41" grpId="0"/>
      <p:bldP spid="42"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graphicFrame>
        <p:nvGraphicFramePr>
          <p:cNvPr id="100" name="图表 99"/>
          <p:cNvGraphicFramePr/>
          <p:nvPr>
            <p:extLst>
              <p:ext uri="{D42A27DB-BD31-4B8C-83A1-F6EECF244321}">
                <p14:modId xmlns:p14="http://schemas.microsoft.com/office/powerpoint/2010/main" val="3215944694"/>
              </p:ext>
            </p:extLst>
          </p:nvPr>
        </p:nvGraphicFramePr>
        <p:xfrm>
          <a:off x="4087071" y="1358457"/>
          <a:ext cx="2231293" cy="23680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1" name="图表 100"/>
          <p:cNvGraphicFramePr/>
          <p:nvPr>
            <p:extLst>
              <p:ext uri="{D42A27DB-BD31-4B8C-83A1-F6EECF244321}">
                <p14:modId xmlns:p14="http://schemas.microsoft.com/office/powerpoint/2010/main" val="1199202531"/>
              </p:ext>
            </p:extLst>
          </p:nvPr>
        </p:nvGraphicFramePr>
        <p:xfrm>
          <a:off x="6668657" y="1358457"/>
          <a:ext cx="2231293" cy="23680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2" name="图表 101"/>
          <p:cNvGraphicFramePr/>
          <p:nvPr>
            <p:extLst>
              <p:ext uri="{D42A27DB-BD31-4B8C-83A1-F6EECF244321}">
                <p14:modId xmlns:p14="http://schemas.microsoft.com/office/powerpoint/2010/main" val="3963711916"/>
              </p:ext>
            </p:extLst>
          </p:nvPr>
        </p:nvGraphicFramePr>
        <p:xfrm>
          <a:off x="9250243" y="1358457"/>
          <a:ext cx="2231293" cy="2368079"/>
        </p:xfrm>
        <a:graphic>
          <a:graphicData uri="http://schemas.openxmlformats.org/drawingml/2006/chart">
            <c:chart xmlns:c="http://schemas.openxmlformats.org/drawingml/2006/chart" xmlns:r="http://schemas.openxmlformats.org/officeDocument/2006/relationships" r:id="rId5"/>
          </a:graphicData>
        </a:graphic>
      </p:graphicFrame>
      <p:sp>
        <p:nvSpPr>
          <p:cNvPr id="103" name="TextBox 9"/>
          <p:cNvSpPr txBox="1"/>
          <p:nvPr/>
        </p:nvSpPr>
        <p:spPr>
          <a:xfrm>
            <a:off x="9571065" y="3765774"/>
            <a:ext cx="1589649" cy="769441"/>
          </a:xfrm>
          <a:prstGeom prst="rect">
            <a:avLst/>
          </a:prstGeom>
          <a:noFill/>
        </p:spPr>
        <p:txBody>
          <a:bodyPr wrap="square" rtlCol="0">
            <a:spAutoFit/>
          </a:bodyPr>
          <a:lstStyle/>
          <a:p>
            <a:pPr algn="ctr"/>
            <a:r>
              <a:rPr lang="en-US" altLang="zh-CN" sz="4400" dirty="0">
                <a:solidFill>
                  <a:srgbClr val="0297F0"/>
                </a:solidFill>
                <a:effectLst>
                  <a:innerShdw blurRad="63500" dist="50800" dir="13500000">
                    <a:prstClr val="black">
                      <a:alpha val="50000"/>
                    </a:prstClr>
                  </a:innerShdw>
                </a:effectLst>
                <a:latin typeface="Impact" panose="020B0806030902050204" pitchFamily="34" charset="0"/>
                <a:ea typeface="微软雅黑" panose="020B0503020204020204" pitchFamily="34" charset="-122"/>
              </a:rPr>
              <a:t>90</a:t>
            </a:r>
            <a:r>
              <a:rPr lang="en-US" altLang="zh-CN" sz="3200" dirty="0">
                <a:solidFill>
                  <a:srgbClr val="0297F0"/>
                </a:solidFill>
                <a:effectLst>
                  <a:innerShdw blurRad="63500" dist="50800" dir="13500000">
                    <a:prstClr val="black">
                      <a:alpha val="50000"/>
                    </a:prstClr>
                  </a:innerShdw>
                </a:effectLst>
                <a:latin typeface="Impact" panose="020B0806030902050204" pitchFamily="34" charset="0"/>
                <a:ea typeface="微软雅黑" panose="020B0503020204020204" pitchFamily="34" charset="-122"/>
              </a:rPr>
              <a:t>%</a:t>
            </a:r>
            <a:endParaRPr lang="zh-CN" altLang="en-US" sz="3200" dirty="0">
              <a:solidFill>
                <a:srgbClr val="0297F0"/>
              </a:solidFill>
              <a:effectLst>
                <a:innerShdw blurRad="63500" dist="50800" dir="13500000">
                  <a:prstClr val="black">
                    <a:alpha val="50000"/>
                  </a:prstClr>
                </a:innerShdw>
              </a:effectLst>
              <a:latin typeface="Impact" panose="020B0806030902050204" pitchFamily="34" charset="0"/>
              <a:ea typeface="微软雅黑" panose="020B0503020204020204" pitchFamily="34" charset="-122"/>
            </a:endParaRPr>
          </a:p>
        </p:txBody>
      </p:sp>
      <p:sp>
        <p:nvSpPr>
          <p:cNvPr id="104" name="TextBox 15"/>
          <p:cNvSpPr txBox="1"/>
          <p:nvPr/>
        </p:nvSpPr>
        <p:spPr>
          <a:xfrm>
            <a:off x="4407893" y="3765774"/>
            <a:ext cx="1589649" cy="769441"/>
          </a:xfrm>
          <a:prstGeom prst="rect">
            <a:avLst/>
          </a:prstGeom>
          <a:noFill/>
        </p:spPr>
        <p:txBody>
          <a:bodyPr wrap="square" rtlCol="0">
            <a:spAutoFit/>
          </a:bodyPr>
          <a:lstStyle/>
          <a:p>
            <a:pPr algn="ctr"/>
            <a:r>
              <a:rPr lang="en-US" altLang="zh-CN" sz="4400" dirty="0">
                <a:solidFill>
                  <a:srgbClr val="0297F0"/>
                </a:solidFill>
                <a:effectLst>
                  <a:innerShdw blurRad="63500" dist="50800" dir="13500000">
                    <a:prstClr val="black">
                      <a:alpha val="50000"/>
                    </a:prstClr>
                  </a:innerShdw>
                </a:effectLst>
                <a:latin typeface="Impact" panose="020B0806030902050204" pitchFamily="34" charset="0"/>
                <a:ea typeface="微软雅黑" panose="020B0503020204020204" pitchFamily="34" charset="-122"/>
              </a:rPr>
              <a:t>50</a:t>
            </a:r>
            <a:r>
              <a:rPr lang="en-US" altLang="zh-CN" sz="3200" dirty="0">
                <a:solidFill>
                  <a:srgbClr val="0297F0"/>
                </a:solidFill>
                <a:effectLst>
                  <a:innerShdw blurRad="63500" dist="50800" dir="13500000">
                    <a:prstClr val="black">
                      <a:alpha val="50000"/>
                    </a:prstClr>
                  </a:innerShdw>
                </a:effectLst>
                <a:latin typeface="Impact" panose="020B0806030902050204" pitchFamily="34" charset="0"/>
                <a:ea typeface="微软雅黑" panose="020B0503020204020204" pitchFamily="34" charset="-122"/>
              </a:rPr>
              <a:t>%</a:t>
            </a:r>
            <a:endParaRPr lang="zh-CN" altLang="en-US" sz="3200" dirty="0">
              <a:solidFill>
                <a:srgbClr val="0297F0"/>
              </a:solidFill>
              <a:effectLst>
                <a:innerShdw blurRad="63500" dist="50800" dir="13500000">
                  <a:prstClr val="black">
                    <a:alpha val="50000"/>
                  </a:prstClr>
                </a:innerShdw>
              </a:effectLst>
              <a:latin typeface="Impact" panose="020B0806030902050204" pitchFamily="34" charset="0"/>
              <a:ea typeface="微软雅黑" panose="020B0503020204020204" pitchFamily="34" charset="-122"/>
            </a:endParaRPr>
          </a:p>
        </p:txBody>
      </p:sp>
      <p:sp>
        <p:nvSpPr>
          <p:cNvPr id="106" name="TextBox 27"/>
          <p:cNvSpPr txBox="1"/>
          <p:nvPr/>
        </p:nvSpPr>
        <p:spPr>
          <a:xfrm>
            <a:off x="6989479" y="3748864"/>
            <a:ext cx="1589649" cy="769441"/>
          </a:xfrm>
          <a:prstGeom prst="rect">
            <a:avLst/>
          </a:prstGeom>
          <a:noFill/>
        </p:spPr>
        <p:txBody>
          <a:bodyPr wrap="square" rtlCol="0">
            <a:spAutoFit/>
          </a:bodyPr>
          <a:lstStyle/>
          <a:p>
            <a:pPr algn="ctr"/>
            <a:r>
              <a:rPr lang="en-US" altLang="zh-CN" sz="4400" dirty="0">
                <a:solidFill>
                  <a:srgbClr val="0297F0"/>
                </a:solidFill>
                <a:effectLst>
                  <a:innerShdw blurRad="63500" dist="50800" dir="13500000">
                    <a:prstClr val="black">
                      <a:alpha val="50000"/>
                    </a:prstClr>
                  </a:innerShdw>
                </a:effectLst>
                <a:latin typeface="Impact" panose="020B0806030902050204" pitchFamily="34" charset="0"/>
                <a:ea typeface="微软雅黑" panose="020B0503020204020204" pitchFamily="34" charset="-122"/>
              </a:rPr>
              <a:t>75</a:t>
            </a:r>
            <a:r>
              <a:rPr lang="en-US" altLang="zh-CN" sz="3200" dirty="0">
                <a:solidFill>
                  <a:srgbClr val="0297F0"/>
                </a:solidFill>
                <a:effectLst>
                  <a:innerShdw blurRad="63500" dist="50800" dir="13500000">
                    <a:prstClr val="black">
                      <a:alpha val="50000"/>
                    </a:prstClr>
                  </a:innerShdw>
                </a:effectLst>
                <a:latin typeface="Impact" panose="020B0806030902050204" pitchFamily="34" charset="0"/>
                <a:ea typeface="微软雅黑" panose="020B0503020204020204" pitchFamily="34" charset="-122"/>
              </a:rPr>
              <a:t>%</a:t>
            </a:r>
            <a:endParaRPr lang="zh-CN" altLang="en-US" sz="3200" dirty="0">
              <a:solidFill>
                <a:srgbClr val="0297F0"/>
              </a:solidFill>
              <a:effectLst>
                <a:innerShdw blurRad="63500" dist="50800" dir="13500000">
                  <a:prstClr val="black">
                    <a:alpha val="50000"/>
                  </a:prstClr>
                </a:innerShdw>
              </a:effectLst>
              <a:latin typeface="Impact" panose="020B0806030902050204" pitchFamily="34" charset="0"/>
              <a:ea typeface="微软雅黑" panose="020B0503020204020204" pitchFamily="34" charset="-122"/>
            </a:endParaRPr>
          </a:p>
        </p:txBody>
      </p:sp>
      <p:sp>
        <p:nvSpPr>
          <p:cNvPr id="109" name="TextBox 42"/>
          <p:cNvSpPr txBox="1"/>
          <p:nvPr/>
        </p:nvSpPr>
        <p:spPr>
          <a:xfrm>
            <a:off x="4120145" y="4559860"/>
            <a:ext cx="2165144" cy="430887"/>
          </a:xfrm>
          <a:prstGeom prst="rect">
            <a:avLst/>
          </a:prstGeom>
          <a:noFill/>
        </p:spPr>
        <p:txBody>
          <a:bodyPr wrap="square" rtlCol="0">
            <a:spAutoFit/>
          </a:bodyPr>
          <a:lstStyle/>
          <a:p>
            <a:pPr algn="ctr"/>
            <a:r>
              <a:rPr lang="zh-CN" altLang="en-US" sz="2200" b="1" dirty="0">
                <a:solidFill>
                  <a:schemeClr val="tx1">
                    <a:lumMod val="75000"/>
                    <a:lumOff val="25000"/>
                  </a:schemeClr>
                </a:solidFill>
              </a:rPr>
              <a:t>点击添加标题</a:t>
            </a:r>
          </a:p>
        </p:txBody>
      </p:sp>
      <p:sp>
        <p:nvSpPr>
          <p:cNvPr id="110" name="矩形 109"/>
          <p:cNvSpPr>
            <a:spLocks noChangeArrowheads="1"/>
          </p:cNvSpPr>
          <p:nvPr/>
        </p:nvSpPr>
        <p:spPr bwMode="auto">
          <a:xfrm>
            <a:off x="4039261" y="5026141"/>
            <a:ext cx="2326913"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a:t>
            </a:r>
          </a:p>
        </p:txBody>
      </p:sp>
      <p:sp>
        <p:nvSpPr>
          <p:cNvPr id="111" name="TextBox 42"/>
          <p:cNvSpPr txBox="1"/>
          <p:nvPr/>
        </p:nvSpPr>
        <p:spPr>
          <a:xfrm>
            <a:off x="6701731" y="4559860"/>
            <a:ext cx="2165144" cy="430887"/>
          </a:xfrm>
          <a:prstGeom prst="rect">
            <a:avLst/>
          </a:prstGeom>
          <a:noFill/>
        </p:spPr>
        <p:txBody>
          <a:bodyPr wrap="square" rtlCol="0">
            <a:spAutoFit/>
          </a:bodyPr>
          <a:lstStyle/>
          <a:p>
            <a:pPr algn="ctr"/>
            <a:r>
              <a:rPr lang="zh-CN" altLang="en-US" sz="2200" b="1" dirty="0">
                <a:solidFill>
                  <a:schemeClr val="tx1">
                    <a:lumMod val="75000"/>
                    <a:lumOff val="25000"/>
                  </a:schemeClr>
                </a:solidFill>
              </a:rPr>
              <a:t>点击添加标题</a:t>
            </a:r>
          </a:p>
        </p:txBody>
      </p:sp>
      <p:sp>
        <p:nvSpPr>
          <p:cNvPr id="112" name="矩形 111"/>
          <p:cNvSpPr>
            <a:spLocks noChangeArrowheads="1"/>
          </p:cNvSpPr>
          <p:nvPr/>
        </p:nvSpPr>
        <p:spPr bwMode="auto">
          <a:xfrm>
            <a:off x="6620847" y="5026141"/>
            <a:ext cx="2326913"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a:t>
            </a:r>
          </a:p>
        </p:txBody>
      </p:sp>
      <p:sp>
        <p:nvSpPr>
          <p:cNvPr id="113" name="TextBox 42"/>
          <p:cNvSpPr txBox="1"/>
          <p:nvPr/>
        </p:nvSpPr>
        <p:spPr>
          <a:xfrm>
            <a:off x="9283317" y="4559860"/>
            <a:ext cx="2165144" cy="430887"/>
          </a:xfrm>
          <a:prstGeom prst="rect">
            <a:avLst/>
          </a:prstGeom>
          <a:noFill/>
        </p:spPr>
        <p:txBody>
          <a:bodyPr wrap="square" rtlCol="0">
            <a:spAutoFit/>
          </a:bodyPr>
          <a:lstStyle/>
          <a:p>
            <a:pPr algn="ctr"/>
            <a:r>
              <a:rPr lang="zh-CN" altLang="en-US" sz="2200" b="1" dirty="0">
                <a:solidFill>
                  <a:schemeClr val="tx1">
                    <a:lumMod val="75000"/>
                    <a:lumOff val="25000"/>
                  </a:schemeClr>
                </a:solidFill>
              </a:rPr>
              <a:t>点击添加标题</a:t>
            </a:r>
          </a:p>
        </p:txBody>
      </p:sp>
      <p:sp>
        <p:nvSpPr>
          <p:cNvPr id="114" name="矩形 113"/>
          <p:cNvSpPr>
            <a:spLocks noChangeArrowheads="1"/>
          </p:cNvSpPr>
          <p:nvPr/>
        </p:nvSpPr>
        <p:spPr bwMode="auto">
          <a:xfrm>
            <a:off x="9202433" y="5026141"/>
            <a:ext cx="2326913"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a:t>
            </a:r>
          </a:p>
        </p:txBody>
      </p:sp>
      <p:grpSp>
        <p:nvGrpSpPr>
          <p:cNvPr id="118" name="组合 117"/>
          <p:cNvGrpSpPr/>
          <p:nvPr/>
        </p:nvGrpSpPr>
        <p:grpSpPr>
          <a:xfrm>
            <a:off x="4583038" y="1916832"/>
            <a:ext cx="1239358" cy="1239358"/>
            <a:chOff x="4176827" y="2055791"/>
            <a:chExt cx="1239358" cy="1239358"/>
          </a:xfrm>
        </p:grpSpPr>
        <p:sp>
          <p:nvSpPr>
            <p:cNvPr id="119" name="椭圆 118"/>
            <p:cNvSpPr/>
            <p:nvPr/>
          </p:nvSpPr>
          <p:spPr>
            <a:xfrm>
              <a:off x="4176827" y="2055791"/>
              <a:ext cx="1239358" cy="1239358"/>
            </a:xfrm>
            <a:prstGeom prst="ellipse">
              <a:avLst/>
            </a:prstGeom>
            <a:solidFill>
              <a:srgbClr val="0297F0"/>
            </a:solidFill>
            <a:ln>
              <a:noFill/>
            </a:ln>
            <a:effectLst>
              <a:innerShdw blurRad="63500" dist="50800" dir="18900000">
                <a:prstClr val="black">
                  <a:alpha val="50000"/>
                </a:prstClr>
              </a:innerShdw>
            </a:effectLst>
          </p:spPr>
          <p:txBody>
            <a:bodyPr anchor="ctr"/>
            <a:lstStyle/>
            <a:p>
              <a:pPr algn="ctr">
                <a:spcBef>
                  <a:spcPct val="0"/>
                </a:spcBef>
                <a:buFont typeface="Arial" charset="0"/>
                <a:buNone/>
              </a:pPr>
              <a:endParaRPr lang="zh-CN" altLang="en-US" sz="2400">
                <a:solidFill>
                  <a:srgbClr val="FFFFFF"/>
                </a:solidFill>
                <a:latin typeface="微软雅黑" pitchFamily="34" charset="-122"/>
                <a:ea typeface="微软雅黑" pitchFamily="34" charset="-122"/>
              </a:endParaRPr>
            </a:p>
          </p:txBody>
        </p:sp>
        <p:sp>
          <p:nvSpPr>
            <p:cNvPr id="120" name="任意多边形 119"/>
            <p:cNvSpPr/>
            <p:nvPr/>
          </p:nvSpPr>
          <p:spPr>
            <a:xfrm>
              <a:off x="4447325" y="2392060"/>
              <a:ext cx="710522" cy="508457"/>
            </a:xfrm>
            <a:custGeom>
              <a:avLst/>
              <a:gdLst>
                <a:gd name="connsiteX0" fmla="*/ 387898 w 613253"/>
                <a:gd name="connsiteY0" fmla="*/ 243653 h 438850"/>
                <a:gd name="connsiteX1" fmla="*/ 395944 w 613253"/>
                <a:gd name="connsiteY1" fmla="*/ 271151 h 438850"/>
                <a:gd name="connsiteX2" fmla="*/ 351715 w 613253"/>
                <a:gd name="connsiteY2" fmla="*/ 369631 h 438850"/>
                <a:gd name="connsiteX3" fmla="*/ 351092 w 613253"/>
                <a:gd name="connsiteY3" fmla="*/ 369631 h 438850"/>
                <a:gd name="connsiteX4" fmla="*/ 351529 w 613253"/>
                <a:gd name="connsiteY4" fmla="*/ 370046 h 438850"/>
                <a:gd name="connsiteX5" fmla="*/ 351093 w 613253"/>
                <a:gd name="connsiteY5" fmla="*/ 371017 h 438850"/>
                <a:gd name="connsiteX6" fmla="*/ 352550 w 613253"/>
                <a:gd name="connsiteY6" fmla="*/ 371017 h 438850"/>
                <a:gd name="connsiteX7" fmla="*/ 402076 w 613253"/>
                <a:gd name="connsiteY7" fmla="*/ 418085 h 438850"/>
                <a:gd name="connsiteX8" fmla="*/ 451601 w 613253"/>
                <a:gd name="connsiteY8" fmla="*/ 371017 h 438850"/>
                <a:gd name="connsiteX9" fmla="*/ 453059 w 613253"/>
                <a:gd name="connsiteY9" fmla="*/ 371017 h 438850"/>
                <a:gd name="connsiteX10" fmla="*/ 452623 w 613253"/>
                <a:gd name="connsiteY10" fmla="*/ 370045 h 438850"/>
                <a:gd name="connsiteX11" fmla="*/ 453059 w 613253"/>
                <a:gd name="connsiteY11" fmla="*/ 369631 h 438850"/>
                <a:gd name="connsiteX12" fmla="*/ 452437 w 613253"/>
                <a:gd name="connsiteY12" fmla="*/ 369631 h 438850"/>
                <a:gd name="connsiteX13" fmla="*/ 408207 w 613253"/>
                <a:gd name="connsiteY13" fmla="*/ 271149 h 438850"/>
                <a:gd name="connsiteX14" fmla="*/ 416253 w 613253"/>
                <a:gd name="connsiteY14" fmla="*/ 243653 h 438850"/>
                <a:gd name="connsiteX15" fmla="*/ 157406 w 613253"/>
                <a:gd name="connsiteY15" fmla="*/ 216295 h 438850"/>
                <a:gd name="connsiteX16" fmla="*/ 163926 w 613253"/>
                <a:gd name="connsiteY16" fmla="*/ 238576 h 438850"/>
                <a:gd name="connsiteX17" fmla="*/ 128088 w 613253"/>
                <a:gd name="connsiteY17" fmla="*/ 318371 h 438850"/>
                <a:gd name="connsiteX18" fmla="*/ 127583 w 613253"/>
                <a:gd name="connsiteY18" fmla="*/ 318371 h 438850"/>
                <a:gd name="connsiteX19" fmla="*/ 127937 w 613253"/>
                <a:gd name="connsiteY19" fmla="*/ 318708 h 438850"/>
                <a:gd name="connsiteX20" fmla="*/ 127584 w 613253"/>
                <a:gd name="connsiteY20" fmla="*/ 319494 h 438850"/>
                <a:gd name="connsiteX21" fmla="*/ 128765 w 613253"/>
                <a:gd name="connsiteY21" fmla="*/ 319494 h 438850"/>
                <a:gd name="connsiteX22" fmla="*/ 168894 w 613253"/>
                <a:gd name="connsiteY22" fmla="*/ 357632 h 438850"/>
                <a:gd name="connsiteX23" fmla="*/ 209023 w 613253"/>
                <a:gd name="connsiteY23" fmla="*/ 319494 h 438850"/>
                <a:gd name="connsiteX24" fmla="*/ 210205 w 613253"/>
                <a:gd name="connsiteY24" fmla="*/ 319494 h 438850"/>
                <a:gd name="connsiteX25" fmla="*/ 209851 w 613253"/>
                <a:gd name="connsiteY25" fmla="*/ 318707 h 438850"/>
                <a:gd name="connsiteX26" fmla="*/ 210204 w 613253"/>
                <a:gd name="connsiteY26" fmla="*/ 318371 h 438850"/>
                <a:gd name="connsiteX27" fmla="*/ 209701 w 613253"/>
                <a:gd name="connsiteY27" fmla="*/ 318371 h 438850"/>
                <a:gd name="connsiteX28" fmla="*/ 173862 w 613253"/>
                <a:gd name="connsiteY28" fmla="*/ 238574 h 438850"/>
                <a:gd name="connsiteX29" fmla="*/ 180381 w 613253"/>
                <a:gd name="connsiteY29" fmla="*/ 216295 h 438850"/>
                <a:gd name="connsiteX30" fmla="*/ 402620 w 613253"/>
                <a:gd name="connsiteY30" fmla="*/ 0 h 438850"/>
                <a:gd name="connsiteX31" fmla="*/ 515766 w 613253"/>
                <a:gd name="connsiteY31" fmla="*/ 114905 h 438850"/>
                <a:gd name="connsiteX32" fmla="*/ 454423 w 613253"/>
                <a:gd name="connsiteY32" fmla="*/ 215466 h 438850"/>
                <a:gd name="connsiteX33" fmla="*/ 454423 w 613253"/>
                <a:gd name="connsiteY33" fmla="*/ 231044 h 438850"/>
                <a:gd name="connsiteX34" fmla="*/ 613253 w 613253"/>
                <a:gd name="connsiteY34" fmla="*/ 391500 h 438850"/>
                <a:gd name="connsiteX35" fmla="*/ 398531 w 613253"/>
                <a:gd name="connsiteY35" fmla="*/ 438850 h 438850"/>
                <a:gd name="connsiteX36" fmla="*/ 193634 w 613253"/>
                <a:gd name="connsiteY36" fmla="*/ 395700 h 438850"/>
                <a:gd name="connsiteX37" fmla="*/ 203279 w 613253"/>
                <a:gd name="connsiteY37" fmla="*/ 370444 h 438850"/>
                <a:gd name="connsiteX38" fmla="*/ 166022 w 613253"/>
                <a:gd name="connsiteY38" fmla="*/ 374457 h 438850"/>
                <a:gd name="connsiteX39" fmla="*/ 0 w 613253"/>
                <a:gd name="connsiteY39" fmla="*/ 339494 h 438850"/>
                <a:gd name="connsiteX40" fmla="*/ 125154 w 613253"/>
                <a:gd name="connsiteY40" fmla="*/ 207518 h 438850"/>
                <a:gd name="connsiteX41" fmla="*/ 125154 w 613253"/>
                <a:gd name="connsiteY41" fmla="*/ 191945 h 438850"/>
                <a:gd name="connsiteX42" fmla="*/ 77656 w 613253"/>
                <a:gd name="connsiteY42" fmla="*/ 111974 h 438850"/>
                <a:gd name="connsiteX43" fmla="*/ 169335 w 613253"/>
                <a:gd name="connsiteY43" fmla="*/ 18870 h 438850"/>
                <a:gd name="connsiteX44" fmla="*/ 261014 w 613253"/>
                <a:gd name="connsiteY44" fmla="*/ 111974 h 438850"/>
                <a:gd name="connsiteX45" fmla="*/ 211310 w 613253"/>
                <a:gd name="connsiteY45" fmla="*/ 193456 h 438850"/>
                <a:gd name="connsiteX46" fmla="*/ 211310 w 613253"/>
                <a:gd name="connsiteY46" fmla="*/ 206078 h 438850"/>
                <a:gd name="connsiteX47" fmla="*/ 292834 w 613253"/>
                <a:gd name="connsiteY47" fmla="*/ 252540 h 438850"/>
                <a:gd name="connsiteX48" fmla="*/ 295048 w 613253"/>
                <a:gd name="connsiteY48" fmla="*/ 255467 h 438850"/>
                <a:gd name="connsiteX49" fmla="*/ 348094 w 613253"/>
                <a:gd name="connsiteY49" fmla="*/ 232822 h 438850"/>
                <a:gd name="connsiteX50" fmla="*/ 348094 w 613253"/>
                <a:gd name="connsiteY50" fmla="*/ 213602 h 438850"/>
                <a:gd name="connsiteX51" fmla="*/ 289474 w 613253"/>
                <a:gd name="connsiteY51" fmla="*/ 114905 h 438850"/>
                <a:gd name="connsiteX52" fmla="*/ 402620 w 613253"/>
                <a:gd name="connsiteY52" fmla="*/ 0 h 4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13253" h="438850">
                  <a:moveTo>
                    <a:pt x="387898" y="243653"/>
                  </a:moveTo>
                  <a:lnTo>
                    <a:pt x="395944" y="271151"/>
                  </a:lnTo>
                  <a:lnTo>
                    <a:pt x="351715" y="369631"/>
                  </a:lnTo>
                  <a:lnTo>
                    <a:pt x="351092" y="369631"/>
                  </a:lnTo>
                  <a:lnTo>
                    <a:pt x="351529" y="370046"/>
                  </a:lnTo>
                  <a:lnTo>
                    <a:pt x="351093" y="371017"/>
                  </a:lnTo>
                  <a:lnTo>
                    <a:pt x="352550" y="371017"/>
                  </a:lnTo>
                  <a:lnTo>
                    <a:pt x="402076" y="418085"/>
                  </a:lnTo>
                  <a:lnTo>
                    <a:pt x="451601" y="371017"/>
                  </a:lnTo>
                  <a:lnTo>
                    <a:pt x="453059" y="371017"/>
                  </a:lnTo>
                  <a:lnTo>
                    <a:pt x="452623" y="370045"/>
                  </a:lnTo>
                  <a:lnTo>
                    <a:pt x="453059" y="369631"/>
                  </a:lnTo>
                  <a:lnTo>
                    <a:pt x="452437" y="369631"/>
                  </a:lnTo>
                  <a:lnTo>
                    <a:pt x="408207" y="271149"/>
                  </a:lnTo>
                  <a:lnTo>
                    <a:pt x="416253" y="243653"/>
                  </a:lnTo>
                  <a:close/>
                  <a:moveTo>
                    <a:pt x="157406" y="216295"/>
                  </a:moveTo>
                  <a:lnTo>
                    <a:pt x="163926" y="238576"/>
                  </a:lnTo>
                  <a:lnTo>
                    <a:pt x="128088" y="318371"/>
                  </a:lnTo>
                  <a:lnTo>
                    <a:pt x="127583" y="318371"/>
                  </a:lnTo>
                  <a:lnTo>
                    <a:pt x="127937" y="318708"/>
                  </a:lnTo>
                  <a:lnTo>
                    <a:pt x="127584" y="319494"/>
                  </a:lnTo>
                  <a:lnTo>
                    <a:pt x="128765" y="319494"/>
                  </a:lnTo>
                  <a:lnTo>
                    <a:pt x="168894" y="357632"/>
                  </a:lnTo>
                  <a:lnTo>
                    <a:pt x="209023" y="319494"/>
                  </a:lnTo>
                  <a:lnTo>
                    <a:pt x="210205" y="319494"/>
                  </a:lnTo>
                  <a:lnTo>
                    <a:pt x="209851" y="318707"/>
                  </a:lnTo>
                  <a:lnTo>
                    <a:pt x="210204" y="318371"/>
                  </a:lnTo>
                  <a:lnTo>
                    <a:pt x="209701" y="318371"/>
                  </a:lnTo>
                  <a:lnTo>
                    <a:pt x="173862" y="238574"/>
                  </a:lnTo>
                  <a:lnTo>
                    <a:pt x="180381" y="216295"/>
                  </a:lnTo>
                  <a:close/>
                  <a:moveTo>
                    <a:pt x="402620" y="0"/>
                  </a:moveTo>
                  <a:cubicBezTo>
                    <a:pt x="465109" y="0"/>
                    <a:pt x="515766" y="51445"/>
                    <a:pt x="515766" y="114905"/>
                  </a:cubicBezTo>
                  <a:cubicBezTo>
                    <a:pt x="515766" y="159138"/>
                    <a:pt x="491155" y="197534"/>
                    <a:pt x="454423" y="215466"/>
                  </a:cubicBezTo>
                  <a:lnTo>
                    <a:pt x="454423" y="231044"/>
                  </a:lnTo>
                  <a:cubicBezTo>
                    <a:pt x="531505" y="249779"/>
                    <a:pt x="592702" y="311734"/>
                    <a:pt x="613253" y="391500"/>
                  </a:cubicBezTo>
                  <a:cubicBezTo>
                    <a:pt x="550688" y="422070"/>
                    <a:pt x="477097" y="438850"/>
                    <a:pt x="398531" y="438850"/>
                  </a:cubicBezTo>
                  <a:cubicBezTo>
                    <a:pt x="323987" y="438850"/>
                    <a:pt x="253921" y="423744"/>
                    <a:pt x="193634" y="395700"/>
                  </a:cubicBezTo>
                  <a:lnTo>
                    <a:pt x="203279" y="370444"/>
                  </a:lnTo>
                  <a:lnTo>
                    <a:pt x="166022" y="374457"/>
                  </a:lnTo>
                  <a:cubicBezTo>
                    <a:pt x="105620" y="374457"/>
                    <a:pt x="48848" y="362217"/>
                    <a:pt x="0" y="339494"/>
                  </a:cubicBezTo>
                  <a:cubicBezTo>
                    <a:pt x="15404" y="274815"/>
                    <a:pt x="63667" y="224043"/>
                    <a:pt x="125154" y="207518"/>
                  </a:cubicBezTo>
                  <a:lnTo>
                    <a:pt x="125154" y="191945"/>
                  </a:lnTo>
                  <a:cubicBezTo>
                    <a:pt x="96529" y="177233"/>
                    <a:pt x="77656" y="146842"/>
                    <a:pt x="77656" y="111974"/>
                  </a:cubicBezTo>
                  <a:cubicBezTo>
                    <a:pt x="77656" y="60554"/>
                    <a:pt x="118702" y="18870"/>
                    <a:pt x="169335" y="18870"/>
                  </a:cubicBezTo>
                  <a:cubicBezTo>
                    <a:pt x="219968" y="18870"/>
                    <a:pt x="261014" y="60554"/>
                    <a:pt x="261014" y="111974"/>
                  </a:cubicBezTo>
                  <a:cubicBezTo>
                    <a:pt x="261014" y="147815"/>
                    <a:pt x="241072" y="178926"/>
                    <a:pt x="211310" y="193456"/>
                  </a:cubicBezTo>
                  <a:lnTo>
                    <a:pt x="211310" y="206078"/>
                  </a:lnTo>
                  <a:cubicBezTo>
                    <a:pt x="242539" y="213668"/>
                    <a:pt x="270549" y="230014"/>
                    <a:pt x="292834" y="252540"/>
                  </a:cubicBezTo>
                  <a:lnTo>
                    <a:pt x="295048" y="255467"/>
                  </a:lnTo>
                  <a:lnTo>
                    <a:pt x="348094" y="232822"/>
                  </a:lnTo>
                  <a:lnTo>
                    <a:pt x="348094" y="213602"/>
                  </a:lnTo>
                  <a:cubicBezTo>
                    <a:pt x="312767" y="195444"/>
                    <a:pt x="289474" y="157937"/>
                    <a:pt x="289474" y="114905"/>
                  </a:cubicBezTo>
                  <a:cubicBezTo>
                    <a:pt x="289474" y="51445"/>
                    <a:pt x="340131" y="0"/>
                    <a:pt x="40262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defTabSz="921349" fontAlgn="auto">
                <a:spcBef>
                  <a:spcPts val="0"/>
                </a:spcBef>
                <a:spcAft>
                  <a:spcPts val="0"/>
                </a:spcAft>
                <a:defRPr/>
              </a:pPr>
              <a:endParaRPr lang="zh-CN" altLang="en-US"/>
            </a:p>
          </p:txBody>
        </p:sp>
      </p:grpSp>
      <p:grpSp>
        <p:nvGrpSpPr>
          <p:cNvPr id="121" name="组合 120"/>
          <p:cNvGrpSpPr/>
          <p:nvPr/>
        </p:nvGrpSpPr>
        <p:grpSpPr>
          <a:xfrm>
            <a:off x="7164624" y="1916832"/>
            <a:ext cx="1239358" cy="1239358"/>
            <a:chOff x="6758413" y="2055791"/>
            <a:chExt cx="1239358" cy="1239358"/>
          </a:xfrm>
        </p:grpSpPr>
        <p:sp>
          <p:nvSpPr>
            <p:cNvPr id="122" name="椭圆 121"/>
            <p:cNvSpPr/>
            <p:nvPr/>
          </p:nvSpPr>
          <p:spPr>
            <a:xfrm>
              <a:off x="6758413" y="2055791"/>
              <a:ext cx="1239358" cy="1239358"/>
            </a:xfrm>
            <a:prstGeom prst="ellipse">
              <a:avLst/>
            </a:prstGeom>
            <a:solidFill>
              <a:srgbClr val="0297F0"/>
            </a:solidFill>
            <a:ln>
              <a:noFill/>
            </a:ln>
            <a:effectLst>
              <a:innerShdw blurRad="63500" dist="50800" dir="18900000">
                <a:prstClr val="black">
                  <a:alpha val="50000"/>
                </a:prstClr>
              </a:innerShdw>
            </a:effectLst>
          </p:spPr>
          <p:txBody>
            <a:bodyPr anchor="ctr"/>
            <a:lstStyle/>
            <a:p>
              <a:pPr algn="ctr">
                <a:spcBef>
                  <a:spcPct val="0"/>
                </a:spcBef>
                <a:buFont typeface="Arial" charset="0"/>
                <a:buNone/>
              </a:pPr>
              <a:endParaRPr lang="zh-CN" altLang="en-US" sz="2400">
                <a:solidFill>
                  <a:srgbClr val="FFFFFF"/>
                </a:solidFill>
                <a:latin typeface="微软雅黑" pitchFamily="34" charset="-122"/>
                <a:ea typeface="微软雅黑" pitchFamily="34" charset="-122"/>
              </a:endParaRPr>
            </a:p>
          </p:txBody>
        </p:sp>
        <p:sp>
          <p:nvSpPr>
            <p:cNvPr id="123" name="任意多边形 122"/>
            <p:cNvSpPr>
              <a:spLocks/>
            </p:cNvSpPr>
            <p:nvPr/>
          </p:nvSpPr>
          <p:spPr bwMode="auto">
            <a:xfrm>
              <a:off x="7035174" y="2289396"/>
              <a:ext cx="650717" cy="631275"/>
            </a:xfrm>
            <a:custGeom>
              <a:avLst/>
              <a:gdLst>
                <a:gd name="connsiteX0" fmla="*/ 355975 w 703391"/>
                <a:gd name="connsiteY0" fmla="*/ 151108 h 682375"/>
                <a:gd name="connsiteX1" fmla="*/ 595644 w 703391"/>
                <a:gd name="connsiteY1" fmla="*/ 373898 h 682375"/>
                <a:gd name="connsiteX2" fmla="*/ 595644 w 703391"/>
                <a:gd name="connsiteY2" fmla="*/ 656669 h 682375"/>
                <a:gd name="connsiteX3" fmla="*/ 587085 w 703391"/>
                <a:gd name="connsiteY3" fmla="*/ 682375 h 682375"/>
                <a:gd name="connsiteX4" fmla="*/ 561406 w 703391"/>
                <a:gd name="connsiteY4" fmla="*/ 682375 h 682375"/>
                <a:gd name="connsiteX5" fmla="*/ 433011 w 703391"/>
                <a:gd name="connsiteY5" fmla="*/ 682375 h 682375"/>
                <a:gd name="connsiteX6" fmla="*/ 424452 w 703391"/>
                <a:gd name="connsiteY6" fmla="*/ 682375 h 682375"/>
                <a:gd name="connsiteX7" fmla="*/ 415892 w 703391"/>
                <a:gd name="connsiteY7" fmla="*/ 673806 h 682375"/>
                <a:gd name="connsiteX8" fmla="*/ 415892 w 703391"/>
                <a:gd name="connsiteY8" fmla="*/ 536705 h 682375"/>
                <a:gd name="connsiteX9" fmla="*/ 287498 w 703391"/>
                <a:gd name="connsiteY9" fmla="*/ 536705 h 682375"/>
                <a:gd name="connsiteX10" fmla="*/ 287498 w 703391"/>
                <a:gd name="connsiteY10" fmla="*/ 673806 h 682375"/>
                <a:gd name="connsiteX11" fmla="*/ 287498 w 703391"/>
                <a:gd name="connsiteY11" fmla="*/ 682375 h 682375"/>
                <a:gd name="connsiteX12" fmla="*/ 270379 w 703391"/>
                <a:gd name="connsiteY12" fmla="*/ 682375 h 682375"/>
                <a:gd name="connsiteX13" fmla="*/ 141985 w 703391"/>
                <a:gd name="connsiteY13" fmla="*/ 682375 h 682375"/>
                <a:gd name="connsiteX14" fmla="*/ 124865 w 703391"/>
                <a:gd name="connsiteY14" fmla="*/ 682375 h 682375"/>
                <a:gd name="connsiteX15" fmla="*/ 107746 w 703391"/>
                <a:gd name="connsiteY15" fmla="*/ 656669 h 682375"/>
                <a:gd name="connsiteX16" fmla="*/ 107746 w 703391"/>
                <a:gd name="connsiteY16" fmla="*/ 373898 h 682375"/>
                <a:gd name="connsiteX17" fmla="*/ 351696 w 703391"/>
                <a:gd name="connsiteY17" fmla="*/ 0 h 682375"/>
                <a:gd name="connsiteX18" fmla="*/ 381718 w 703391"/>
                <a:gd name="connsiteY18" fmla="*/ 12890 h 682375"/>
                <a:gd name="connsiteX19" fmla="*/ 501810 w 703391"/>
                <a:gd name="connsiteY19" fmla="*/ 124605 h 682375"/>
                <a:gd name="connsiteX20" fmla="*/ 501810 w 703391"/>
                <a:gd name="connsiteY20" fmla="*/ 30077 h 682375"/>
                <a:gd name="connsiteX21" fmla="*/ 518965 w 703391"/>
                <a:gd name="connsiteY21" fmla="*/ 12890 h 682375"/>
                <a:gd name="connsiteX22" fmla="*/ 561855 w 703391"/>
                <a:gd name="connsiteY22" fmla="*/ 12890 h 682375"/>
                <a:gd name="connsiteX23" fmla="*/ 579011 w 703391"/>
                <a:gd name="connsiteY23" fmla="*/ 30077 h 682375"/>
                <a:gd name="connsiteX24" fmla="*/ 579011 w 703391"/>
                <a:gd name="connsiteY24" fmla="*/ 193352 h 682375"/>
                <a:gd name="connsiteX25" fmla="*/ 690524 w 703391"/>
                <a:gd name="connsiteY25" fmla="*/ 296474 h 682375"/>
                <a:gd name="connsiteX26" fmla="*/ 690524 w 703391"/>
                <a:gd name="connsiteY26" fmla="*/ 365221 h 682375"/>
                <a:gd name="connsiteX27" fmla="*/ 630479 w 703391"/>
                <a:gd name="connsiteY27" fmla="*/ 365221 h 682375"/>
                <a:gd name="connsiteX28" fmla="*/ 355985 w 703391"/>
                <a:gd name="connsiteY28" fmla="*/ 107418 h 682375"/>
                <a:gd name="connsiteX29" fmla="*/ 81490 w 703391"/>
                <a:gd name="connsiteY29" fmla="*/ 365221 h 682375"/>
                <a:gd name="connsiteX30" fmla="*/ 47179 w 703391"/>
                <a:gd name="connsiteY30" fmla="*/ 373815 h 682375"/>
                <a:gd name="connsiteX31" fmla="*/ 12867 w 703391"/>
                <a:gd name="connsiteY31" fmla="*/ 365221 h 682375"/>
                <a:gd name="connsiteX32" fmla="*/ 12867 w 703391"/>
                <a:gd name="connsiteY32" fmla="*/ 296474 h 682375"/>
                <a:gd name="connsiteX33" fmla="*/ 321673 w 703391"/>
                <a:gd name="connsiteY33" fmla="*/ 12890 h 682375"/>
                <a:gd name="connsiteX34" fmla="*/ 351696 w 703391"/>
                <a:gd name="connsiteY34" fmla="*/ 0 h 68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03391" h="682375">
                  <a:moveTo>
                    <a:pt x="355975" y="151108"/>
                  </a:moveTo>
                  <a:cubicBezTo>
                    <a:pt x="355975" y="151108"/>
                    <a:pt x="355975" y="151108"/>
                    <a:pt x="595644" y="373898"/>
                  </a:cubicBezTo>
                  <a:cubicBezTo>
                    <a:pt x="595644" y="373898"/>
                    <a:pt x="595644" y="373898"/>
                    <a:pt x="595644" y="656669"/>
                  </a:cubicBezTo>
                  <a:cubicBezTo>
                    <a:pt x="595644" y="673806"/>
                    <a:pt x="587085" y="682375"/>
                    <a:pt x="587085" y="682375"/>
                  </a:cubicBezTo>
                  <a:cubicBezTo>
                    <a:pt x="578525" y="682375"/>
                    <a:pt x="569965" y="682375"/>
                    <a:pt x="561406" y="682375"/>
                  </a:cubicBezTo>
                  <a:cubicBezTo>
                    <a:pt x="561406" y="682375"/>
                    <a:pt x="561406" y="682375"/>
                    <a:pt x="433011" y="682375"/>
                  </a:cubicBezTo>
                  <a:cubicBezTo>
                    <a:pt x="433011" y="682375"/>
                    <a:pt x="424452" y="682375"/>
                    <a:pt x="424452" y="682375"/>
                  </a:cubicBezTo>
                  <a:cubicBezTo>
                    <a:pt x="424452" y="682375"/>
                    <a:pt x="415892" y="673806"/>
                    <a:pt x="415892" y="673806"/>
                  </a:cubicBezTo>
                  <a:cubicBezTo>
                    <a:pt x="415892" y="673806"/>
                    <a:pt x="415892" y="673806"/>
                    <a:pt x="415892" y="536705"/>
                  </a:cubicBezTo>
                  <a:cubicBezTo>
                    <a:pt x="415892" y="536705"/>
                    <a:pt x="415892" y="536705"/>
                    <a:pt x="287498" y="536705"/>
                  </a:cubicBezTo>
                  <a:cubicBezTo>
                    <a:pt x="287498" y="536705"/>
                    <a:pt x="287498" y="536705"/>
                    <a:pt x="287498" y="673806"/>
                  </a:cubicBezTo>
                  <a:cubicBezTo>
                    <a:pt x="287498" y="673806"/>
                    <a:pt x="287498" y="682375"/>
                    <a:pt x="287498" y="682375"/>
                  </a:cubicBezTo>
                  <a:cubicBezTo>
                    <a:pt x="278938" y="682375"/>
                    <a:pt x="278938" y="682375"/>
                    <a:pt x="270379" y="682375"/>
                  </a:cubicBezTo>
                  <a:cubicBezTo>
                    <a:pt x="270379" y="682375"/>
                    <a:pt x="270379" y="682375"/>
                    <a:pt x="141985" y="682375"/>
                  </a:cubicBezTo>
                  <a:cubicBezTo>
                    <a:pt x="133425" y="682375"/>
                    <a:pt x="133425" y="682375"/>
                    <a:pt x="124865" y="682375"/>
                  </a:cubicBezTo>
                  <a:cubicBezTo>
                    <a:pt x="116306" y="682375"/>
                    <a:pt x="107746" y="673806"/>
                    <a:pt x="107746" y="656669"/>
                  </a:cubicBezTo>
                  <a:cubicBezTo>
                    <a:pt x="107746" y="656669"/>
                    <a:pt x="107746" y="656669"/>
                    <a:pt x="107746" y="373898"/>
                  </a:cubicBezTo>
                  <a:close/>
                  <a:moveTo>
                    <a:pt x="351696" y="0"/>
                  </a:moveTo>
                  <a:cubicBezTo>
                    <a:pt x="362418" y="0"/>
                    <a:pt x="373140" y="4296"/>
                    <a:pt x="381718" y="12890"/>
                  </a:cubicBezTo>
                  <a:cubicBezTo>
                    <a:pt x="381718" y="12890"/>
                    <a:pt x="381718" y="12890"/>
                    <a:pt x="501810" y="124605"/>
                  </a:cubicBezTo>
                  <a:cubicBezTo>
                    <a:pt x="501810" y="124605"/>
                    <a:pt x="501810" y="124605"/>
                    <a:pt x="501810" y="30077"/>
                  </a:cubicBezTo>
                  <a:cubicBezTo>
                    <a:pt x="501810" y="21483"/>
                    <a:pt x="510388" y="12890"/>
                    <a:pt x="518965" y="12890"/>
                  </a:cubicBezTo>
                  <a:cubicBezTo>
                    <a:pt x="518965" y="12890"/>
                    <a:pt x="518965" y="12890"/>
                    <a:pt x="561855" y="12890"/>
                  </a:cubicBezTo>
                  <a:cubicBezTo>
                    <a:pt x="570433" y="12890"/>
                    <a:pt x="579011" y="21483"/>
                    <a:pt x="579011" y="30077"/>
                  </a:cubicBezTo>
                  <a:cubicBezTo>
                    <a:pt x="579011" y="30077"/>
                    <a:pt x="579011" y="30077"/>
                    <a:pt x="579011" y="193352"/>
                  </a:cubicBezTo>
                  <a:cubicBezTo>
                    <a:pt x="579011" y="193352"/>
                    <a:pt x="579011" y="193352"/>
                    <a:pt x="690524" y="296474"/>
                  </a:cubicBezTo>
                  <a:cubicBezTo>
                    <a:pt x="707680" y="313661"/>
                    <a:pt x="707680" y="339441"/>
                    <a:pt x="690524" y="365221"/>
                  </a:cubicBezTo>
                  <a:cubicBezTo>
                    <a:pt x="681946" y="382408"/>
                    <a:pt x="647635" y="382408"/>
                    <a:pt x="630479" y="365221"/>
                  </a:cubicBezTo>
                  <a:cubicBezTo>
                    <a:pt x="630479" y="365221"/>
                    <a:pt x="630479" y="365221"/>
                    <a:pt x="355985" y="107418"/>
                  </a:cubicBezTo>
                  <a:cubicBezTo>
                    <a:pt x="355985" y="107418"/>
                    <a:pt x="355985" y="107418"/>
                    <a:pt x="81490" y="365221"/>
                  </a:cubicBezTo>
                  <a:cubicBezTo>
                    <a:pt x="72912" y="373815"/>
                    <a:pt x="55757" y="373815"/>
                    <a:pt x="47179" y="373815"/>
                  </a:cubicBezTo>
                  <a:cubicBezTo>
                    <a:pt x="38601" y="373815"/>
                    <a:pt x="21445" y="373815"/>
                    <a:pt x="12867" y="365221"/>
                  </a:cubicBezTo>
                  <a:cubicBezTo>
                    <a:pt x="-4289" y="339441"/>
                    <a:pt x="-4289" y="313661"/>
                    <a:pt x="12867" y="296474"/>
                  </a:cubicBezTo>
                  <a:cubicBezTo>
                    <a:pt x="12867" y="296474"/>
                    <a:pt x="12867" y="296474"/>
                    <a:pt x="321673" y="12890"/>
                  </a:cubicBezTo>
                  <a:cubicBezTo>
                    <a:pt x="330251" y="4296"/>
                    <a:pt x="340973" y="0"/>
                    <a:pt x="3516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a:p>
          </p:txBody>
        </p:sp>
      </p:grpSp>
      <p:grpSp>
        <p:nvGrpSpPr>
          <p:cNvPr id="124" name="组合 123"/>
          <p:cNvGrpSpPr/>
          <p:nvPr/>
        </p:nvGrpSpPr>
        <p:grpSpPr>
          <a:xfrm>
            <a:off x="9746210" y="1916832"/>
            <a:ext cx="1239358" cy="1239358"/>
            <a:chOff x="9339999" y="2055791"/>
            <a:chExt cx="1239358" cy="1239358"/>
          </a:xfrm>
        </p:grpSpPr>
        <p:sp>
          <p:nvSpPr>
            <p:cNvPr id="125" name="椭圆 124"/>
            <p:cNvSpPr/>
            <p:nvPr/>
          </p:nvSpPr>
          <p:spPr>
            <a:xfrm>
              <a:off x="9339999" y="2055791"/>
              <a:ext cx="1239358" cy="1239358"/>
            </a:xfrm>
            <a:prstGeom prst="ellipse">
              <a:avLst/>
            </a:prstGeom>
            <a:solidFill>
              <a:srgbClr val="0297F0"/>
            </a:solidFill>
            <a:ln>
              <a:noFill/>
            </a:ln>
            <a:effectLst>
              <a:innerShdw blurRad="63500" dist="50800" dir="18900000">
                <a:prstClr val="black">
                  <a:alpha val="50000"/>
                </a:prstClr>
              </a:innerShdw>
            </a:effectLst>
          </p:spPr>
          <p:txBody>
            <a:bodyPr anchor="ctr"/>
            <a:lstStyle/>
            <a:p>
              <a:pPr algn="ctr">
                <a:spcBef>
                  <a:spcPct val="0"/>
                </a:spcBef>
                <a:buFont typeface="Arial" charset="0"/>
                <a:buNone/>
              </a:pPr>
              <a:endParaRPr lang="zh-CN" altLang="en-US" sz="2400">
                <a:solidFill>
                  <a:srgbClr val="FFFFFF"/>
                </a:solidFill>
                <a:latin typeface="微软雅黑" pitchFamily="34" charset="-122"/>
                <a:ea typeface="微软雅黑" pitchFamily="34" charset="-122"/>
              </a:endParaRPr>
            </a:p>
          </p:txBody>
        </p:sp>
        <p:sp>
          <p:nvSpPr>
            <p:cNvPr id="126" name="Freeform 5"/>
            <p:cNvSpPr>
              <a:spLocks noEditPoints="1"/>
            </p:cNvSpPr>
            <p:nvPr/>
          </p:nvSpPr>
          <p:spPr bwMode="auto">
            <a:xfrm>
              <a:off x="9611424" y="2389053"/>
              <a:ext cx="724344" cy="511464"/>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sz="1800">
                <a:latin typeface="Impact" panose="020B0806030902050204" pitchFamily="34" charset="0"/>
              </a:endParaRPr>
            </a:p>
          </p:txBody>
        </p:sp>
      </p:grpSp>
    </p:spTree>
    <p:extLst>
      <p:ext uri="{BB962C8B-B14F-4D97-AF65-F5344CB8AC3E}">
        <p14:creationId xmlns:p14="http://schemas.microsoft.com/office/powerpoint/2010/main" val="2709626198"/>
      </p:ext>
    </p:extLst>
  </p:cSld>
  <p:clrMapOvr>
    <a:masterClrMapping/>
  </p:clrMapOvr>
  <p:transition spd="slow" advTm="4000">
    <p:check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1" fill="hold" nodeType="afterEffect" p14:presetBounceEnd="54000">
                                      <p:stCondLst>
                                        <p:cond delay="0"/>
                                      </p:stCondLst>
                                      <p:childTnLst>
                                        <p:set>
                                          <p:cBhvr>
                                            <p:cTn id="10" dur="1" fill="hold">
                                              <p:stCondLst>
                                                <p:cond delay="0"/>
                                              </p:stCondLst>
                                            </p:cTn>
                                            <p:tgtEl>
                                              <p:spTgt spid="118"/>
                                            </p:tgtEl>
                                            <p:attrNameLst>
                                              <p:attrName>style.visibility</p:attrName>
                                            </p:attrNameLst>
                                          </p:cBhvr>
                                          <p:to>
                                            <p:strVal val="visible"/>
                                          </p:to>
                                        </p:set>
                                        <p:anim calcmode="lin" valueType="num" p14:bounceEnd="54000">
                                          <p:cBhvr additive="base">
                                            <p:cTn id="11" dur="500" fill="hold"/>
                                            <p:tgtEl>
                                              <p:spTgt spid="118"/>
                                            </p:tgtEl>
                                            <p:attrNameLst>
                                              <p:attrName>ppt_x</p:attrName>
                                            </p:attrNameLst>
                                          </p:cBhvr>
                                          <p:tavLst>
                                            <p:tav tm="0">
                                              <p:val>
                                                <p:strVal val="#ppt_x"/>
                                              </p:val>
                                            </p:tav>
                                            <p:tav tm="100000">
                                              <p:val>
                                                <p:strVal val="#ppt_x"/>
                                              </p:val>
                                            </p:tav>
                                          </p:tavLst>
                                        </p:anim>
                                        <p:anim calcmode="lin" valueType="num" p14:bounceEnd="54000">
                                          <p:cBhvr additive="base">
                                            <p:cTn id="12" dur="500" fill="hold"/>
                                            <p:tgtEl>
                                              <p:spTgt spid="11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4000">
                                      <p:stCondLst>
                                        <p:cond delay="0"/>
                                      </p:stCondLst>
                                      <p:childTnLst>
                                        <p:set>
                                          <p:cBhvr>
                                            <p:cTn id="14" dur="1" fill="hold">
                                              <p:stCondLst>
                                                <p:cond delay="0"/>
                                              </p:stCondLst>
                                            </p:cTn>
                                            <p:tgtEl>
                                              <p:spTgt spid="121"/>
                                            </p:tgtEl>
                                            <p:attrNameLst>
                                              <p:attrName>style.visibility</p:attrName>
                                            </p:attrNameLst>
                                          </p:cBhvr>
                                          <p:to>
                                            <p:strVal val="visible"/>
                                          </p:to>
                                        </p:set>
                                        <p:anim calcmode="lin" valueType="num" p14:bounceEnd="54000">
                                          <p:cBhvr additive="base">
                                            <p:cTn id="15" dur="500" fill="hold"/>
                                            <p:tgtEl>
                                              <p:spTgt spid="121"/>
                                            </p:tgtEl>
                                            <p:attrNameLst>
                                              <p:attrName>ppt_x</p:attrName>
                                            </p:attrNameLst>
                                          </p:cBhvr>
                                          <p:tavLst>
                                            <p:tav tm="0">
                                              <p:val>
                                                <p:strVal val="#ppt_x"/>
                                              </p:val>
                                            </p:tav>
                                            <p:tav tm="100000">
                                              <p:val>
                                                <p:strVal val="#ppt_x"/>
                                              </p:val>
                                            </p:tav>
                                          </p:tavLst>
                                        </p:anim>
                                        <p:anim calcmode="lin" valueType="num" p14:bounceEnd="54000">
                                          <p:cBhvr additive="base">
                                            <p:cTn id="16" dur="500" fill="hold"/>
                                            <p:tgtEl>
                                              <p:spTgt spid="121"/>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4000">
                                      <p:stCondLst>
                                        <p:cond delay="0"/>
                                      </p:stCondLst>
                                      <p:childTnLst>
                                        <p:set>
                                          <p:cBhvr>
                                            <p:cTn id="18" dur="1" fill="hold">
                                              <p:stCondLst>
                                                <p:cond delay="0"/>
                                              </p:stCondLst>
                                            </p:cTn>
                                            <p:tgtEl>
                                              <p:spTgt spid="124"/>
                                            </p:tgtEl>
                                            <p:attrNameLst>
                                              <p:attrName>style.visibility</p:attrName>
                                            </p:attrNameLst>
                                          </p:cBhvr>
                                          <p:to>
                                            <p:strVal val="visible"/>
                                          </p:to>
                                        </p:set>
                                        <p:anim calcmode="lin" valueType="num" p14:bounceEnd="54000">
                                          <p:cBhvr additive="base">
                                            <p:cTn id="19" dur="500" fill="hold"/>
                                            <p:tgtEl>
                                              <p:spTgt spid="124"/>
                                            </p:tgtEl>
                                            <p:attrNameLst>
                                              <p:attrName>ppt_x</p:attrName>
                                            </p:attrNameLst>
                                          </p:cBhvr>
                                          <p:tavLst>
                                            <p:tav tm="0">
                                              <p:val>
                                                <p:strVal val="#ppt_x"/>
                                              </p:val>
                                            </p:tav>
                                            <p:tav tm="100000">
                                              <p:val>
                                                <p:strVal val="#ppt_x"/>
                                              </p:val>
                                            </p:tav>
                                          </p:tavLst>
                                        </p:anim>
                                        <p:anim calcmode="lin" valueType="num" p14:bounceEnd="54000">
                                          <p:cBhvr additive="base">
                                            <p:cTn id="20" dur="500" fill="hold"/>
                                            <p:tgtEl>
                                              <p:spTgt spid="124"/>
                                            </p:tgtEl>
                                            <p:attrNameLst>
                                              <p:attrName>ppt_y</p:attrName>
                                            </p:attrNameLst>
                                          </p:cBhvr>
                                          <p:tavLst>
                                            <p:tav tm="0">
                                              <p:val>
                                                <p:strVal val="0-#ppt_h/2"/>
                                              </p:val>
                                            </p:tav>
                                            <p:tav tm="100000">
                                              <p:val>
                                                <p:strVal val="#ppt_y"/>
                                              </p:val>
                                            </p:tav>
                                          </p:tavLst>
                                        </p:anim>
                                      </p:childTnLst>
                                    </p:cTn>
                                  </p:par>
                                  <p:par>
                                    <p:cTn id="21" presetID="21" presetClass="entr" presetSubtype="1" fill="hold" grpId="0" nodeType="withEffect">
                                      <p:stCondLst>
                                        <p:cond delay="250"/>
                                      </p:stCondLst>
                                      <p:childTnLst>
                                        <p:set>
                                          <p:cBhvr>
                                            <p:cTn id="22" dur="1" fill="hold">
                                              <p:stCondLst>
                                                <p:cond delay="0"/>
                                              </p:stCondLst>
                                            </p:cTn>
                                            <p:tgtEl>
                                              <p:spTgt spid="100"/>
                                            </p:tgtEl>
                                            <p:attrNameLst>
                                              <p:attrName>style.visibility</p:attrName>
                                            </p:attrNameLst>
                                          </p:cBhvr>
                                          <p:to>
                                            <p:strVal val="visible"/>
                                          </p:to>
                                        </p:set>
                                        <p:animEffect transition="in" filter="wheel(1)">
                                          <p:cBhvr>
                                            <p:cTn id="23" dur="1000"/>
                                            <p:tgtEl>
                                              <p:spTgt spid="100"/>
                                            </p:tgtEl>
                                          </p:cBhvr>
                                        </p:animEffect>
                                      </p:childTnLst>
                                    </p:cTn>
                                  </p:par>
                                  <p:par>
                                    <p:cTn id="24" presetID="21" presetClass="entr" presetSubtype="1" fill="hold" grpId="0" nodeType="withEffect">
                                      <p:stCondLst>
                                        <p:cond delay="500"/>
                                      </p:stCondLst>
                                      <p:childTnLst>
                                        <p:set>
                                          <p:cBhvr>
                                            <p:cTn id="25" dur="1" fill="hold">
                                              <p:stCondLst>
                                                <p:cond delay="0"/>
                                              </p:stCondLst>
                                            </p:cTn>
                                            <p:tgtEl>
                                              <p:spTgt spid="101"/>
                                            </p:tgtEl>
                                            <p:attrNameLst>
                                              <p:attrName>style.visibility</p:attrName>
                                            </p:attrNameLst>
                                          </p:cBhvr>
                                          <p:to>
                                            <p:strVal val="visible"/>
                                          </p:to>
                                        </p:set>
                                        <p:animEffect transition="in" filter="wheel(1)">
                                          <p:cBhvr>
                                            <p:cTn id="26" dur="1000"/>
                                            <p:tgtEl>
                                              <p:spTgt spid="101"/>
                                            </p:tgtEl>
                                          </p:cBhvr>
                                        </p:animEffect>
                                      </p:childTnLst>
                                    </p:cTn>
                                  </p:par>
                                  <p:par>
                                    <p:cTn id="27" presetID="21" presetClass="entr" presetSubtype="1" fill="hold" grpId="0" nodeType="withEffect">
                                      <p:stCondLst>
                                        <p:cond delay="750"/>
                                      </p:stCondLst>
                                      <p:childTnLst>
                                        <p:set>
                                          <p:cBhvr>
                                            <p:cTn id="28" dur="1" fill="hold">
                                              <p:stCondLst>
                                                <p:cond delay="0"/>
                                              </p:stCondLst>
                                            </p:cTn>
                                            <p:tgtEl>
                                              <p:spTgt spid="102"/>
                                            </p:tgtEl>
                                            <p:attrNameLst>
                                              <p:attrName>style.visibility</p:attrName>
                                            </p:attrNameLst>
                                          </p:cBhvr>
                                          <p:to>
                                            <p:strVal val="visible"/>
                                          </p:to>
                                        </p:set>
                                        <p:animEffect transition="in" filter="wheel(1)">
                                          <p:cBhvr>
                                            <p:cTn id="29" dur="1000"/>
                                            <p:tgtEl>
                                              <p:spTgt spid="102"/>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104"/>
                                            </p:tgtEl>
                                            <p:attrNameLst>
                                              <p:attrName>style.visibility</p:attrName>
                                            </p:attrNameLst>
                                          </p:cBhvr>
                                          <p:to>
                                            <p:strVal val="visible"/>
                                          </p:to>
                                        </p:set>
                                        <p:animEffect transition="in" filter="fade">
                                          <p:cBhvr>
                                            <p:cTn id="32" dur="500"/>
                                            <p:tgtEl>
                                              <p:spTgt spid="104"/>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106"/>
                                            </p:tgtEl>
                                            <p:attrNameLst>
                                              <p:attrName>style.visibility</p:attrName>
                                            </p:attrNameLst>
                                          </p:cBhvr>
                                          <p:to>
                                            <p:strVal val="visible"/>
                                          </p:to>
                                        </p:set>
                                        <p:animEffect transition="in" filter="fade">
                                          <p:cBhvr>
                                            <p:cTn id="35" dur="500"/>
                                            <p:tgtEl>
                                              <p:spTgt spid="106"/>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03"/>
                                            </p:tgtEl>
                                            <p:attrNameLst>
                                              <p:attrName>style.visibility</p:attrName>
                                            </p:attrNameLst>
                                          </p:cBhvr>
                                          <p:to>
                                            <p:strVal val="visible"/>
                                          </p:to>
                                        </p:set>
                                        <p:animEffect transition="in" filter="fade">
                                          <p:cBhvr>
                                            <p:cTn id="38" dur="500"/>
                                            <p:tgtEl>
                                              <p:spTgt spid="10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09"/>
                                            </p:tgtEl>
                                            <p:attrNameLst>
                                              <p:attrName>style.visibility</p:attrName>
                                            </p:attrNameLst>
                                          </p:cBhvr>
                                          <p:to>
                                            <p:strVal val="visible"/>
                                          </p:to>
                                        </p:set>
                                        <p:animEffect transition="in" filter="wipe(up)">
                                          <p:cBhvr>
                                            <p:cTn id="41" dur="500"/>
                                            <p:tgtEl>
                                              <p:spTgt spid="109"/>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11"/>
                                            </p:tgtEl>
                                            <p:attrNameLst>
                                              <p:attrName>style.visibility</p:attrName>
                                            </p:attrNameLst>
                                          </p:cBhvr>
                                          <p:to>
                                            <p:strVal val="visible"/>
                                          </p:to>
                                        </p:set>
                                        <p:animEffect transition="in" filter="wipe(up)">
                                          <p:cBhvr>
                                            <p:cTn id="44" dur="500"/>
                                            <p:tgtEl>
                                              <p:spTgt spid="111"/>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13"/>
                                            </p:tgtEl>
                                            <p:attrNameLst>
                                              <p:attrName>style.visibility</p:attrName>
                                            </p:attrNameLst>
                                          </p:cBhvr>
                                          <p:to>
                                            <p:strVal val="visible"/>
                                          </p:to>
                                        </p:set>
                                        <p:animEffect transition="in" filter="wipe(up)">
                                          <p:cBhvr>
                                            <p:cTn id="47" dur="500"/>
                                            <p:tgtEl>
                                              <p:spTgt spid="113"/>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110"/>
                                            </p:tgtEl>
                                            <p:attrNameLst>
                                              <p:attrName>style.visibility</p:attrName>
                                            </p:attrNameLst>
                                          </p:cBhvr>
                                          <p:to>
                                            <p:strVal val="visible"/>
                                          </p:to>
                                        </p:set>
                                        <p:animEffect transition="in" filter="wipe(up)">
                                          <p:cBhvr>
                                            <p:cTn id="50" dur="500"/>
                                            <p:tgtEl>
                                              <p:spTgt spid="110"/>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12"/>
                                            </p:tgtEl>
                                            <p:attrNameLst>
                                              <p:attrName>style.visibility</p:attrName>
                                            </p:attrNameLst>
                                          </p:cBhvr>
                                          <p:to>
                                            <p:strVal val="visible"/>
                                          </p:to>
                                        </p:set>
                                        <p:animEffect transition="in" filter="wipe(up)">
                                          <p:cBhvr>
                                            <p:cTn id="53" dur="500"/>
                                            <p:tgtEl>
                                              <p:spTgt spid="112"/>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114"/>
                                            </p:tgtEl>
                                            <p:attrNameLst>
                                              <p:attrName>style.visibility</p:attrName>
                                            </p:attrNameLst>
                                          </p:cBhvr>
                                          <p:to>
                                            <p:strVal val="visible"/>
                                          </p:to>
                                        </p:set>
                                        <p:animEffect transition="in" filter="wipe(up)">
                                          <p:cBhvr>
                                            <p:cTn id="56"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0" grpId="0">
            <p:bldAsOne/>
          </p:bldGraphic>
          <p:bldGraphic spid="101" grpId="0">
            <p:bldAsOne/>
          </p:bldGraphic>
          <p:bldGraphic spid="102" grpId="0">
            <p:bldAsOne/>
          </p:bldGraphic>
          <p:bldP spid="103" grpId="0"/>
          <p:bldP spid="104" grpId="0"/>
          <p:bldP spid="106" grpId="0"/>
          <p:bldP spid="109" grpId="0"/>
          <p:bldP spid="110" grpId="0"/>
          <p:bldP spid="111" grpId="0"/>
          <p:bldP spid="112" grpId="0"/>
          <p:bldP spid="113" grpId="0"/>
          <p:bldP spid="1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18"/>
                                            </p:tgtEl>
                                            <p:attrNameLst>
                                              <p:attrName>style.visibility</p:attrName>
                                            </p:attrNameLst>
                                          </p:cBhvr>
                                          <p:to>
                                            <p:strVal val="visible"/>
                                          </p:to>
                                        </p:set>
                                        <p:anim calcmode="lin" valueType="num">
                                          <p:cBhvr additive="base">
                                            <p:cTn id="11" dur="500" fill="hold"/>
                                            <p:tgtEl>
                                              <p:spTgt spid="118"/>
                                            </p:tgtEl>
                                            <p:attrNameLst>
                                              <p:attrName>ppt_x</p:attrName>
                                            </p:attrNameLst>
                                          </p:cBhvr>
                                          <p:tavLst>
                                            <p:tav tm="0">
                                              <p:val>
                                                <p:strVal val="#ppt_x"/>
                                              </p:val>
                                            </p:tav>
                                            <p:tav tm="100000">
                                              <p:val>
                                                <p:strVal val="#ppt_x"/>
                                              </p:val>
                                            </p:tav>
                                          </p:tavLst>
                                        </p:anim>
                                        <p:anim calcmode="lin" valueType="num">
                                          <p:cBhvr additive="base">
                                            <p:cTn id="12" dur="500" fill="hold"/>
                                            <p:tgtEl>
                                              <p:spTgt spid="11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21"/>
                                            </p:tgtEl>
                                            <p:attrNameLst>
                                              <p:attrName>style.visibility</p:attrName>
                                            </p:attrNameLst>
                                          </p:cBhvr>
                                          <p:to>
                                            <p:strVal val="visible"/>
                                          </p:to>
                                        </p:set>
                                        <p:anim calcmode="lin" valueType="num">
                                          <p:cBhvr additive="base">
                                            <p:cTn id="15" dur="500" fill="hold"/>
                                            <p:tgtEl>
                                              <p:spTgt spid="121"/>
                                            </p:tgtEl>
                                            <p:attrNameLst>
                                              <p:attrName>ppt_x</p:attrName>
                                            </p:attrNameLst>
                                          </p:cBhvr>
                                          <p:tavLst>
                                            <p:tav tm="0">
                                              <p:val>
                                                <p:strVal val="#ppt_x"/>
                                              </p:val>
                                            </p:tav>
                                            <p:tav tm="100000">
                                              <p:val>
                                                <p:strVal val="#ppt_x"/>
                                              </p:val>
                                            </p:tav>
                                          </p:tavLst>
                                        </p:anim>
                                        <p:anim calcmode="lin" valueType="num">
                                          <p:cBhvr additive="base">
                                            <p:cTn id="16" dur="500" fill="hold"/>
                                            <p:tgtEl>
                                              <p:spTgt spid="121"/>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24"/>
                                            </p:tgtEl>
                                            <p:attrNameLst>
                                              <p:attrName>style.visibility</p:attrName>
                                            </p:attrNameLst>
                                          </p:cBhvr>
                                          <p:to>
                                            <p:strVal val="visible"/>
                                          </p:to>
                                        </p:set>
                                        <p:anim calcmode="lin" valueType="num">
                                          <p:cBhvr additive="base">
                                            <p:cTn id="19" dur="500" fill="hold"/>
                                            <p:tgtEl>
                                              <p:spTgt spid="124"/>
                                            </p:tgtEl>
                                            <p:attrNameLst>
                                              <p:attrName>ppt_x</p:attrName>
                                            </p:attrNameLst>
                                          </p:cBhvr>
                                          <p:tavLst>
                                            <p:tav tm="0">
                                              <p:val>
                                                <p:strVal val="#ppt_x"/>
                                              </p:val>
                                            </p:tav>
                                            <p:tav tm="100000">
                                              <p:val>
                                                <p:strVal val="#ppt_x"/>
                                              </p:val>
                                            </p:tav>
                                          </p:tavLst>
                                        </p:anim>
                                        <p:anim calcmode="lin" valueType="num">
                                          <p:cBhvr additive="base">
                                            <p:cTn id="20" dur="500" fill="hold"/>
                                            <p:tgtEl>
                                              <p:spTgt spid="124"/>
                                            </p:tgtEl>
                                            <p:attrNameLst>
                                              <p:attrName>ppt_y</p:attrName>
                                            </p:attrNameLst>
                                          </p:cBhvr>
                                          <p:tavLst>
                                            <p:tav tm="0">
                                              <p:val>
                                                <p:strVal val="0-#ppt_h/2"/>
                                              </p:val>
                                            </p:tav>
                                            <p:tav tm="100000">
                                              <p:val>
                                                <p:strVal val="#ppt_y"/>
                                              </p:val>
                                            </p:tav>
                                          </p:tavLst>
                                        </p:anim>
                                      </p:childTnLst>
                                    </p:cTn>
                                  </p:par>
                                  <p:par>
                                    <p:cTn id="21" presetID="21" presetClass="entr" presetSubtype="1" fill="hold" grpId="0" nodeType="withEffect">
                                      <p:stCondLst>
                                        <p:cond delay="250"/>
                                      </p:stCondLst>
                                      <p:childTnLst>
                                        <p:set>
                                          <p:cBhvr>
                                            <p:cTn id="22" dur="1" fill="hold">
                                              <p:stCondLst>
                                                <p:cond delay="0"/>
                                              </p:stCondLst>
                                            </p:cTn>
                                            <p:tgtEl>
                                              <p:spTgt spid="100"/>
                                            </p:tgtEl>
                                            <p:attrNameLst>
                                              <p:attrName>style.visibility</p:attrName>
                                            </p:attrNameLst>
                                          </p:cBhvr>
                                          <p:to>
                                            <p:strVal val="visible"/>
                                          </p:to>
                                        </p:set>
                                        <p:animEffect transition="in" filter="wheel(1)">
                                          <p:cBhvr>
                                            <p:cTn id="23" dur="1000"/>
                                            <p:tgtEl>
                                              <p:spTgt spid="100"/>
                                            </p:tgtEl>
                                          </p:cBhvr>
                                        </p:animEffect>
                                      </p:childTnLst>
                                    </p:cTn>
                                  </p:par>
                                  <p:par>
                                    <p:cTn id="24" presetID="21" presetClass="entr" presetSubtype="1" fill="hold" grpId="0" nodeType="withEffect">
                                      <p:stCondLst>
                                        <p:cond delay="500"/>
                                      </p:stCondLst>
                                      <p:childTnLst>
                                        <p:set>
                                          <p:cBhvr>
                                            <p:cTn id="25" dur="1" fill="hold">
                                              <p:stCondLst>
                                                <p:cond delay="0"/>
                                              </p:stCondLst>
                                            </p:cTn>
                                            <p:tgtEl>
                                              <p:spTgt spid="101"/>
                                            </p:tgtEl>
                                            <p:attrNameLst>
                                              <p:attrName>style.visibility</p:attrName>
                                            </p:attrNameLst>
                                          </p:cBhvr>
                                          <p:to>
                                            <p:strVal val="visible"/>
                                          </p:to>
                                        </p:set>
                                        <p:animEffect transition="in" filter="wheel(1)">
                                          <p:cBhvr>
                                            <p:cTn id="26" dur="1000"/>
                                            <p:tgtEl>
                                              <p:spTgt spid="101"/>
                                            </p:tgtEl>
                                          </p:cBhvr>
                                        </p:animEffect>
                                      </p:childTnLst>
                                    </p:cTn>
                                  </p:par>
                                  <p:par>
                                    <p:cTn id="27" presetID="21" presetClass="entr" presetSubtype="1" fill="hold" grpId="0" nodeType="withEffect">
                                      <p:stCondLst>
                                        <p:cond delay="750"/>
                                      </p:stCondLst>
                                      <p:childTnLst>
                                        <p:set>
                                          <p:cBhvr>
                                            <p:cTn id="28" dur="1" fill="hold">
                                              <p:stCondLst>
                                                <p:cond delay="0"/>
                                              </p:stCondLst>
                                            </p:cTn>
                                            <p:tgtEl>
                                              <p:spTgt spid="102"/>
                                            </p:tgtEl>
                                            <p:attrNameLst>
                                              <p:attrName>style.visibility</p:attrName>
                                            </p:attrNameLst>
                                          </p:cBhvr>
                                          <p:to>
                                            <p:strVal val="visible"/>
                                          </p:to>
                                        </p:set>
                                        <p:animEffect transition="in" filter="wheel(1)">
                                          <p:cBhvr>
                                            <p:cTn id="29" dur="1000"/>
                                            <p:tgtEl>
                                              <p:spTgt spid="102"/>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104"/>
                                            </p:tgtEl>
                                            <p:attrNameLst>
                                              <p:attrName>style.visibility</p:attrName>
                                            </p:attrNameLst>
                                          </p:cBhvr>
                                          <p:to>
                                            <p:strVal val="visible"/>
                                          </p:to>
                                        </p:set>
                                        <p:animEffect transition="in" filter="fade">
                                          <p:cBhvr>
                                            <p:cTn id="32" dur="500"/>
                                            <p:tgtEl>
                                              <p:spTgt spid="104"/>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106"/>
                                            </p:tgtEl>
                                            <p:attrNameLst>
                                              <p:attrName>style.visibility</p:attrName>
                                            </p:attrNameLst>
                                          </p:cBhvr>
                                          <p:to>
                                            <p:strVal val="visible"/>
                                          </p:to>
                                        </p:set>
                                        <p:animEffect transition="in" filter="fade">
                                          <p:cBhvr>
                                            <p:cTn id="35" dur="500"/>
                                            <p:tgtEl>
                                              <p:spTgt spid="106"/>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03"/>
                                            </p:tgtEl>
                                            <p:attrNameLst>
                                              <p:attrName>style.visibility</p:attrName>
                                            </p:attrNameLst>
                                          </p:cBhvr>
                                          <p:to>
                                            <p:strVal val="visible"/>
                                          </p:to>
                                        </p:set>
                                        <p:animEffect transition="in" filter="fade">
                                          <p:cBhvr>
                                            <p:cTn id="38" dur="500"/>
                                            <p:tgtEl>
                                              <p:spTgt spid="10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09"/>
                                            </p:tgtEl>
                                            <p:attrNameLst>
                                              <p:attrName>style.visibility</p:attrName>
                                            </p:attrNameLst>
                                          </p:cBhvr>
                                          <p:to>
                                            <p:strVal val="visible"/>
                                          </p:to>
                                        </p:set>
                                        <p:animEffect transition="in" filter="wipe(up)">
                                          <p:cBhvr>
                                            <p:cTn id="41" dur="500"/>
                                            <p:tgtEl>
                                              <p:spTgt spid="109"/>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11"/>
                                            </p:tgtEl>
                                            <p:attrNameLst>
                                              <p:attrName>style.visibility</p:attrName>
                                            </p:attrNameLst>
                                          </p:cBhvr>
                                          <p:to>
                                            <p:strVal val="visible"/>
                                          </p:to>
                                        </p:set>
                                        <p:animEffect transition="in" filter="wipe(up)">
                                          <p:cBhvr>
                                            <p:cTn id="44" dur="500"/>
                                            <p:tgtEl>
                                              <p:spTgt spid="111"/>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13"/>
                                            </p:tgtEl>
                                            <p:attrNameLst>
                                              <p:attrName>style.visibility</p:attrName>
                                            </p:attrNameLst>
                                          </p:cBhvr>
                                          <p:to>
                                            <p:strVal val="visible"/>
                                          </p:to>
                                        </p:set>
                                        <p:animEffect transition="in" filter="wipe(up)">
                                          <p:cBhvr>
                                            <p:cTn id="47" dur="500"/>
                                            <p:tgtEl>
                                              <p:spTgt spid="113"/>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110"/>
                                            </p:tgtEl>
                                            <p:attrNameLst>
                                              <p:attrName>style.visibility</p:attrName>
                                            </p:attrNameLst>
                                          </p:cBhvr>
                                          <p:to>
                                            <p:strVal val="visible"/>
                                          </p:to>
                                        </p:set>
                                        <p:animEffect transition="in" filter="wipe(up)">
                                          <p:cBhvr>
                                            <p:cTn id="50" dur="500"/>
                                            <p:tgtEl>
                                              <p:spTgt spid="110"/>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12"/>
                                            </p:tgtEl>
                                            <p:attrNameLst>
                                              <p:attrName>style.visibility</p:attrName>
                                            </p:attrNameLst>
                                          </p:cBhvr>
                                          <p:to>
                                            <p:strVal val="visible"/>
                                          </p:to>
                                        </p:set>
                                        <p:animEffect transition="in" filter="wipe(up)">
                                          <p:cBhvr>
                                            <p:cTn id="53" dur="500"/>
                                            <p:tgtEl>
                                              <p:spTgt spid="112"/>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114"/>
                                            </p:tgtEl>
                                            <p:attrNameLst>
                                              <p:attrName>style.visibility</p:attrName>
                                            </p:attrNameLst>
                                          </p:cBhvr>
                                          <p:to>
                                            <p:strVal val="visible"/>
                                          </p:to>
                                        </p:set>
                                        <p:animEffect transition="in" filter="wipe(up)">
                                          <p:cBhvr>
                                            <p:cTn id="56"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0" grpId="0">
            <p:bldAsOne/>
          </p:bldGraphic>
          <p:bldGraphic spid="101" grpId="0">
            <p:bldAsOne/>
          </p:bldGraphic>
          <p:bldGraphic spid="102" grpId="0">
            <p:bldAsOne/>
          </p:bldGraphic>
          <p:bldP spid="103" grpId="0"/>
          <p:bldP spid="104" grpId="0"/>
          <p:bldP spid="106" grpId="0"/>
          <p:bldP spid="109" grpId="0"/>
          <p:bldP spid="110" grpId="0"/>
          <p:bldP spid="111" grpId="0"/>
          <p:bldP spid="112" grpId="0"/>
          <p:bldP spid="113" grpId="0"/>
          <p:bldP spid="11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a:latin typeface="+mj-ea"/>
                <a:ea typeface="+mj-ea"/>
              </a:rPr>
              <a:t>点击输入主标题</a:t>
            </a:r>
          </a:p>
        </p:txBody>
      </p:sp>
      <p:sp>
        <p:nvSpPr>
          <p:cNvPr id="17" name="圆角矩形 16"/>
          <p:cNvSpPr/>
          <p:nvPr/>
        </p:nvSpPr>
        <p:spPr>
          <a:xfrm>
            <a:off x="3070870" y="2932109"/>
            <a:ext cx="2663316" cy="2584362"/>
          </a:xfrm>
          <a:prstGeom prst="roundRect">
            <a:avLst/>
          </a:prstGeom>
          <a:noFill/>
          <a:ln w="12700">
            <a:solidFill>
              <a:srgbClr val="029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nvGrpSpPr>
          <p:cNvPr id="39" name="组合 38"/>
          <p:cNvGrpSpPr/>
          <p:nvPr/>
        </p:nvGrpSpPr>
        <p:grpSpPr>
          <a:xfrm>
            <a:off x="3592776" y="1700808"/>
            <a:ext cx="1574578" cy="1574578"/>
            <a:chOff x="3592776" y="1700808"/>
            <a:chExt cx="1574578" cy="1574578"/>
          </a:xfrm>
        </p:grpSpPr>
        <p:grpSp>
          <p:nvGrpSpPr>
            <p:cNvPr id="18" name="组合 17"/>
            <p:cNvGrpSpPr/>
            <p:nvPr/>
          </p:nvGrpSpPr>
          <p:grpSpPr>
            <a:xfrm>
              <a:off x="3592776" y="1700808"/>
              <a:ext cx="1574578" cy="1574578"/>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20" name="椭圆 19"/>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22" name="矩形 21"/>
            <p:cNvSpPr/>
            <p:nvPr/>
          </p:nvSpPr>
          <p:spPr>
            <a:xfrm>
              <a:off x="3791573" y="2321324"/>
              <a:ext cx="1107996" cy="369332"/>
            </a:xfrm>
            <a:prstGeom prst="rect">
              <a:avLst/>
            </a:prstGeom>
          </p:spPr>
          <p:txBody>
            <a:bodyPr wrap="none">
              <a:spAutoFit/>
            </a:bodyPr>
            <a:lstStyle/>
            <a:p>
              <a:r>
                <a:rPr lang="zh-CN" altLang="en-US" b="1" dirty="0">
                  <a:solidFill>
                    <a:schemeClr val="bg1"/>
                  </a:solidFill>
                  <a:latin typeface="+mj-ea"/>
                  <a:ea typeface="+mj-ea"/>
                </a:rPr>
                <a:t>主题文字</a:t>
              </a:r>
            </a:p>
          </p:txBody>
        </p:sp>
      </p:grpSp>
      <p:sp>
        <p:nvSpPr>
          <p:cNvPr id="23" name="圆角矩形 22"/>
          <p:cNvSpPr/>
          <p:nvPr/>
        </p:nvSpPr>
        <p:spPr>
          <a:xfrm>
            <a:off x="6027410" y="2932108"/>
            <a:ext cx="2663316" cy="2584362"/>
          </a:xfrm>
          <a:prstGeom prst="roundRect">
            <a:avLst/>
          </a:prstGeom>
          <a:noFill/>
          <a:ln w="12700">
            <a:solidFill>
              <a:srgbClr val="029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4" name="圆角矩形 23"/>
          <p:cNvSpPr/>
          <p:nvPr/>
        </p:nvSpPr>
        <p:spPr>
          <a:xfrm>
            <a:off x="9001701" y="2932107"/>
            <a:ext cx="2663316" cy="2584362"/>
          </a:xfrm>
          <a:prstGeom prst="roundRect">
            <a:avLst/>
          </a:prstGeom>
          <a:noFill/>
          <a:ln w="12700">
            <a:solidFill>
              <a:srgbClr val="029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nvGrpSpPr>
          <p:cNvPr id="40" name="组合 39"/>
          <p:cNvGrpSpPr/>
          <p:nvPr/>
        </p:nvGrpSpPr>
        <p:grpSpPr>
          <a:xfrm>
            <a:off x="6571778" y="1748573"/>
            <a:ext cx="1574578" cy="1574578"/>
            <a:chOff x="6571778" y="1748573"/>
            <a:chExt cx="1574578" cy="1574578"/>
          </a:xfrm>
        </p:grpSpPr>
        <p:grpSp>
          <p:nvGrpSpPr>
            <p:cNvPr id="25" name="组合 24"/>
            <p:cNvGrpSpPr/>
            <p:nvPr/>
          </p:nvGrpSpPr>
          <p:grpSpPr>
            <a:xfrm>
              <a:off x="6571778" y="1748573"/>
              <a:ext cx="1574578" cy="1574578"/>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27" name="椭圆 26"/>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33" name="矩形 32"/>
            <p:cNvSpPr/>
            <p:nvPr/>
          </p:nvSpPr>
          <p:spPr>
            <a:xfrm>
              <a:off x="6756409" y="2321324"/>
              <a:ext cx="1107996" cy="369332"/>
            </a:xfrm>
            <a:prstGeom prst="rect">
              <a:avLst/>
            </a:prstGeom>
          </p:spPr>
          <p:txBody>
            <a:bodyPr wrap="none">
              <a:spAutoFit/>
            </a:bodyPr>
            <a:lstStyle/>
            <a:p>
              <a:r>
                <a:rPr lang="zh-CN" altLang="en-US" b="1" dirty="0">
                  <a:solidFill>
                    <a:schemeClr val="bg1"/>
                  </a:solidFill>
                  <a:latin typeface="+mj-ea"/>
                  <a:ea typeface="+mj-ea"/>
                </a:rPr>
                <a:t>主题文字</a:t>
              </a:r>
            </a:p>
          </p:txBody>
        </p:sp>
      </p:grpSp>
      <p:grpSp>
        <p:nvGrpSpPr>
          <p:cNvPr id="41" name="组合 40"/>
          <p:cNvGrpSpPr/>
          <p:nvPr/>
        </p:nvGrpSpPr>
        <p:grpSpPr>
          <a:xfrm>
            <a:off x="9546070" y="1700808"/>
            <a:ext cx="1574578" cy="1574578"/>
            <a:chOff x="9546070" y="1700808"/>
            <a:chExt cx="1574578" cy="1574578"/>
          </a:xfrm>
        </p:grpSpPr>
        <p:grpSp>
          <p:nvGrpSpPr>
            <p:cNvPr id="28" name="组合 27"/>
            <p:cNvGrpSpPr/>
            <p:nvPr/>
          </p:nvGrpSpPr>
          <p:grpSpPr>
            <a:xfrm>
              <a:off x="9546070" y="1700808"/>
              <a:ext cx="1574578" cy="1574578"/>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30" name="椭圆 29"/>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34" name="矩形 33"/>
            <p:cNvSpPr/>
            <p:nvPr/>
          </p:nvSpPr>
          <p:spPr>
            <a:xfrm>
              <a:off x="9730701" y="2321324"/>
              <a:ext cx="1107996" cy="369332"/>
            </a:xfrm>
            <a:prstGeom prst="rect">
              <a:avLst/>
            </a:prstGeom>
          </p:spPr>
          <p:txBody>
            <a:bodyPr wrap="none">
              <a:spAutoFit/>
            </a:bodyPr>
            <a:lstStyle/>
            <a:p>
              <a:r>
                <a:rPr lang="zh-CN" altLang="en-US" b="1" dirty="0">
                  <a:solidFill>
                    <a:schemeClr val="bg1"/>
                  </a:solidFill>
                  <a:latin typeface="+mj-ea"/>
                  <a:ea typeface="+mj-ea"/>
                </a:rPr>
                <a:t>主题文字</a:t>
              </a:r>
            </a:p>
          </p:txBody>
        </p:sp>
      </p:grpSp>
      <p:sp>
        <p:nvSpPr>
          <p:cNvPr id="35" name="TextBox 20"/>
          <p:cNvSpPr txBox="1"/>
          <p:nvPr/>
        </p:nvSpPr>
        <p:spPr>
          <a:xfrm>
            <a:off x="3358220" y="3525502"/>
            <a:ext cx="2114986" cy="1600053"/>
          </a:xfrm>
          <a:prstGeom prst="rect">
            <a:avLst/>
          </a:prstGeom>
          <a:noFill/>
        </p:spPr>
        <p:txBody>
          <a:bodyPr wrap="square" lIns="0" tIns="0" rIns="0" bIns="0" rtlCol="0">
            <a:spAutoFit/>
          </a:bodyPr>
          <a:lstStyle/>
          <a:p>
            <a:pPr>
              <a:lnSpc>
                <a:spcPct val="130000"/>
              </a:lnSpc>
            </a:pPr>
            <a:r>
              <a:rPr lang="zh-CN" altLang="en-US" sz="1333" dirty="0">
                <a:latin typeface="+mj-ea"/>
                <a:ea typeface="+mj-ea"/>
              </a:rPr>
              <a:t>       点击输入简要文字内容，文字内容需概括精炼，不用多余的文字修饰。点击输入简要文字内容，文字内容需概括精炼，不用多余的文字修饰。</a:t>
            </a:r>
            <a:endParaRPr lang="zh-CN" altLang="en-US" sz="2133" b="1" dirty="0">
              <a:solidFill>
                <a:schemeClr val="accent6"/>
              </a:solidFill>
              <a:latin typeface="+mj-ea"/>
              <a:ea typeface="+mj-ea"/>
            </a:endParaRPr>
          </a:p>
        </p:txBody>
      </p:sp>
      <p:sp>
        <p:nvSpPr>
          <p:cNvPr id="36" name="TextBox 21"/>
          <p:cNvSpPr txBox="1"/>
          <p:nvPr/>
        </p:nvSpPr>
        <p:spPr>
          <a:xfrm>
            <a:off x="6301574" y="3519362"/>
            <a:ext cx="2114986" cy="1600053"/>
          </a:xfrm>
          <a:prstGeom prst="rect">
            <a:avLst/>
          </a:prstGeom>
          <a:noFill/>
        </p:spPr>
        <p:txBody>
          <a:bodyPr wrap="square" lIns="0" tIns="0" rIns="0" bIns="0" rtlCol="0">
            <a:spAutoFit/>
          </a:bodyPr>
          <a:lstStyle/>
          <a:p>
            <a:pPr>
              <a:lnSpc>
                <a:spcPct val="130000"/>
              </a:lnSpc>
            </a:pPr>
            <a:r>
              <a:rPr lang="zh-CN" altLang="en-US" sz="1333" dirty="0">
                <a:latin typeface="+mj-ea"/>
                <a:ea typeface="+mj-ea"/>
              </a:rPr>
              <a:t>       点击输入简要文字内容，文字内容需概括精炼，不用多余的文字修饰。点击输入简要文字内容，文字内容需概括精炼，不用多余的文字修饰。</a:t>
            </a:r>
            <a:endParaRPr lang="zh-CN" altLang="en-US" sz="2133" b="1" dirty="0">
              <a:solidFill>
                <a:schemeClr val="accent6"/>
              </a:solidFill>
              <a:latin typeface="+mj-ea"/>
              <a:ea typeface="+mj-ea"/>
            </a:endParaRPr>
          </a:p>
        </p:txBody>
      </p:sp>
      <p:sp>
        <p:nvSpPr>
          <p:cNvPr id="37" name="TextBox 22"/>
          <p:cNvSpPr txBox="1"/>
          <p:nvPr/>
        </p:nvSpPr>
        <p:spPr>
          <a:xfrm>
            <a:off x="9275866" y="3526842"/>
            <a:ext cx="2114986" cy="1600053"/>
          </a:xfrm>
          <a:prstGeom prst="rect">
            <a:avLst/>
          </a:prstGeom>
          <a:noFill/>
        </p:spPr>
        <p:txBody>
          <a:bodyPr wrap="square" lIns="0" tIns="0" rIns="0" bIns="0" rtlCol="0">
            <a:spAutoFit/>
          </a:bodyPr>
          <a:lstStyle/>
          <a:p>
            <a:pPr>
              <a:lnSpc>
                <a:spcPct val="130000"/>
              </a:lnSpc>
            </a:pPr>
            <a:r>
              <a:rPr lang="zh-CN" altLang="en-US" sz="1333" dirty="0">
                <a:latin typeface="+mj-ea"/>
                <a:ea typeface="+mj-ea"/>
              </a:rPr>
              <a:t>       点击输入简要文字内容，文字内容需概括精炼，不用多余的文字修饰。点击输入简要文字内容，文字内容需概括精炼，不用多余的文字修饰。</a:t>
            </a:r>
            <a:endParaRPr lang="zh-CN" altLang="en-US" sz="2133" b="1" dirty="0">
              <a:solidFill>
                <a:schemeClr val="accent6"/>
              </a:solidFill>
              <a:latin typeface="+mj-ea"/>
              <a:ea typeface="+mj-ea"/>
            </a:endParaRPr>
          </a:p>
        </p:txBody>
      </p:sp>
      <p:sp>
        <p:nvSpPr>
          <p:cNvPr id="21" name="椭圆 20"/>
          <p:cNvSpPr/>
          <p:nvPr/>
        </p:nvSpPr>
        <p:spPr>
          <a:xfrm>
            <a:off x="4793841" y="2729058"/>
            <a:ext cx="406100" cy="406100"/>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1</a:t>
            </a:r>
            <a:endParaRPr lang="zh-CN" altLang="en-US" dirty="0">
              <a:latin typeface="+mj-ea"/>
              <a:ea typeface="+mj-ea"/>
            </a:endParaRPr>
          </a:p>
        </p:txBody>
      </p:sp>
      <p:sp>
        <p:nvSpPr>
          <p:cNvPr id="31" name="椭圆 30"/>
          <p:cNvSpPr/>
          <p:nvPr/>
        </p:nvSpPr>
        <p:spPr>
          <a:xfrm>
            <a:off x="7830670" y="2729058"/>
            <a:ext cx="406100" cy="406100"/>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a:t>
            </a:r>
            <a:endParaRPr lang="zh-CN" altLang="en-US" dirty="0">
              <a:latin typeface="+mj-ea"/>
              <a:ea typeface="+mj-ea"/>
            </a:endParaRPr>
          </a:p>
        </p:txBody>
      </p:sp>
      <p:sp>
        <p:nvSpPr>
          <p:cNvPr id="32" name="椭圆 31"/>
          <p:cNvSpPr/>
          <p:nvPr/>
        </p:nvSpPr>
        <p:spPr>
          <a:xfrm>
            <a:off x="10807317" y="2729058"/>
            <a:ext cx="406100" cy="406100"/>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3</a:t>
            </a:r>
            <a:endParaRPr lang="zh-CN" altLang="en-US" dirty="0">
              <a:latin typeface="+mj-ea"/>
              <a:ea typeface="+mj-ea"/>
            </a:endParaRPr>
          </a:p>
        </p:txBody>
      </p:sp>
    </p:spTree>
    <p:extLst>
      <p:ext uri="{BB962C8B-B14F-4D97-AF65-F5344CB8AC3E}">
        <p14:creationId xmlns:p14="http://schemas.microsoft.com/office/powerpoint/2010/main" val="2709626198"/>
      </p:ext>
    </p:extLst>
  </p:cSld>
  <p:clrMapOvr>
    <a:masterClrMapping/>
  </p:clrMapOvr>
  <p:transition spd="slow" advTm="4000">
    <p:check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2" fill="hold" nodeType="afterEffect" p14:presetBounceEnd="38000">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14:bounceEnd="38000">
                                          <p:cBhvr additive="base">
                                            <p:cTn id="11" dur="500" fill="hold"/>
                                            <p:tgtEl>
                                              <p:spTgt spid="39"/>
                                            </p:tgtEl>
                                            <p:attrNameLst>
                                              <p:attrName>ppt_x</p:attrName>
                                            </p:attrNameLst>
                                          </p:cBhvr>
                                          <p:tavLst>
                                            <p:tav tm="0">
                                              <p:val>
                                                <p:strVal val="1+#ppt_w/2"/>
                                              </p:val>
                                            </p:tav>
                                            <p:tav tm="100000">
                                              <p:val>
                                                <p:strVal val="#ppt_x"/>
                                              </p:val>
                                            </p:tav>
                                          </p:tavLst>
                                        </p:anim>
                                        <p:anim calcmode="lin" valueType="num" p14:bounceEnd="38000">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14:bounceEnd="40000">
                                          <p:cBhvr additive="base">
                                            <p:cTn id="15" dur="500" fill="hold"/>
                                            <p:tgtEl>
                                              <p:spTgt spid="40"/>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4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40000">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14:bounceEnd="40000">
                                          <p:cBhvr additive="base">
                                            <p:cTn id="19" dur="500" fill="hold"/>
                                            <p:tgtEl>
                                              <p:spTgt spid="41"/>
                                            </p:tgtEl>
                                            <p:attrNameLst>
                                              <p:attrName>ppt_x</p:attrName>
                                            </p:attrNameLst>
                                          </p:cBhvr>
                                          <p:tavLst>
                                            <p:tav tm="0">
                                              <p:val>
                                                <p:strVal val="1+#ppt_w/2"/>
                                              </p:val>
                                            </p:tav>
                                            <p:tav tm="100000">
                                              <p:val>
                                                <p:strVal val="#ppt_x"/>
                                              </p:val>
                                            </p:tav>
                                          </p:tavLst>
                                        </p:anim>
                                        <p:anim calcmode="lin" valueType="num" p14:bounceEnd="40000">
                                          <p:cBhvr additive="base">
                                            <p:cTn id="20" dur="500" fill="hold"/>
                                            <p:tgtEl>
                                              <p:spTgt spid="41"/>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par>
                                    <p:cTn id="27" presetID="53" presetClass="entr" presetSubtype="16" fill="hold" grpId="0" nodeType="withEffect">
                                      <p:stCondLst>
                                        <p:cond delay="15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par>
                                    <p:cTn id="32" presetID="53" presetClass="entr" presetSubtype="16" fill="hold" grpId="0" nodeType="withEffect">
                                      <p:stCondLst>
                                        <p:cond delay="30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childTnLst>
                              </p:cTn>
                            </p:par>
                            <p:par>
                              <p:cTn id="37" fill="hold">
                                <p:stCondLst>
                                  <p:cond delay="1800"/>
                                </p:stCondLst>
                                <p:childTnLst>
                                  <p:par>
                                    <p:cTn id="38" presetID="21" presetClass="entr" presetSubtype="1"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heel(1)">
                                          <p:cBhvr>
                                            <p:cTn id="40" dur="750"/>
                                            <p:tgtEl>
                                              <p:spTgt spid="17"/>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heel(1)">
                                          <p:cBhvr>
                                            <p:cTn id="43" dur="750"/>
                                            <p:tgtEl>
                                              <p:spTgt spid="23"/>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heel(1)">
                                          <p:cBhvr>
                                            <p:cTn id="46" dur="750"/>
                                            <p:tgtEl>
                                              <p:spTgt spid="24"/>
                                            </p:tgtEl>
                                          </p:cBhvr>
                                        </p:animEffect>
                                      </p:childTnLst>
                                    </p:cTn>
                                  </p:par>
                                </p:childTnLst>
                              </p:cTn>
                            </p:par>
                            <p:par>
                              <p:cTn id="47" fill="hold">
                                <p:stCondLst>
                                  <p:cond delay="2550"/>
                                </p:stCondLst>
                                <p:childTnLst>
                                  <p:par>
                                    <p:cTn id="48" presetID="16" presetClass="entr" presetSubtype="21"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barn(inVertical)">
                                          <p:cBhvr>
                                            <p:cTn id="53" dur="500"/>
                                            <p:tgtEl>
                                              <p:spTgt spid="36"/>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barn(inVertical)">
                                          <p:cBhvr>
                                            <p:cTn id="5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23" grpId="0" animBg="1"/>
          <p:bldP spid="24" grpId="0" animBg="1"/>
          <p:bldP spid="35" grpId="0"/>
          <p:bldP spid="36" grpId="0"/>
          <p:bldP spid="37" grpId="0"/>
          <p:bldP spid="21" grpId="0" animBg="1"/>
          <p:bldP spid="31" grpId="0" animBg="1"/>
          <p:bldP spid="3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1+#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1+#ppt_w/2"/>
                                              </p:val>
                                            </p:tav>
                                            <p:tav tm="100000">
                                              <p:val>
                                                <p:strVal val="#ppt_x"/>
                                              </p:val>
                                            </p:tav>
                                          </p:tavLst>
                                        </p:anim>
                                        <p:anim calcmode="lin" valueType="num">
                                          <p:cBhvr additive="base">
                                            <p:cTn id="16" dur="500" fill="hold"/>
                                            <p:tgtEl>
                                              <p:spTgt spid="4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1+#ppt_w/2"/>
                                              </p:val>
                                            </p:tav>
                                            <p:tav tm="100000">
                                              <p:val>
                                                <p:strVal val="#ppt_x"/>
                                              </p:val>
                                            </p:tav>
                                          </p:tavLst>
                                        </p:anim>
                                        <p:anim calcmode="lin" valueType="num">
                                          <p:cBhvr additive="base">
                                            <p:cTn id="20" dur="500" fill="hold"/>
                                            <p:tgtEl>
                                              <p:spTgt spid="41"/>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par>
                                    <p:cTn id="27" presetID="53" presetClass="entr" presetSubtype="16" fill="hold" grpId="0" nodeType="withEffect">
                                      <p:stCondLst>
                                        <p:cond delay="15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par>
                                    <p:cTn id="32" presetID="53" presetClass="entr" presetSubtype="16" fill="hold" grpId="0" nodeType="withEffect">
                                      <p:stCondLst>
                                        <p:cond delay="30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childTnLst>
                              </p:cTn>
                            </p:par>
                            <p:par>
                              <p:cTn id="37" fill="hold">
                                <p:stCondLst>
                                  <p:cond delay="1800"/>
                                </p:stCondLst>
                                <p:childTnLst>
                                  <p:par>
                                    <p:cTn id="38" presetID="21" presetClass="entr" presetSubtype="1"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heel(1)">
                                          <p:cBhvr>
                                            <p:cTn id="40" dur="750"/>
                                            <p:tgtEl>
                                              <p:spTgt spid="17"/>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heel(1)">
                                          <p:cBhvr>
                                            <p:cTn id="43" dur="750"/>
                                            <p:tgtEl>
                                              <p:spTgt spid="23"/>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heel(1)">
                                          <p:cBhvr>
                                            <p:cTn id="46" dur="750"/>
                                            <p:tgtEl>
                                              <p:spTgt spid="24"/>
                                            </p:tgtEl>
                                          </p:cBhvr>
                                        </p:animEffect>
                                      </p:childTnLst>
                                    </p:cTn>
                                  </p:par>
                                </p:childTnLst>
                              </p:cTn>
                            </p:par>
                            <p:par>
                              <p:cTn id="47" fill="hold">
                                <p:stCondLst>
                                  <p:cond delay="2550"/>
                                </p:stCondLst>
                                <p:childTnLst>
                                  <p:par>
                                    <p:cTn id="48" presetID="16" presetClass="entr" presetSubtype="21"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barn(inVertical)">
                                          <p:cBhvr>
                                            <p:cTn id="53" dur="500"/>
                                            <p:tgtEl>
                                              <p:spTgt spid="36"/>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barn(inVertical)">
                                          <p:cBhvr>
                                            <p:cTn id="5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23" grpId="0" animBg="1"/>
          <p:bldP spid="24" grpId="0" animBg="1"/>
          <p:bldP spid="35" grpId="0"/>
          <p:bldP spid="36" grpId="0"/>
          <p:bldP spid="37" grpId="0"/>
          <p:bldP spid="21" grpId="0" animBg="1"/>
          <p:bldP spid="31" grpId="0" animBg="1"/>
          <p:bldP spid="32"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2000" b="-12000"/>
          </a:stretch>
        </a:blipFill>
        <a:effectLst/>
      </p:bgPr>
    </p:bg>
    <p:spTree>
      <p:nvGrpSpPr>
        <p:cNvPr id="1" name=""/>
        <p:cNvGrpSpPr/>
        <p:nvPr/>
      </p:nvGrpSpPr>
      <p:grpSpPr>
        <a:xfrm>
          <a:off x="0" y="0"/>
          <a:ext cx="0" cy="0"/>
          <a:chOff x="0" y="0"/>
          <a:chExt cx="0" cy="0"/>
        </a:xfrm>
      </p:grpSpPr>
      <p:sp>
        <p:nvSpPr>
          <p:cNvPr id="58" name="矩形 57"/>
          <p:cNvSpPr/>
          <p:nvPr/>
        </p:nvSpPr>
        <p:spPr>
          <a:xfrm>
            <a:off x="6528048" y="2447136"/>
            <a:ext cx="4967758" cy="2886447"/>
          </a:xfrm>
          <a:prstGeom prst="rect">
            <a:avLst/>
          </a:prstGeom>
          <a:noFill/>
        </p:spPr>
        <p:txBody>
          <a:bodyPr wrap="square" lIns="138192" tIns="69096" rIns="138192" bIns="69096" rtlCol="0">
            <a:spAutoFit/>
          </a:bodyPr>
          <a:lstStyle/>
          <a:p>
            <a:pPr>
              <a:lnSpc>
                <a:spcPct val="150000"/>
              </a:lnSpc>
            </a:pPr>
            <a:r>
              <a:rPr lang="zh-CN" altLang="en-US" sz="1700" dirty="0">
                <a:solidFill>
                  <a:srgbClr val="0297F0"/>
                </a:solidFill>
                <a:latin typeface="微软雅黑" panose="020B0503020204020204" pitchFamily="34" charset="-122"/>
                <a:ea typeface="微软雅黑" panose="020B0503020204020204" pitchFamily="34" charset="-122"/>
              </a:rPr>
              <a:t>回顾这一年的工作，在取得成绩的同时，我们也找到了工作中的不足和问题，主要反映于</a:t>
            </a:r>
            <a:r>
              <a:rPr lang="en-US" altLang="zh-CN" sz="1700" dirty="0">
                <a:solidFill>
                  <a:srgbClr val="0297F0"/>
                </a:solidFill>
                <a:latin typeface="微软雅黑" panose="020B0503020204020204" pitchFamily="34" charset="-122"/>
                <a:ea typeface="微软雅黑" panose="020B0503020204020204" pitchFamily="34" charset="-122"/>
              </a:rPr>
              <a:t>xx</a:t>
            </a:r>
            <a:r>
              <a:rPr lang="zh-CN" altLang="en-US" sz="1700" dirty="0">
                <a:solidFill>
                  <a:srgbClr val="0297F0"/>
                </a:solidFill>
                <a:latin typeface="微软雅黑" panose="020B0503020204020204" pitchFamily="34" charset="-122"/>
                <a:ea typeface="微软雅黑" panose="020B0503020204020204" pitchFamily="34" charset="-122"/>
              </a:rPr>
              <a:t>及</a:t>
            </a:r>
            <a:r>
              <a:rPr lang="en-US" altLang="zh-CN" sz="1700" dirty="0">
                <a:solidFill>
                  <a:srgbClr val="0297F0"/>
                </a:solidFill>
                <a:latin typeface="微软雅黑" panose="020B0503020204020204" pitchFamily="34" charset="-122"/>
                <a:ea typeface="微软雅黑" panose="020B0503020204020204" pitchFamily="34" charset="-122"/>
              </a:rPr>
              <a:t>xxx</a:t>
            </a:r>
            <a:r>
              <a:rPr lang="zh-CN" altLang="en-US" sz="1700" dirty="0">
                <a:solidFill>
                  <a:srgbClr val="0297F0"/>
                </a:solidFill>
                <a:latin typeface="微软雅黑" panose="020B0503020204020204" pitchFamily="34" charset="-122"/>
                <a:ea typeface="微软雅黑" panose="020B0503020204020204" pitchFamily="34" charset="-122"/>
              </a:rPr>
              <a:t>的风格、定型还有待进一步探索，尤其是网上的公司产品库充分体现我们</a:t>
            </a:r>
            <a:r>
              <a:rPr lang="en-US" altLang="zh-CN" sz="1700" dirty="0" err="1">
                <a:solidFill>
                  <a:srgbClr val="0297F0"/>
                </a:solidFill>
                <a:latin typeface="微软雅黑" panose="020B0503020204020204" pitchFamily="34" charset="-122"/>
                <a:ea typeface="微软雅黑" panose="020B0503020204020204" pitchFamily="34" charset="-122"/>
              </a:rPr>
              <a:t>xxxxx</a:t>
            </a:r>
            <a:r>
              <a:rPr lang="zh-CN" altLang="en-US" sz="1700" dirty="0">
                <a:solidFill>
                  <a:srgbClr val="0297F0"/>
                </a:solidFill>
                <a:latin typeface="微软雅黑" panose="020B0503020204020204" pitchFamily="34" charset="-122"/>
                <a:ea typeface="微软雅黑" panose="020B0503020204020204" pitchFamily="34" charset="-122"/>
              </a:rPr>
              <a:t>和我们这个平台能为客户提供良好的商机和快捷方便的信息、导航的功能发挥。展望新的一年，我们将继续努力，力争各项工作更上一个新台阶。</a:t>
            </a:r>
          </a:p>
        </p:txBody>
      </p:sp>
      <p:sp>
        <p:nvSpPr>
          <p:cNvPr id="59" name="任意多边形 58"/>
          <p:cNvSpPr/>
          <p:nvPr/>
        </p:nvSpPr>
        <p:spPr>
          <a:xfrm>
            <a:off x="0" y="-14647"/>
            <a:ext cx="6711922" cy="6871648"/>
          </a:xfrm>
          <a:custGeom>
            <a:avLst/>
            <a:gdLst>
              <a:gd name="connsiteX0" fmla="*/ 0 w 5988591"/>
              <a:gd name="connsiteY0" fmla="*/ 0 h 6858000"/>
              <a:gd name="connsiteX1" fmla="*/ 3314754 w 5988591"/>
              <a:gd name="connsiteY1" fmla="*/ 0 h 6858000"/>
              <a:gd name="connsiteX2" fmla="*/ 5988591 w 5988591"/>
              <a:gd name="connsiteY2" fmla="*/ 6858000 h 6858000"/>
              <a:gd name="connsiteX3" fmla="*/ 0 w 5988591"/>
              <a:gd name="connsiteY3" fmla="*/ 6858000 h 6858000"/>
              <a:gd name="connsiteX0" fmla="*/ 0 w 5988591"/>
              <a:gd name="connsiteY0" fmla="*/ 13648 h 6871648"/>
              <a:gd name="connsiteX1" fmla="*/ 4283745 w 5988591"/>
              <a:gd name="connsiteY1" fmla="*/ 0 h 6871648"/>
              <a:gd name="connsiteX2" fmla="*/ 5988591 w 5988591"/>
              <a:gd name="connsiteY2" fmla="*/ 6871648 h 6871648"/>
              <a:gd name="connsiteX3" fmla="*/ 0 w 5988591"/>
              <a:gd name="connsiteY3" fmla="*/ 6871648 h 6871648"/>
              <a:gd name="connsiteX4" fmla="*/ 0 w 5988591"/>
              <a:gd name="connsiteY4" fmla="*/ 13648 h 6871648"/>
              <a:gd name="connsiteX0" fmla="*/ 0 w 5988591"/>
              <a:gd name="connsiteY0" fmla="*/ 0 h 6858000"/>
              <a:gd name="connsiteX1" fmla="*/ 5430157 w 5988591"/>
              <a:gd name="connsiteY1" fmla="*/ 0 h 6858000"/>
              <a:gd name="connsiteX2" fmla="*/ 5988591 w 5988591"/>
              <a:gd name="connsiteY2" fmla="*/ 6858000 h 6858000"/>
              <a:gd name="connsiteX3" fmla="*/ 0 w 5988591"/>
              <a:gd name="connsiteY3" fmla="*/ 6858000 h 6858000"/>
              <a:gd name="connsiteX4" fmla="*/ 0 w 5988591"/>
              <a:gd name="connsiteY4" fmla="*/ 0 h 6858000"/>
              <a:gd name="connsiteX0" fmla="*/ 0 w 7353367"/>
              <a:gd name="connsiteY0" fmla="*/ 0 h 6871648"/>
              <a:gd name="connsiteX1" fmla="*/ 5430157 w 7353367"/>
              <a:gd name="connsiteY1" fmla="*/ 0 h 6871648"/>
              <a:gd name="connsiteX2" fmla="*/ 7353367 w 7353367"/>
              <a:gd name="connsiteY2" fmla="*/ 6871648 h 6871648"/>
              <a:gd name="connsiteX3" fmla="*/ 0 w 7353367"/>
              <a:gd name="connsiteY3" fmla="*/ 6858000 h 6871648"/>
              <a:gd name="connsiteX4" fmla="*/ 0 w 7353367"/>
              <a:gd name="connsiteY4" fmla="*/ 0 h 6871648"/>
              <a:gd name="connsiteX0" fmla="*/ 0 w 6943934"/>
              <a:gd name="connsiteY0" fmla="*/ 0 h 6871648"/>
              <a:gd name="connsiteX1" fmla="*/ 5430157 w 6943934"/>
              <a:gd name="connsiteY1" fmla="*/ 0 h 6871648"/>
              <a:gd name="connsiteX2" fmla="*/ 6943934 w 6943934"/>
              <a:gd name="connsiteY2" fmla="*/ 6871648 h 6871648"/>
              <a:gd name="connsiteX3" fmla="*/ 0 w 6943934"/>
              <a:gd name="connsiteY3" fmla="*/ 6858000 h 6871648"/>
              <a:gd name="connsiteX4" fmla="*/ 0 w 6943934"/>
              <a:gd name="connsiteY4" fmla="*/ 0 h 6871648"/>
              <a:gd name="connsiteX0" fmla="*/ 0 w 6943934"/>
              <a:gd name="connsiteY0" fmla="*/ 0 h 6871648"/>
              <a:gd name="connsiteX1" fmla="*/ 5252736 w 6943934"/>
              <a:gd name="connsiteY1" fmla="*/ 0 h 6871648"/>
              <a:gd name="connsiteX2" fmla="*/ 6943934 w 6943934"/>
              <a:gd name="connsiteY2" fmla="*/ 6871648 h 6871648"/>
              <a:gd name="connsiteX3" fmla="*/ 0 w 6943934"/>
              <a:gd name="connsiteY3" fmla="*/ 6858000 h 6871648"/>
              <a:gd name="connsiteX4" fmla="*/ 0 w 6943934"/>
              <a:gd name="connsiteY4" fmla="*/ 0 h 6871648"/>
              <a:gd name="connsiteX0" fmla="*/ 0 w 6711922"/>
              <a:gd name="connsiteY0" fmla="*/ 0 h 6871648"/>
              <a:gd name="connsiteX1" fmla="*/ 5252736 w 6711922"/>
              <a:gd name="connsiteY1" fmla="*/ 0 h 6871648"/>
              <a:gd name="connsiteX2" fmla="*/ 6711922 w 6711922"/>
              <a:gd name="connsiteY2" fmla="*/ 6871648 h 6871648"/>
              <a:gd name="connsiteX3" fmla="*/ 0 w 6711922"/>
              <a:gd name="connsiteY3" fmla="*/ 6858000 h 6871648"/>
              <a:gd name="connsiteX4" fmla="*/ 0 w 6711922"/>
              <a:gd name="connsiteY4" fmla="*/ 0 h 687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1922" h="6871648">
                <a:moveTo>
                  <a:pt x="0" y="0"/>
                </a:moveTo>
                <a:lnTo>
                  <a:pt x="5252736" y="0"/>
                </a:lnTo>
                <a:lnTo>
                  <a:pt x="6711922" y="6871648"/>
                </a:lnTo>
                <a:lnTo>
                  <a:pt x="0" y="6858000"/>
                </a:lnTo>
                <a:lnTo>
                  <a:pt x="0" y="0"/>
                </a:lnTo>
                <a:close/>
              </a:path>
            </a:pathLst>
          </a:custGeom>
          <a:blipFill dpi="0" rotWithShape="1">
            <a:blip r:embed="rId4" cstate="print"/>
            <a:srcRect/>
            <a:tile tx="-1568450" ty="0" sx="55000" sy="5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231111" y="-46856"/>
            <a:ext cx="1800246" cy="6903857"/>
          </a:xfrm>
          <a:custGeom>
            <a:avLst/>
            <a:gdLst>
              <a:gd name="connsiteX0" fmla="*/ 0 w 244401"/>
              <a:gd name="connsiteY0" fmla="*/ 0 h 6903857"/>
              <a:gd name="connsiteX1" fmla="*/ 244401 w 244401"/>
              <a:gd name="connsiteY1" fmla="*/ 0 h 6903857"/>
              <a:gd name="connsiteX2" fmla="*/ 244401 w 244401"/>
              <a:gd name="connsiteY2" fmla="*/ 6903857 h 6903857"/>
              <a:gd name="connsiteX3" fmla="*/ 0 w 244401"/>
              <a:gd name="connsiteY3" fmla="*/ 6903857 h 6903857"/>
              <a:gd name="connsiteX4" fmla="*/ 0 w 244401"/>
              <a:gd name="connsiteY4" fmla="*/ 0 h 6903857"/>
              <a:gd name="connsiteX0" fmla="*/ 0 w 1800246"/>
              <a:gd name="connsiteY0" fmla="*/ 0 h 6903857"/>
              <a:gd name="connsiteX1" fmla="*/ 244401 w 1800246"/>
              <a:gd name="connsiteY1" fmla="*/ 0 h 6903857"/>
              <a:gd name="connsiteX2" fmla="*/ 1800246 w 1800246"/>
              <a:gd name="connsiteY2" fmla="*/ 6903857 h 6903857"/>
              <a:gd name="connsiteX3" fmla="*/ 0 w 1800246"/>
              <a:gd name="connsiteY3" fmla="*/ 6903857 h 6903857"/>
              <a:gd name="connsiteX4" fmla="*/ 0 w 1800246"/>
              <a:gd name="connsiteY4" fmla="*/ 0 h 6903857"/>
              <a:gd name="connsiteX0" fmla="*/ 0 w 1800246"/>
              <a:gd name="connsiteY0" fmla="*/ 0 h 6903857"/>
              <a:gd name="connsiteX1" fmla="*/ 244401 w 1800246"/>
              <a:gd name="connsiteY1" fmla="*/ 0 h 6903857"/>
              <a:gd name="connsiteX2" fmla="*/ 1800246 w 1800246"/>
              <a:gd name="connsiteY2" fmla="*/ 6903857 h 6903857"/>
              <a:gd name="connsiteX3" fmla="*/ 1473958 w 1800246"/>
              <a:gd name="connsiteY3" fmla="*/ 6903857 h 6903857"/>
              <a:gd name="connsiteX4" fmla="*/ 0 w 1800246"/>
              <a:gd name="connsiteY4" fmla="*/ 0 h 690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46" h="6903857">
                <a:moveTo>
                  <a:pt x="0" y="0"/>
                </a:moveTo>
                <a:lnTo>
                  <a:pt x="244401" y="0"/>
                </a:lnTo>
                <a:lnTo>
                  <a:pt x="1800246" y="6903857"/>
                </a:lnTo>
                <a:lnTo>
                  <a:pt x="1473958" y="6903857"/>
                </a:lnTo>
                <a:lnTo>
                  <a:pt x="0" y="0"/>
                </a:lnTo>
                <a:close/>
              </a:path>
            </a:pathLst>
          </a:cu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6089457" y="286326"/>
            <a:ext cx="1880836" cy="1880836"/>
            <a:chOff x="6089457" y="286326"/>
            <a:chExt cx="1880836" cy="1880836"/>
          </a:xfrm>
        </p:grpSpPr>
        <p:grpSp>
          <p:nvGrpSpPr>
            <p:cNvPr id="65" name="组合 64"/>
            <p:cNvGrpSpPr/>
            <p:nvPr/>
          </p:nvGrpSpPr>
          <p:grpSpPr>
            <a:xfrm>
              <a:off x="6089457" y="286326"/>
              <a:ext cx="1880836" cy="1880836"/>
              <a:chOff x="4583038" y="1033291"/>
              <a:chExt cx="2838736" cy="2838736"/>
            </a:xfrm>
          </p:grpSpPr>
          <p:sp>
            <p:nvSpPr>
              <p:cNvPr id="66" name="椭圆 65"/>
              <p:cNvSpPr/>
              <p:nvPr/>
            </p:nvSpPr>
            <p:spPr>
              <a:xfrm>
                <a:off x="4583038" y="1033291"/>
                <a:ext cx="2838736" cy="2838736"/>
              </a:xfrm>
              <a:prstGeom prst="ellipse">
                <a:avLst/>
              </a:prstGeom>
              <a:gradFill rotWithShape="1">
                <a:gsLst>
                  <a:gs pos="63000">
                    <a:srgbClr val="ECECEC"/>
                  </a:gs>
                  <a:gs pos="100000">
                    <a:srgbClr val="F7F7F7"/>
                  </a:gs>
                  <a:gs pos="0">
                    <a:srgbClr val="E2E2E2"/>
                  </a:gs>
                </a:gsLst>
                <a:lin ang="4200000" scaled="0"/>
              </a:gradFill>
              <a:ln w="31750">
                <a:gradFill>
                  <a:gsLst>
                    <a:gs pos="0">
                      <a:schemeClr val="bg1"/>
                    </a:gs>
                    <a:gs pos="100000">
                      <a:schemeClr val="bg1">
                        <a:lumMod val="85000"/>
                      </a:schemeClr>
                    </a:gs>
                  </a:gsLst>
                  <a:lin ang="4200000" scaled="0"/>
                </a:gradFill>
              </a:ln>
              <a:effectLst>
                <a:outerShdw blurRad="177800" dist="127000" dir="4200000" sx="101000" sy="101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67" name="椭圆 66"/>
              <p:cNvSpPr/>
              <p:nvPr/>
            </p:nvSpPr>
            <p:spPr>
              <a:xfrm>
                <a:off x="4900308" y="1350561"/>
                <a:ext cx="2204196" cy="2204196"/>
              </a:xfrm>
              <a:prstGeom prst="ellipse">
                <a:avLst/>
              </a:prstGeom>
              <a:solidFill>
                <a:srgbClr val="0297F0"/>
              </a:solidFill>
              <a:ln w="31750">
                <a:noFill/>
              </a:ln>
              <a:effectLst>
                <a:innerShdw blurRad="330200">
                  <a:prstClr val="black">
                    <a:alpha val="78000"/>
                  </a:prstClr>
                </a:innerShdw>
              </a:effectLst>
            </p:spPr>
            <p:txBody>
              <a:bodyPr wrap="none" anchor="ctr"/>
              <a:lstStyle/>
              <a:p>
                <a:pPr latinLnBrk="1"/>
                <a:endParaRPr kumimoji="1" lang="zh-CN" altLang="en-US" sz="2600">
                  <a:solidFill>
                    <a:srgbClr val="000000"/>
                  </a:solidFill>
                  <a:latin typeface="굴림" charset="-127"/>
                  <a:ea typeface="굴림" charset="-127"/>
                </a:endParaRPr>
              </a:p>
            </p:txBody>
          </p:sp>
        </p:grpSp>
        <p:sp>
          <p:nvSpPr>
            <p:cNvPr id="64" name="TextBox 37"/>
            <p:cNvSpPr>
              <a:spLocks noChangeArrowheads="1"/>
            </p:cNvSpPr>
            <p:nvPr/>
          </p:nvSpPr>
          <p:spPr bwMode="auto">
            <a:xfrm>
              <a:off x="6311681" y="775184"/>
              <a:ext cx="1415772" cy="830997"/>
            </a:xfrm>
            <a:prstGeom prst="rect">
              <a:avLst/>
            </a:prstGeom>
            <a:noFill/>
          </p:spPr>
          <p:txBody>
            <a:bodyPr wrap="none" rtlCol="0" anchor="ctr">
              <a:spAutoFit/>
            </a:bodyPr>
            <a:lstStyle/>
            <a:p>
              <a:pPr algn="ctr"/>
              <a:r>
                <a:rPr lang="zh-CN" altLang="en-US" sz="4800" b="1" dirty="0">
                  <a:solidFill>
                    <a:schemeClr val="bg1"/>
                  </a:solidFill>
                  <a:latin typeface="微软雅黑" panose="020B0503020204020204" pitchFamily="34" charset="-122"/>
                  <a:ea typeface="微软雅黑" panose="020B0503020204020204" pitchFamily="34" charset="-122"/>
                </a:rPr>
                <a:t>前言</a:t>
              </a:r>
            </a:p>
          </p:txBody>
        </p:sp>
      </p:grpSp>
    </p:spTree>
    <p:extLst>
      <p:ext uri="{BB962C8B-B14F-4D97-AF65-F5344CB8AC3E}">
        <p14:creationId xmlns:p14="http://schemas.microsoft.com/office/powerpoint/2010/main" val="995280534"/>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52"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par>
                          <p:cTn id="17" fill="hold">
                            <p:stCondLst>
                              <p:cond delay="1500"/>
                            </p:stCondLst>
                            <p:childTnLst>
                              <p:par>
                                <p:cTn id="18" presetID="22" presetClass="entr" presetSubtype="4" fill="hold" grpId="0" nodeType="afterEffect">
                                  <p:stCondLst>
                                    <p:cond delay="0"/>
                                  </p:stCondLst>
                                  <p:iterate type="lt">
                                    <p:tmPct val="10000"/>
                                  </p:iterate>
                                  <p:childTnLst>
                                    <p:set>
                                      <p:cBhvr>
                                        <p:cTn id="19" dur="1" fill="hold">
                                          <p:stCondLst>
                                            <p:cond delay="0"/>
                                          </p:stCondLst>
                                        </p:cTn>
                                        <p:tgtEl>
                                          <p:spTgt spid="58"/>
                                        </p:tgtEl>
                                        <p:attrNameLst>
                                          <p:attrName>style.visibility</p:attrName>
                                        </p:attrNameLst>
                                      </p:cBhvr>
                                      <p:to>
                                        <p:strVal val="visible"/>
                                      </p:to>
                                    </p:set>
                                    <p:animEffect transition="in" filter="wipe(down)">
                                      <p:cBhvr>
                                        <p:cTn id="2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sp>
        <p:nvSpPr>
          <p:cNvPr id="33" name="圆角矩形 6"/>
          <p:cNvSpPr/>
          <p:nvPr/>
        </p:nvSpPr>
        <p:spPr>
          <a:xfrm flipH="1">
            <a:off x="9047534" y="3068960"/>
            <a:ext cx="864672" cy="251628"/>
          </a:xfrm>
          <a:custGeom>
            <a:avLst/>
            <a:gdLst>
              <a:gd name="connsiteX0" fmla="*/ 0 w 670708"/>
              <a:gd name="connsiteY0" fmla="*/ 112518 h 1095765"/>
              <a:gd name="connsiteX1" fmla="*/ 112518 w 670708"/>
              <a:gd name="connsiteY1" fmla="*/ 0 h 1095765"/>
              <a:gd name="connsiteX2" fmla="*/ 558190 w 670708"/>
              <a:gd name="connsiteY2" fmla="*/ 0 h 1095765"/>
              <a:gd name="connsiteX3" fmla="*/ 670708 w 670708"/>
              <a:gd name="connsiteY3" fmla="*/ 112518 h 1095765"/>
              <a:gd name="connsiteX4" fmla="*/ 670708 w 670708"/>
              <a:gd name="connsiteY4" fmla="*/ 983247 h 1095765"/>
              <a:gd name="connsiteX5" fmla="*/ 558190 w 670708"/>
              <a:gd name="connsiteY5" fmla="*/ 1095765 h 1095765"/>
              <a:gd name="connsiteX6" fmla="*/ 112518 w 670708"/>
              <a:gd name="connsiteY6" fmla="*/ 1095765 h 1095765"/>
              <a:gd name="connsiteX7" fmla="*/ 0 w 670708"/>
              <a:gd name="connsiteY7" fmla="*/ 983247 h 1095765"/>
              <a:gd name="connsiteX8" fmla="*/ 0 w 670708"/>
              <a:gd name="connsiteY8" fmla="*/ 112518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7" fmla="*/ 112518 w 670708"/>
              <a:gd name="connsiteY7" fmla="*/ 1095765 h 1095765"/>
              <a:gd name="connsiteX8" fmla="*/ 91440 w 670708"/>
              <a:gd name="connsiteY8" fmla="*/ 1074687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7" fmla="*/ 112518 w 670708"/>
              <a:gd name="connsiteY7" fmla="*/ 1095765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0" fmla="*/ 0 w 670708"/>
              <a:gd name="connsiteY0" fmla="*/ 983247 h 983247"/>
              <a:gd name="connsiteX1" fmla="*/ 0 w 670708"/>
              <a:gd name="connsiteY1" fmla="*/ 112518 h 983247"/>
              <a:gd name="connsiteX2" fmla="*/ 112518 w 670708"/>
              <a:gd name="connsiteY2" fmla="*/ 0 h 983247"/>
              <a:gd name="connsiteX3" fmla="*/ 558190 w 670708"/>
              <a:gd name="connsiteY3" fmla="*/ 0 h 983247"/>
              <a:gd name="connsiteX4" fmla="*/ 670708 w 670708"/>
              <a:gd name="connsiteY4" fmla="*/ 112518 h 983247"/>
              <a:gd name="connsiteX5" fmla="*/ 670708 w 670708"/>
              <a:gd name="connsiteY5" fmla="*/ 983247 h 983247"/>
              <a:gd name="connsiteX0" fmla="*/ 0 w 670708"/>
              <a:gd name="connsiteY0" fmla="*/ 112518 h 983247"/>
              <a:gd name="connsiteX1" fmla="*/ 112518 w 670708"/>
              <a:gd name="connsiteY1" fmla="*/ 0 h 983247"/>
              <a:gd name="connsiteX2" fmla="*/ 558190 w 670708"/>
              <a:gd name="connsiteY2" fmla="*/ 0 h 983247"/>
              <a:gd name="connsiteX3" fmla="*/ 670708 w 670708"/>
              <a:gd name="connsiteY3" fmla="*/ 112518 h 983247"/>
              <a:gd name="connsiteX4" fmla="*/ 670708 w 670708"/>
              <a:gd name="connsiteY4" fmla="*/ 983247 h 983247"/>
              <a:gd name="connsiteX0" fmla="*/ 0 w 558190"/>
              <a:gd name="connsiteY0" fmla="*/ 0 h 983247"/>
              <a:gd name="connsiteX1" fmla="*/ 445672 w 558190"/>
              <a:gd name="connsiteY1" fmla="*/ 0 h 983247"/>
              <a:gd name="connsiteX2" fmla="*/ 558190 w 558190"/>
              <a:gd name="connsiteY2" fmla="*/ 112518 h 983247"/>
              <a:gd name="connsiteX3" fmla="*/ 558190 w 558190"/>
              <a:gd name="connsiteY3" fmla="*/ 983247 h 983247"/>
              <a:gd name="connsiteX0" fmla="*/ 0 w 841896"/>
              <a:gd name="connsiteY0" fmla="*/ 0 h 720809"/>
              <a:gd name="connsiteX1" fmla="*/ 445672 w 841896"/>
              <a:gd name="connsiteY1" fmla="*/ 0 h 720809"/>
              <a:gd name="connsiteX2" fmla="*/ 558190 w 841896"/>
              <a:gd name="connsiteY2" fmla="*/ 112518 h 720809"/>
              <a:gd name="connsiteX3" fmla="*/ 841896 w 841896"/>
              <a:gd name="connsiteY3" fmla="*/ 720809 h 720809"/>
              <a:gd name="connsiteX0" fmla="*/ 0 w 841896"/>
              <a:gd name="connsiteY0" fmla="*/ 0 h 720809"/>
              <a:gd name="connsiteX1" fmla="*/ 445672 w 841896"/>
              <a:gd name="connsiteY1" fmla="*/ 0 h 720809"/>
              <a:gd name="connsiteX2" fmla="*/ 589714 w 841896"/>
              <a:gd name="connsiteY2" fmla="*/ 112518 h 720809"/>
              <a:gd name="connsiteX3" fmla="*/ 841896 w 841896"/>
              <a:gd name="connsiteY3" fmla="*/ 720809 h 720809"/>
              <a:gd name="connsiteX0" fmla="*/ 0 w 841896"/>
              <a:gd name="connsiteY0" fmla="*/ 0 h 720809"/>
              <a:gd name="connsiteX1" fmla="*/ 445672 w 841896"/>
              <a:gd name="connsiteY1" fmla="*/ 0 h 720809"/>
              <a:gd name="connsiteX2" fmla="*/ 589714 w 841896"/>
              <a:gd name="connsiteY2" fmla="*/ 112518 h 720809"/>
              <a:gd name="connsiteX3" fmla="*/ 841896 w 841896"/>
              <a:gd name="connsiteY3" fmla="*/ 720809 h 720809"/>
            </a:gdLst>
            <a:ahLst/>
            <a:cxnLst>
              <a:cxn ang="0">
                <a:pos x="connsiteX0" y="connsiteY0"/>
              </a:cxn>
              <a:cxn ang="0">
                <a:pos x="connsiteX1" y="connsiteY1"/>
              </a:cxn>
              <a:cxn ang="0">
                <a:pos x="connsiteX2" y="connsiteY2"/>
              </a:cxn>
              <a:cxn ang="0">
                <a:pos x="connsiteX3" y="connsiteY3"/>
              </a:cxn>
            </a:cxnLst>
            <a:rect l="l" t="t" r="r" b="b"/>
            <a:pathLst>
              <a:path w="841896" h="720809">
                <a:moveTo>
                  <a:pt x="0" y="0"/>
                </a:moveTo>
                <a:lnTo>
                  <a:pt x="445672" y="0"/>
                </a:lnTo>
                <a:cubicBezTo>
                  <a:pt x="507814" y="0"/>
                  <a:pt x="550309" y="33334"/>
                  <a:pt x="589714" y="112518"/>
                </a:cubicBezTo>
                <a:lnTo>
                  <a:pt x="841896" y="720809"/>
                </a:lnTo>
              </a:path>
            </a:pathLst>
          </a:custGeom>
          <a:ln w="12700">
            <a:solidFill>
              <a:srgbClr val="0297F0">
                <a:alpha val="80000"/>
              </a:srgbClr>
            </a:solidFill>
            <a:prstDash val="solid"/>
            <a:headEnd type="oval" w="med"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tx1"/>
              </a:solidFill>
            </a:endParaRPr>
          </a:p>
        </p:txBody>
      </p:sp>
      <p:grpSp>
        <p:nvGrpSpPr>
          <p:cNvPr id="34" name="组合 33"/>
          <p:cNvGrpSpPr/>
          <p:nvPr/>
        </p:nvGrpSpPr>
        <p:grpSpPr>
          <a:xfrm>
            <a:off x="7437625" y="2752727"/>
            <a:ext cx="1872208" cy="1872208"/>
            <a:chOff x="6055586" y="3051728"/>
            <a:chExt cx="1872208" cy="1872208"/>
          </a:xfrm>
        </p:grpSpPr>
        <p:grpSp>
          <p:nvGrpSpPr>
            <p:cNvPr id="35" name="组合 34"/>
            <p:cNvGrpSpPr/>
            <p:nvPr/>
          </p:nvGrpSpPr>
          <p:grpSpPr>
            <a:xfrm>
              <a:off x="6055586" y="3051728"/>
              <a:ext cx="1872208" cy="1872208"/>
              <a:chOff x="6055586" y="3051728"/>
              <a:chExt cx="1872208" cy="1872208"/>
            </a:xfrm>
          </p:grpSpPr>
          <p:sp>
            <p:nvSpPr>
              <p:cNvPr id="37" name="任意多边形 36"/>
              <p:cNvSpPr/>
              <p:nvPr/>
            </p:nvSpPr>
            <p:spPr>
              <a:xfrm>
                <a:off x="6055586" y="3051728"/>
                <a:ext cx="1872208" cy="1872208"/>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gradFill flip="none" rotWithShape="1">
                <a:gsLst>
                  <a:gs pos="0">
                    <a:srgbClr val="C4C4C4"/>
                  </a:gs>
                  <a:gs pos="68000">
                    <a:sysClr val="window" lastClr="FFFFFF">
                      <a:lumMod val="95000"/>
                      <a:shade val="100000"/>
                      <a:satMod val="115000"/>
                    </a:sysClr>
                  </a:gs>
                </a:gsLst>
                <a:lin ang="16200000" scaled="1"/>
                <a:tileRect/>
              </a:gradFill>
              <a:ln w="19050" cap="flat" cmpd="sng" algn="ctr">
                <a:gradFill>
                  <a:gsLst>
                    <a:gs pos="0">
                      <a:schemeClr val="accent1">
                        <a:lumMod val="5000"/>
                        <a:lumOff val="95000"/>
                      </a:schemeClr>
                    </a:gs>
                    <a:gs pos="100000">
                      <a:schemeClr val="bg1">
                        <a:lumMod val="85000"/>
                      </a:schemeClr>
                    </a:gs>
                  </a:gsLst>
                  <a:lin ang="5400000" scaled="1"/>
                </a:gradFill>
                <a:prstDash val="solid"/>
              </a:ln>
              <a:effectLst>
                <a:outerShdw blurRad="114300" dist="50800" dir="10800000" sx="101000" sy="101000" algn="r" rotWithShape="0">
                  <a:prstClr val="black">
                    <a:alpha val="40000"/>
                  </a:prstClr>
                </a:outerShdw>
              </a:effectLst>
              <a:scene3d>
                <a:camera prst="orthographicFront">
                  <a:rot lat="0" lon="0" rev="0"/>
                </a:camera>
                <a:lightRig rig="glow" dir="t">
                  <a:rot lat="0" lon="0" rev="4800000"/>
                </a:lightRig>
              </a:scene3d>
              <a:sp3d prstMaterial="matte"/>
            </p:spPr>
            <p:txBody>
              <a:bodyPr spcFirstLastPara="0" vert="horz" wrap="square" lIns="501445" tIns="575655" rIns="501445" bIns="614746" numCol="1" spcCol="1270" anchor="ctr" anchorCtr="0">
                <a:noAutofit/>
              </a:bodyPr>
              <a:lstStyle/>
              <a:p>
                <a:pPr marL="0" marR="0" lvl="0" indent="0" algn="ctr" defTabSz="182245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dirty="0">
                  <a:ln>
                    <a:noFill/>
                  </a:ln>
                  <a:solidFill>
                    <a:srgbClr val="0297F0"/>
                  </a:solidFill>
                  <a:effectLst/>
                  <a:uLnTx/>
                  <a:uFillTx/>
                  <a:latin typeface="Impact" panose="020B0806030902050204" pitchFamily="34" charset="0"/>
                </a:endParaRPr>
              </a:p>
            </p:txBody>
          </p:sp>
          <p:sp>
            <p:nvSpPr>
              <p:cNvPr id="38" name="椭圆 37"/>
              <p:cNvSpPr/>
              <p:nvPr/>
            </p:nvSpPr>
            <p:spPr>
              <a:xfrm>
                <a:off x="6371819" y="3367961"/>
                <a:ext cx="1239742" cy="1239742"/>
              </a:xfrm>
              <a:prstGeom prst="ellipse">
                <a:avLst/>
              </a:prstGeom>
              <a:gradFill flip="none" rotWithShape="1">
                <a:gsLst>
                  <a:gs pos="0">
                    <a:sysClr val="window" lastClr="FFFFFF">
                      <a:lumMod val="85000"/>
                    </a:sysClr>
                  </a:gs>
                  <a:gs pos="100000">
                    <a:sysClr val="window" lastClr="FFFFFF"/>
                  </a:gs>
                </a:gsLst>
                <a:lin ang="54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297F0"/>
                  </a:solidFill>
                  <a:effectLst/>
                  <a:uLnTx/>
                  <a:uFillTx/>
                  <a:latin typeface="Impact" panose="020B0806030902050204" pitchFamily="34" charset="0"/>
                </a:endParaRPr>
              </a:p>
            </p:txBody>
          </p:sp>
          <p:sp>
            <p:nvSpPr>
              <p:cNvPr id="39" name="椭圆 38"/>
              <p:cNvSpPr/>
              <p:nvPr/>
            </p:nvSpPr>
            <p:spPr>
              <a:xfrm>
                <a:off x="6441134" y="3437277"/>
                <a:ext cx="1101112" cy="1101110"/>
              </a:xfrm>
              <a:prstGeom prst="ellipse">
                <a:avLst/>
              </a:prstGeom>
              <a:solidFill>
                <a:srgbClr val="0297F0"/>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297F0"/>
                  </a:solidFill>
                  <a:effectLst/>
                  <a:uLnTx/>
                  <a:uFillTx/>
                  <a:latin typeface="Impact" panose="020B0806030902050204" pitchFamily="34" charset="0"/>
                </a:endParaRPr>
              </a:p>
            </p:txBody>
          </p:sp>
          <p:sp>
            <p:nvSpPr>
              <p:cNvPr id="49" name="椭圆 48"/>
              <p:cNvSpPr/>
              <p:nvPr/>
            </p:nvSpPr>
            <p:spPr>
              <a:xfrm>
                <a:off x="6548994" y="3545136"/>
                <a:ext cx="885392" cy="885392"/>
              </a:xfrm>
              <a:prstGeom prst="ellipse">
                <a:avLst/>
              </a:prstGeom>
              <a:solidFill>
                <a:sysClr val="window" lastClr="FFFFFF">
                  <a:lumMod val="95000"/>
                </a:sys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297F0"/>
                  </a:solidFill>
                  <a:effectLst/>
                  <a:uLnTx/>
                  <a:uFillTx/>
                  <a:latin typeface="Impact" panose="020B0806030902050204" pitchFamily="34" charset="0"/>
                </a:endParaRPr>
              </a:p>
            </p:txBody>
          </p:sp>
        </p:grpSp>
        <p:sp>
          <p:nvSpPr>
            <p:cNvPr id="36" name="TextBox 39"/>
            <p:cNvSpPr txBox="1"/>
            <p:nvPr/>
          </p:nvSpPr>
          <p:spPr>
            <a:xfrm flipH="1">
              <a:off x="6532511" y="3664667"/>
              <a:ext cx="918358" cy="6463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w="18415" cmpd="sng">
                    <a:noFill/>
                    <a:prstDash val="solid"/>
                  </a:ln>
                  <a:solidFill>
                    <a:srgbClr val="0297F0"/>
                  </a:solidFill>
                  <a:effectLst>
                    <a:innerShdw blurRad="63500" dist="50800" dir="16200000">
                      <a:prstClr val="black">
                        <a:alpha val="50000"/>
                      </a:prstClr>
                    </a:innerShdw>
                  </a:effectLst>
                  <a:uLnTx/>
                  <a:uFillTx/>
                  <a:latin typeface="Impact" panose="020B0806030902050204" pitchFamily="34" charset="0"/>
                  <a:cs typeface="Times New Roman" pitchFamily="18" charset="0"/>
                </a:rPr>
                <a:t>02</a:t>
              </a:r>
              <a:endParaRPr kumimoji="0" lang="zh-CN" altLang="en-US" sz="3600" b="1" i="0" u="none" strike="noStrike" kern="0" cap="none" spc="0" normalizeH="0" baseline="0" noProof="0" dirty="0">
                <a:ln w="18415" cmpd="sng">
                  <a:noFill/>
                  <a:prstDash val="solid"/>
                </a:ln>
                <a:solidFill>
                  <a:srgbClr val="0297F0"/>
                </a:solidFill>
                <a:effectLst>
                  <a:innerShdw blurRad="63500" dist="50800" dir="16200000">
                    <a:prstClr val="black">
                      <a:alpha val="50000"/>
                    </a:prstClr>
                  </a:innerShdw>
                </a:effectLst>
                <a:uLnTx/>
                <a:uFillTx/>
                <a:latin typeface="Impact" panose="020B0806030902050204" pitchFamily="34" charset="0"/>
                <a:cs typeface="Times New Roman" pitchFamily="18" charset="0"/>
              </a:endParaRPr>
            </a:p>
          </p:txBody>
        </p:sp>
      </p:grpSp>
      <p:grpSp>
        <p:nvGrpSpPr>
          <p:cNvPr id="50" name="组合 49"/>
          <p:cNvGrpSpPr/>
          <p:nvPr/>
        </p:nvGrpSpPr>
        <p:grpSpPr>
          <a:xfrm>
            <a:off x="6511746" y="1618415"/>
            <a:ext cx="1570935" cy="1570935"/>
            <a:chOff x="5129707" y="1917416"/>
            <a:chExt cx="1570935" cy="1570935"/>
          </a:xfrm>
        </p:grpSpPr>
        <p:grpSp>
          <p:nvGrpSpPr>
            <p:cNvPr id="51" name="组合 50"/>
            <p:cNvGrpSpPr/>
            <p:nvPr/>
          </p:nvGrpSpPr>
          <p:grpSpPr>
            <a:xfrm>
              <a:off x="5129707" y="1917416"/>
              <a:ext cx="1570935" cy="1570935"/>
              <a:chOff x="5129707" y="1917416"/>
              <a:chExt cx="1570935" cy="1570935"/>
            </a:xfrm>
          </p:grpSpPr>
          <p:sp>
            <p:nvSpPr>
              <p:cNvPr id="53" name="任意多边形 52"/>
              <p:cNvSpPr/>
              <p:nvPr/>
            </p:nvSpPr>
            <p:spPr>
              <a:xfrm>
                <a:off x="5129707" y="1917416"/>
                <a:ext cx="1570935" cy="1570935"/>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gradFill flip="none" rotWithShape="1">
                <a:gsLst>
                  <a:gs pos="0">
                    <a:srgbClr val="C4C4C4"/>
                  </a:gs>
                  <a:gs pos="68000">
                    <a:sysClr val="window" lastClr="FFFFFF">
                      <a:lumMod val="95000"/>
                      <a:shade val="100000"/>
                      <a:satMod val="115000"/>
                    </a:sysClr>
                  </a:gs>
                </a:gsLst>
                <a:lin ang="16200000" scaled="1"/>
                <a:tileRect/>
              </a:gradFill>
              <a:ln w="19050" cap="flat" cmpd="sng" algn="ctr">
                <a:gradFill>
                  <a:gsLst>
                    <a:gs pos="0">
                      <a:schemeClr val="accent1">
                        <a:lumMod val="5000"/>
                        <a:lumOff val="95000"/>
                      </a:schemeClr>
                    </a:gs>
                    <a:gs pos="100000">
                      <a:schemeClr val="bg1">
                        <a:lumMod val="85000"/>
                      </a:schemeClr>
                    </a:gs>
                  </a:gsLst>
                  <a:lin ang="5400000" scaled="1"/>
                </a:gradFill>
                <a:prstDash val="solid"/>
              </a:ln>
              <a:effectLst>
                <a:outerShdw blurRad="114300" dist="50800" dir="10800000" sx="101000" sy="101000" algn="r" rotWithShape="0">
                  <a:prstClr val="black">
                    <a:alpha val="40000"/>
                  </a:prstClr>
                </a:outerShdw>
              </a:effectLst>
              <a:scene3d>
                <a:camera prst="orthographicFront">
                  <a:rot lat="0" lon="0" rev="0"/>
                </a:camera>
                <a:lightRig rig="glow" dir="t">
                  <a:rot lat="0" lon="0" rev="4800000"/>
                </a:lightRig>
              </a:scene3d>
              <a:sp3d prstMaterial="matte"/>
            </p:spPr>
            <p:txBody>
              <a:bodyPr spcFirstLastPara="0" vert="horz" wrap="square" lIns="501445" tIns="575655" rIns="501445" bIns="614746" numCol="1" spcCol="1270" anchor="ctr" anchorCtr="0">
                <a:noAutofit/>
              </a:bodyPr>
              <a:lstStyle/>
              <a:p>
                <a:pPr marL="0" marR="0" lvl="0" indent="0" algn="ctr" defTabSz="182245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dirty="0">
                  <a:ln>
                    <a:noFill/>
                  </a:ln>
                  <a:solidFill>
                    <a:srgbClr val="0297F0"/>
                  </a:solidFill>
                  <a:effectLst/>
                  <a:uLnTx/>
                  <a:uFillTx/>
                  <a:latin typeface="Impact" panose="020B0806030902050204" pitchFamily="34" charset="0"/>
                </a:endParaRPr>
              </a:p>
            </p:txBody>
          </p:sp>
          <p:sp>
            <p:nvSpPr>
              <p:cNvPr id="54" name="椭圆 53"/>
              <p:cNvSpPr/>
              <p:nvPr/>
            </p:nvSpPr>
            <p:spPr>
              <a:xfrm>
                <a:off x="5395053" y="2182762"/>
                <a:ext cx="1040244" cy="1040244"/>
              </a:xfrm>
              <a:prstGeom prst="ellipse">
                <a:avLst/>
              </a:prstGeom>
              <a:gradFill flip="none" rotWithShape="1">
                <a:gsLst>
                  <a:gs pos="0">
                    <a:sysClr val="window" lastClr="FFFFFF">
                      <a:lumMod val="85000"/>
                    </a:sysClr>
                  </a:gs>
                  <a:gs pos="100000">
                    <a:sysClr val="window" lastClr="FFFFFF"/>
                  </a:gs>
                </a:gsLst>
                <a:lin ang="54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297F0"/>
                  </a:solidFill>
                  <a:effectLst/>
                  <a:uLnTx/>
                  <a:uFillTx/>
                  <a:latin typeface="Impact" panose="020B0806030902050204" pitchFamily="34" charset="0"/>
                </a:endParaRPr>
              </a:p>
            </p:txBody>
          </p:sp>
          <p:sp>
            <p:nvSpPr>
              <p:cNvPr id="55" name="椭圆 54"/>
              <p:cNvSpPr/>
              <p:nvPr/>
            </p:nvSpPr>
            <p:spPr>
              <a:xfrm>
                <a:off x="5453213" y="2240923"/>
                <a:ext cx="923923" cy="923921"/>
              </a:xfrm>
              <a:prstGeom prst="ellipse">
                <a:avLst/>
              </a:prstGeom>
              <a:solidFill>
                <a:srgbClr val="0297F0"/>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kern="0">
                  <a:solidFill>
                    <a:srgbClr val="0297F0"/>
                  </a:solidFill>
                  <a:latin typeface="Impact" panose="020B0806030902050204" pitchFamily="34" charset="0"/>
                </a:endParaRPr>
              </a:p>
            </p:txBody>
          </p:sp>
          <p:sp>
            <p:nvSpPr>
              <p:cNvPr id="56" name="椭圆 55"/>
              <p:cNvSpPr/>
              <p:nvPr/>
            </p:nvSpPr>
            <p:spPr>
              <a:xfrm>
                <a:off x="5543716" y="2331425"/>
                <a:ext cx="742916" cy="742916"/>
              </a:xfrm>
              <a:prstGeom prst="ellipse">
                <a:avLst/>
              </a:prstGeom>
              <a:solidFill>
                <a:sysClr val="window" lastClr="FFFFFF">
                  <a:lumMod val="95000"/>
                </a:sys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297F0"/>
                  </a:solidFill>
                  <a:effectLst/>
                  <a:uLnTx/>
                  <a:uFillTx/>
                  <a:latin typeface="Impact" panose="020B0806030902050204" pitchFamily="34" charset="0"/>
                </a:endParaRPr>
              </a:p>
            </p:txBody>
          </p:sp>
        </p:grpSp>
        <p:sp>
          <p:nvSpPr>
            <p:cNvPr id="52" name="TextBox 39"/>
            <p:cNvSpPr txBox="1"/>
            <p:nvPr/>
          </p:nvSpPr>
          <p:spPr>
            <a:xfrm flipH="1">
              <a:off x="5529886" y="2422715"/>
              <a:ext cx="770577" cy="58477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w="18415" cmpd="sng">
                    <a:noFill/>
                    <a:prstDash val="solid"/>
                  </a:ln>
                  <a:solidFill>
                    <a:srgbClr val="0297F0"/>
                  </a:solidFill>
                  <a:effectLst>
                    <a:innerShdw blurRad="63500" dist="50800" dir="16200000">
                      <a:prstClr val="black">
                        <a:alpha val="50000"/>
                      </a:prstClr>
                    </a:innerShdw>
                  </a:effectLst>
                  <a:uLnTx/>
                  <a:uFillTx/>
                  <a:latin typeface="Impact" panose="020B0806030902050204" pitchFamily="34" charset="0"/>
                  <a:cs typeface="Times New Roman" pitchFamily="18" charset="0"/>
                </a:rPr>
                <a:t>03</a:t>
              </a:r>
              <a:endParaRPr kumimoji="0" lang="zh-CN" altLang="en-US" sz="3200" b="1" i="0" u="none" strike="noStrike" kern="0" cap="none" spc="0" normalizeH="0" baseline="0" noProof="0" dirty="0">
                <a:ln w="18415" cmpd="sng">
                  <a:noFill/>
                  <a:prstDash val="solid"/>
                </a:ln>
                <a:solidFill>
                  <a:srgbClr val="0297F0"/>
                </a:solidFill>
                <a:effectLst>
                  <a:innerShdw blurRad="63500" dist="50800" dir="16200000">
                    <a:prstClr val="black">
                      <a:alpha val="50000"/>
                    </a:prstClr>
                  </a:innerShdw>
                </a:effectLst>
                <a:uLnTx/>
                <a:uFillTx/>
                <a:latin typeface="Impact" panose="020B0806030902050204" pitchFamily="34" charset="0"/>
                <a:cs typeface="Times New Roman" pitchFamily="18" charset="0"/>
              </a:endParaRPr>
            </a:p>
          </p:txBody>
        </p:sp>
      </p:grpSp>
      <p:sp>
        <p:nvSpPr>
          <p:cNvPr id="57" name="圆角矩形 6"/>
          <p:cNvSpPr/>
          <p:nvPr/>
        </p:nvSpPr>
        <p:spPr>
          <a:xfrm>
            <a:off x="5768717" y="1651359"/>
            <a:ext cx="950214" cy="396583"/>
          </a:xfrm>
          <a:custGeom>
            <a:avLst/>
            <a:gdLst>
              <a:gd name="connsiteX0" fmla="*/ 0 w 670708"/>
              <a:gd name="connsiteY0" fmla="*/ 112518 h 1095765"/>
              <a:gd name="connsiteX1" fmla="*/ 112518 w 670708"/>
              <a:gd name="connsiteY1" fmla="*/ 0 h 1095765"/>
              <a:gd name="connsiteX2" fmla="*/ 558190 w 670708"/>
              <a:gd name="connsiteY2" fmla="*/ 0 h 1095765"/>
              <a:gd name="connsiteX3" fmla="*/ 670708 w 670708"/>
              <a:gd name="connsiteY3" fmla="*/ 112518 h 1095765"/>
              <a:gd name="connsiteX4" fmla="*/ 670708 w 670708"/>
              <a:gd name="connsiteY4" fmla="*/ 983247 h 1095765"/>
              <a:gd name="connsiteX5" fmla="*/ 558190 w 670708"/>
              <a:gd name="connsiteY5" fmla="*/ 1095765 h 1095765"/>
              <a:gd name="connsiteX6" fmla="*/ 112518 w 670708"/>
              <a:gd name="connsiteY6" fmla="*/ 1095765 h 1095765"/>
              <a:gd name="connsiteX7" fmla="*/ 0 w 670708"/>
              <a:gd name="connsiteY7" fmla="*/ 983247 h 1095765"/>
              <a:gd name="connsiteX8" fmla="*/ 0 w 670708"/>
              <a:gd name="connsiteY8" fmla="*/ 112518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7" fmla="*/ 112518 w 670708"/>
              <a:gd name="connsiteY7" fmla="*/ 1095765 h 1095765"/>
              <a:gd name="connsiteX8" fmla="*/ 91440 w 670708"/>
              <a:gd name="connsiteY8" fmla="*/ 1074687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7" fmla="*/ 112518 w 670708"/>
              <a:gd name="connsiteY7" fmla="*/ 1095765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0" fmla="*/ 0 w 670708"/>
              <a:gd name="connsiteY0" fmla="*/ 983247 h 983247"/>
              <a:gd name="connsiteX1" fmla="*/ 0 w 670708"/>
              <a:gd name="connsiteY1" fmla="*/ 112518 h 983247"/>
              <a:gd name="connsiteX2" fmla="*/ 112518 w 670708"/>
              <a:gd name="connsiteY2" fmla="*/ 0 h 983247"/>
              <a:gd name="connsiteX3" fmla="*/ 558190 w 670708"/>
              <a:gd name="connsiteY3" fmla="*/ 0 h 983247"/>
              <a:gd name="connsiteX4" fmla="*/ 670708 w 670708"/>
              <a:gd name="connsiteY4" fmla="*/ 112518 h 983247"/>
              <a:gd name="connsiteX5" fmla="*/ 670708 w 670708"/>
              <a:gd name="connsiteY5" fmla="*/ 983247 h 983247"/>
              <a:gd name="connsiteX0" fmla="*/ 0 w 670708"/>
              <a:gd name="connsiteY0" fmla="*/ 112518 h 983247"/>
              <a:gd name="connsiteX1" fmla="*/ 112518 w 670708"/>
              <a:gd name="connsiteY1" fmla="*/ 0 h 983247"/>
              <a:gd name="connsiteX2" fmla="*/ 558190 w 670708"/>
              <a:gd name="connsiteY2" fmla="*/ 0 h 983247"/>
              <a:gd name="connsiteX3" fmla="*/ 670708 w 670708"/>
              <a:gd name="connsiteY3" fmla="*/ 112518 h 983247"/>
              <a:gd name="connsiteX4" fmla="*/ 670708 w 670708"/>
              <a:gd name="connsiteY4" fmla="*/ 983247 h 983247"/>
              <a:gd name="connsiteX0" fmla="*/ 0 w 558190"/>
              <a:gd name="connsiteY0" fmla="*/ 0 h 983247"/>
              <a:gd name="connsiteX1" fmla="*/ 445672 w 558190"/>
              <a:gd name="connsiteY1" fmla="*/ 0 h 983247"/>
              <a:gd name="connsiteX2" fmla="*/ 558190 w 558190"/>
              <a:gd name="connsiteY2" fmla="*/ 112518 h 983247"/>
              <a:gd name="connsiteX3" fmla="*/ 558190 w 558190"/>
              <a:gd name="connsiteY3" fmla="*/ 983247 h 983247"/>
              <a:gd name="connsiteX0" fmla="*/ 0 w 841896"/>
              <a:gd name="connsiteY0" fmla="*/ 0 h 720809"/>
              <a:gd name="connsiteX1" fmla="*/ 445672 w 841896"/>
              <a:gd name="connsiteY1" fmla="*/ 0 h 720809"/>
              <a:gd name="connsiteX2" fmla="*/ 558190 w 841896"/>
              <a:gd name="connsiteY2" fmla="*/ 112518 h 720809"/>
              <a:gd name="connsiteX3" fmla="*/ 841896 w 841896"/>
              <a:gd name="connsiteY3" fmla="*/ 720809 h 720809"/>
              <a:gd name="connsiteX0" fmla="*/ 0 w 841896"/>
              <a:gd name="connsiteY0" fmla="*/ 0 h 720809"/>
              <a:gd name="connsiteX1" fmla="*/ 445672 w 841896"/>
              <a:gd name="connsiteY1" fmla="*/ 0 h 720809"/>
              <a:gd name="connsiteX2" fmla="*/ 589714 w 841896"/>
              <a:gd name="connsiteY2" fmla="*/ 112518 h 720809"/>
              <a:gd name="connsiteX3" fmla="*/ 841896 w 841896"/>
              <a:gd name="connsiteY3" fmla="*/ 720809 h 720809"/>
              <a:gd name="connsiteX0" fmla="*/ 0 w 841896"/>
              <a:gd name="connsiteY0" fmla="*/ 0 h 720809"/>
              <a:gd name="connsiteX1" fmla="*/ 445672 w 841896"/>
              <a:gd name="connsiteY1" fmla="*/ 0 h 720809"/>
              <a:gd name="connsiteX2" fmla="*/ 589714 w 841896"/>
              <a:gd name="connsiteY2" fmla="*/ 112518 h 720809"/>
              <a:gd name="connsiteX3" fmla="*/ 841896 w 841896"/>
              <a:gd name="connsiteY3" fmla="*/ 720809 h 720809"/>
            </a:gdLst>
            <a:ahLst/>
            <a:cxnLst>
              <a:cxn ang="0">
                <a:pos x="connsiteX0" y="connsiteY0"/>
              </a:cxn>
              <a:cxn ang="0">
                <a:pos x="connsiteX1" y="connsiteY1"/>
              </a:cxn>
              <a:cxn ang="0">
                <a:pos x="connsiteX2" y="connsiteY2"/>
              </a:cxn>
              <a:cxn ang="0">
                <a:pos x="connsiteX3" y="connsiteY3"/>
              </a:cxn>
            </a:cxnLst>
            <a:rect l="l" t="t" r="r" b="b"/>
            <a:pathLst>
              <a:path w="841896" h="720809">
                <a:moveTo>
                  <a:pt x="0" y="0"/>
                </a:moveTo>
                <a:lnTo>
                  <a:pt x="445672" y="0"/>
                </a:lnTo>
                <a:cubicBezTo>
                  <a:pt x="507814" y="0"/>
                  <a:pt x="550309" y="33334"/>
                  <a:pt x="589714" y="112518"/>
                </a:cubicBezTo>
                <a:lnTo>
                  <a:pt x="841896" y="720809"/>
                </a:lnTo>
              </a:path>
            </a:pathLst>
          </a:custGeom>
          <a:ln w="12700">
            <a:solidFill>
              <a:srgbClr val="0297F0">
                <a:alpha val="80000"/>
              </a:srgbClr>
            </a:solidFill>
            <a:prstDash val="solid"/>
            <a:headEnd type="oval" w="med"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tx1"/>
              </a:solidFill>
            </a:endParaRPr>
          </a:p>
        </p:txBody>
      </p:sp>
      <p:sp>
        <p:nvSpPr>
          <p:cNvPr id="58" name="矩形 57"/>
          <p:cNvSpPr/>
          <p:nvPr/>
        </p:nvSpPr>
        <p:spPr>
          <a:xfrm>
            <a:off x="4232048" y="1746074"/>
            <a:ext cx="1951799" cy="430879"/>
          </a:xfrm>
          <a:prstGeom prst="rect">
            <a:avLst/>
          </a:prstGeom>
        </p:spPr>
        <p:txBody>
          <a:bodyPr wrap="square" lIns="91431" tIns="45716" rIns="91431" bIns="45716">
            <a:spAutoFit/>
          </a:bodyPr>
          <a:lstStyle/>
          <a:p>
            <a:pPr algn="r"/>
            <a:r>
              <a:rPr lang="zh-CN" altLang="en-US" sz="22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点击添加标题</a:t>
            </a:r>
            <a:endParaRPr lang="en-US" altLang="zh-CN" sz="22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endParaRPr>
          </a:p>
        </p:txBody>
      </p:sp>
      <p:sp>
        <p:nvSpPr>
          <p:cNvPr id="59" name="矩形 47"/>
          <p:cNvSpPr>
            <a:spLocks noChangeArrowheads="1"/>
          </p:cNvSpPr>
          <p:nvPr/>
        </p:nvSpPr>
        <p:spPr bwMode="auto">
          <a:xfrm>
            <a:off x="2826364" y="2134948"/>
            <a:ext cx="3357483"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在此录入上述图表的综合描述说明，在此录入上述图表的综合描述说明，在此录入上述图表的综合描述说明。</a:t>
            </a:r>
          </a:p>
        </p:txBody>
      </p:sp>
      <p:sp>
        <p:nvSpPr>
          <p:cNvPr id="60" name="圆角矩形 6"/>
          <p:cNvSpPr/>
          <p:nvPr/>
        </p:nvSpPr>
        <p:spPr>
          <a:xfrm>
            <a:off x="4864950" y="4472069"/>
            <a:ext cx="503012" cy="0"/>
          </a:xfrm>
          <a:custGeom>
            <a:avLst/>
            <a:gdLst>
              <a:gd name="connsiteX0" fmla="*/ 0 w 670708"/>
              <a:gd name="connsiteY0" fmla="*/ 112518 h 1095765"/>
              <a:gd name="connsiteX1" fmla="*/ 112518 w 670708"/>
              <a:gd name="connsiteY1" fmla="*/ 0 h 1095765"/>
              <a:gd name="connsiteX2" fmla="*/ 558190 w 670708"/>
              <a:gd name="connsiteY2" fmla="*/ 0 h 1095765"/>
              <a:gd name="connsiteX3" fmla="*/ 670708 w 670708"/>
              <a:gd name="connsiteY3" fmla="*/ 112518 h 1095765"/>
              <a:gd name="connsiteX4" fmla="*/ 670708 w 670708"/>
              <a:gd name="connsiteY4" fmla="*/ 983247 h 1095765"/>
              <a:gd name="connsiteX5" fmla="*/ 558190 w 670708"/>
              <a:gd name="connsiteY5" fmla="*/ 1095765 h 1095765"/>
              <a:gd name="connsiteX6" fmla="*/ 112518 w 670708"/>
              <a:gd name="connsiteY6" fmla="*/ 1095765 h 1095765"/>
              <a:gd name="connsiteX7" fmla="*/ 0 w 670708"/>
              <a:gd name="connsiteY7" fmla="*/ 983247 h 1095765"/>
              <a:gd name="connsiteX8" fmla="*/ 0 w 670708"/>
              <a:gd name="connsiteY8" fmla="*/ 112518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7" fmla="*/ 112518 w 670708"/>
              <a:gd name="connsiteY7" fmla="*/ 1095765 h 1095765"/>
              <a:gd name="connsiteX8" fmla="*/ 91440 w 670708"/>
              <a:gd name="connsiteY8" fmla="*/ 1074687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7" fmla="*/ 112518 w 670708"/>
              <a:gd name="connsiteY7" fmla="*/ 1095765 h 1095765"/>
              <a:gd name="connsiteX0" fmla="*/ 0 w 670708"/>
              <a:gd name="connsiteY0" fmla="*/ 983247 h 1095765"/>
              <a:gd name="connsiteX1" fmla="*/ 0 w 670708"/>
              <a:gd name="connsiteY1" fmla="*/ 112518 h 1095765"/>
              <a:gd name="connsiteX2" fmla="*/ 112518 w 670708"/>
              <a:gd name="connsiteY2" fmla="*/ 0 h 1095765"/>
              <a:gd name="connsiteX3" fmla="*/ 558190 w 670708"/>
              <a:gd name="connsiteY3" fmla="*/ 0 h 1095765"/>
              <a:gd name="connsiteX4" fmla="*/ 670708 w 670708"/>
              <a:gd name="connsiteY4" fmla="*/ 112518 h 1095765"/>
              <a:gd name="connsiteX5" fmla="*/ 670708 w 670708"/>
              <a:gd name="connsiteY5" fmla="*/ 983247 h 1095765"/>
              <a:gd name="connsiteX6" fmla="*/ 558190 w 670708"/>
              <a:gd name="connsiteY6" fmla="*/ 1095765 h 1095765"/>
              <a:gd name="connsiteX0" fmla="*/ 0 w 670708"/>
              <a:gd name="connsiteY0" fmla="*/ 983247 h 983247"/>
              <a:gd name="connsiteX1" fmla="*/ 0 w 670708"/>
              <a:gd name="connsiteY1" fmla="*/ 112518 h 983247"/>
              <a:gd name="connsiteX2" fmla="*/ 112518 w 670708"/>
              <a:gd name="connsiteY2" fmla="*/ 0 h 983247"/>
              <a:gd name="connsiteX3" fmla="*/ 558190 w 670708"/>
              <a:gd name="connsiteY3" fmla="*/ 0 h 983247"/>
              <a:gd name="connsiteX4" fmla="*/ 670708 w 670708"/>
              <a:gd name="connsiteY4" fmla="*/ 112518 h 983247"/>
              <a:gd name="connsiteX5" fmla="*/ 670708 w 670708"/>
              <a:gd name="connsiteY5" fmla="*/ 983247 h 983247"/>
              <a:gd name="connsiteX0" fmla="*/ 0 w 670708"/>
              <a:gd name="connsiteY0" fmla="*/ 112518 h 983247"/>
              <a:gd name="connsiteX1" fmla="*/ 112518 w 670708"/>
              <a:gd name="connsiteY1" fmla="*/ 0 h 983247"/>
              <a:gd name="connsiteX2" fmla="*/ 558190 w 670708"/>
              <a:gd name="connsiteY2" fmla="*/ 0 h 983247"/>
              <a:gd name="connsiteX3" fmla="*/ 670708 w 670708"/>
              <a:gd name="connsiteY3" fmla="*/ 112518 h 983247"/>
              <a:gd name="connsiteX4" fmla="*/ 670708 w 670708"/>
              <a:gd name="connsiteY4" fmla="*/ 983247 h 983247"/>
              <a:gd name="connsiteX0" fmla="*/ 0 w 558190"/>
              <a:gd name="connsiteY0" fmla="*/ 0 h 983247"/>
              <a:gd name="connsiteX1" fmla="*/ 445672 w 558190"/>
              <a:gd name="connsiteY1" fmla="*/ 0 h 983247"/>
              <a:gd name="connsiteX2" fmla="*/ 558190 w 558190"/>
              <a:gd name="connsiteY2" fmla="*/ 112518 h 983247"/>
              <a:gd name="connsiteX3" fmla="*/ 558190 w 558190"/>
              <a:gd name="connsiteY3" fmla="*/ 983247 h 983247"/>
              <a:gd name="connsiteX0" fmla="*/ 0 w 841896"/>
              <a:gd name="connsiteY0" fmla="*/ 0 h 720809"/>
              <a:gd name="connsiteX1" fmla="*/ 445672 w 841896"/>
              <a:gd name="connsiteY1" fmla="*/ 0 h 720809"/>
              <a:gd name="connsiteX2" fmla="*/ 558190 w 841896"/>
              <a:gd name="connsiteY2" fmla="*/ 112518 h 720809"/>
              <a:gd name="connsiteX3" fmla="*/ 841896 w 841896"/>
              <a:gd name="connsiteY3" fmla="*/ 720809 h 720809"/>
              <a:gd name="connsiteX0" fmla="*/ 0 w 841896"/>
              <a:gd name="connsiteY0" fmla="*/ 0 h 720809"/>
              <a:gd name="connsiteX1" fmla="*/ 445672 w 841896"/>
              <a:gd name="connsiteY1" fmla="*/ 0 h 720809"/>
              <a:gd name="connsiteX2" fmla="*/ 589714 w 841896"/>
              <a:gd name="connsiteY2" fmla="*/ 112518 h 720809"/>
              <a:gd name="connsiteX3" fmla="*/ 841896 w 841896"/>
              <a:gd name="connsiteY3" fmla="*/ 720809 h 720809"/>
              <a:gd name="connsiteX0" fmla="*/ 0 w 841896"/>
              <a:gd name="connsiteY0" fmla="*/ 0 h 720809"/>
              <a:gd name="connsiteX1" fmla="*/ 445672 w 841896"/>
              <a:gd name="connsiteY1" fmla="*/ 0 h 720809"/>
              <a:gd name="connsiteX2" fmla="*/ 589714 w 841896"/>
              <a:gd name="connsiteY2" fmla="*/ 112518 h 720809"/>
              <a:gd name="connsiteX3" fmla="*/ 841896 w 841896"/>
              <a:gd name="connsiteY3" fmla="*/ 720809 h 720809"/>
              <a:gd name="connsiteX0" fmla="*/ 0 w 589714"/>
              <a:gd name="connsiteY0" fmla="*/ 0 h 112517"/>
              <a:gd name="connsiteX1" fmla="*/ 445672 w 589714"/>
              <a:gd name="connsiteY1" fmla="*/ 0 h 112517"/>
              <a:gd name="connsiteX2" fmla="*/ 589714 w 589714"/>
              <a:gd name="connsiteY2" fmla="*/ 112518 h 112517"/>
              <a:gd name="connsiteX0" fmla="*/ 0 w 445672"/>
              <a:gd name="connsiteY0" fmla="*/ 0 h 0"/>
              <a:gd name="connsiteX1" fmla="*/ 445672 w 445672"/>
              <a:gd name="connsiteY1" fmla="*/ 0 h 0"/>
            </a:gdLst>
            <a:ahLst/>
            <a:cxnLst>
              <a:cxn ang="0">
                <a:pos x="connsiteX0" y="connsiteY0"/>
              </a:cxn>
              <a:cxn ang="0">
                <a:pos x="connsiteX1" y="connsiteY1"/>
              </a:cxn>
            </a:cxnLst>
            <a:rect l="l" t="t" r="r" b="b"/>
            <a:pathLst>
              <a:path w="445672">
                <a:moveTo>
                  <a:pt x="0" y="0"/>
                </a:moveTo>
                <a:lnTo>
                  <a:pt x="445672" y="0"/>
                </a:lnTo>
              </a:path>
            </a:pathLst>
          </a:custGeom>
          <a:ln w="12700">
            <a:solidFill>
              <a:srgbClr val="0297F0">
                <a:alpha val="80000"/>
              </a:srgbClr>
            </a:solidFill>
            <a:prstDash val="solid"/>
            <a:headEnd type="oval" w="med"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tx1"/>
              </a:solidFill>
            </a:endParaRPr>
          </a:p>
        </p:txBody>
      </p:sp>
      <p:sp>
        <p:nvSpPr>
          <p:cNvPr id="61" name="矩形 60"/>
          <p:cNvSpPr/>
          <p:nvPr/>
        </p:nvSpPr>
        <p:spPr>
          <a:xfrm>
            <a:off x="3374365" y="4613543"/>
            <a:ext cx="1951799" cy="430879"/>
          </a:xfrm>
          <a:prstGeom prst="rect">
            <a:avLst/>
          </a:prstGeom>
        </p:spPr>
        <p:txBody>
          <a:bodyPr wrap="square" lIns="91431" tIns="45716" rIns="91431" bIns="45716">
            <a:spAutoFit/>
          </a:bodyPr>
          <a:lstStyle/>
          <a:p>
            <a:pPr algn="r"/>
            <a:r>
              <a:rPr lang="zh-CN" altLang="en-US" sz="22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点击添加标题</a:t>
            </a:r>
            <a:endParaRPr lang="en-US" altLang="zh-CN" sz="22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endParaRPr>
          </a:p>
        </p:txBody>
      </p:sp>
      <p:sp>
        <p:nvSpPr>
          <p:cNvPr id="62" name="矩形 47"/>
          <p:cNvSpPr>
            <a:spLocks noChangeArrowheads="1"/>
          </p:cNvSpPr>
          <p:nvPr/>
        </p:nvSpPr>
        <p:spPr bwMode="auto">
          <a:xfrm>
            <a:off x="2872448" y="5002417"/>
            <a:ext cx="2453716"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a:t>
            </a:r>
          </a:p>
        </p:txBody>
      </p:sp>
      <p:grpSp>
        <p:nvGrpSpPr>
          <p:cNvPr id="63" name="组合 62"/>
          <p:cNvGrpSpPr/>
          <p:nvPr/>
        </p:nvGrpSpPr>
        <p:grpSpPr>
          <a:xfrm>
            <a:off x="5290463" y="3438833"/>
            <a:ext cx="2403521" cy="2403521"/>
            <a:chOff x="3908424" y="3737834"/>
            <a:chExt cx="2403521" cy="2403521"/>
          </a:xfrm>
        </p:grpSpPr>
        <p:grpSp>
          <p:nvGrpSpPr>
            <p:cNvPr id="64" name="组合 63"/>
            <p:cNvGrpSpPr/>
            <p:nvPr/>
          </p:nvGrpSpPr>
          <p:grpSpPr>
            <a:xfrm>
              <a:off x="3908424" y="3737834"/>
              <a:ext cx="2403521" cy="2403521"/>
              <a:chOff x="3908424" y="3737834"/>
              <a:chExt cx="2403521" cy="2403521"/>
            </a:xfrm>
          </p:grpSpPr>
          <p:sp>
            <p:nvSpPr>
              <p:cNvPr id="66" name="任意多边形 65"/>
              <p:cNvSpPr/>
              <p:nvPr/>
            </p:nvSpPr>
            <p:spPr>
              <a:xfrm>
                <a:off x="3908424" y="3737834"/>
                <a:ext cx="2403521" cy="2403521"/>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gradFill flip="none" rotWithShape="1">
                <a:gsLst>
                  <a:gs pos="0">
                    <a:srgbClr val="C4C4C4"/>
                  </a:gs>
                  <a:gs pos="68000">
                    <a:sysClr val="window" lastClr="FFFFFF">
                      <a:lumMod val="95000"/>
                      <a:shade val="100000"/>
                      <a:satMod val="115000"/>
                    </a:sysClr>
                  </a:gs>
                </a:gsLst>
                <a:lin ang="16200000" scaled="1"/>
                <a:tileRect/>
              </a:gradFill>
              <a:ln w="19050" cap="flat" cmpd="sng" algn="ctr">
                <a:gradFill>
                  <a:gsLst>
                    <a:gs pos="0">
                      <a:schemeClr val="accent1">
                        <a:lumMod val="5000"/>
                        <a:lumOff val="95000"/>
                      </a:schemeClr>
                    </a:gs>
                    <a:gs pos="100000">
                      <a:schemeClr val="bg1">
                        <a:lumMod val="85000"/>
                      </a:schemeClr>
                    </a:gs>
                  </a:gsLst>
                  <a:lin ang="5400000" scaled="1"/>
                </a:gradFill>
                <a:prstDash val="solid"/>
              </a:ln>
              <a:effectLst>
                <a:outerShdw blurRad="114300" dist="50800" dir="10800000" sx="101000" sy="101000" algn="r" rotWithShape="0">
                  <a:prstClr val="black">
                    <a:alpha val="40000"/>
                  </a:prstClr>
                </a:outerShdw>
              </a:effectLst>
              <a:scene3d>
                <a:camera prst="orthographicFront">
                  <a:rot lat="0" lon="0" rev="0"/>
                </a:camera>
                <a:lightRig rig="glow" dir="t">
                  <a:rot lat="0" lon="0" rev="4800000"/>
                </a:lightRig>
              </a:scene3d>
              <a:sp3d prstMaterial="matte"/>
            </p:spPr>
            <p:txBody>
              <a:bodyPr spcFirstLastPara="0" vert="horz" wrap="square" lIns="501445" tIns="575655" rIns="501445" bIns="614746" numCol="1" spcCol="1270" anchor="ctr" anchorCtr="0">
                <a:noAutofit/>
              </a:bodyPr>
              <a:lstStyle/>
              <a:p>
                <a:pPr marL="0" marR="0" lvl="0" indent="0" algn="ctr" defTabSz="182245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dirty="0">
                  <a:ln>
                    <a:noFill/>
                  </a:ln>
                  <a:solidFill>
                    <a:srgbClr val="0297F0"/>
                  </a:solidFill>
                  <a:effectLst/>
                  <a:uLnTx/>
                  <a:uFillTx/>
                  <a:latin typeface="Impact" panose="020B0806030902050204" pitchFamily="34" charset="0"/>
                </a:endParaRPr>
              </a:p>
            </p:txBody>
          </p:sp>
          <p:sp>
            <p:nvSpPr>
              <p:cNvPr id="67" name="椭圆 66"/>
              <p:cNvSpPr/>
              <p:nvPr/>
            </p:nvSpPr>
            <p:spPr>
              <a:xfrm>
                <a:off x="4314401" y="4143811"/>
                <a:ext cx="1591568" cy="1591568"/>
              </a:xfrm>
              <a:prstGeom prst="ellipse">
                <a:avLst/>
              </a:prstGeom>
              <a:gradFill flip="none" rotWithShape="1">
                <a:gsLst>
                  <a:gs pos="0">
                    <a:sysClr val="window" lastClr="FFFFFF">
                      <a:lumMod val="85000"/>
                    </a:sysClr>
                  </a:gs>
                  <a:gs pos="100000">
                    <a:sysClr val="window" lastClr="FFFFFF"/>
                  </a:gs>
                </a:gsLst>
                <a:lin ang="54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297F0"/>
                  </a:solidFill>
                  <a:effectLst/>
                  <a:uLnTx/>
                  <a:uFillTx/>
                  <a:latin typeface="Impact" panose="020B0806030902050204" pitchFamily="34" charset="0"/>
                </a:endParaRPr>
              </a:p>
            </p:txBody>
          </p:sp>
          <p:sp>
            <p:nvSpPr>
              <p:cNvPr id="68" name="椭圆 67"/>
              <p:cNvSpPr/>
              <p:nvPr/>
            </p:nvSpPr>
            <p:spPr>
              <a:xfrm>
                <a:off x="4403386" y="4232798"/>
                <a:ext cx="1413596" cy="1413593"/>
              </a:xfrm>
              <a:prstGeom prst="ellipse">
                <a:avLst/>
              </a:prstGeom>
              <a:solidFill>
                <a:srgbClr val="0297F0"/>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297F0"/>
                  </a:solidFill>
                  <a:effectLst/>
                  <a:uLnTx/>
                  <a:uFillTx/>
                  <a:latin typeface="Impact" panose="020B0806030902050204" pitchFamily="34" charset="0"/>
                </a:endParaRPr>
              </a:p>
            </p:txBody>
          </p:sp>
          <p:sp>
            <p:nvSpPr>
              <p:cNvPr id="69" name="椭圆 68"/>
              <p:cNvSpPr/>
              <p:nvPr/>
            </p:nvSpPr>
            <p:spPr>
              <a:xfrm>
                <a:off x="4541856" y="4371266"/>
                <a:ext cx="1136657" cy="1136657"/>
              </a:xfrm>
              <a:prstGeom prst="ellipse">
                <a:avLst/>
              </a:prstGeom>
              <a:solidFill>
                <a:sysClr val="window" lastClr="FFFFFF">
                  <a:lumMod val="95000"/>
                </a:sys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297F0"/>
                  </a:solidFill>
                  <a:effectLst/>
                  <a:uLnTx/>
                  <a:uFillTx/>
                  <a:latin typeface="Impact" panose="020B0806030902050204" pitchFamily="34" charset="0"/>
                </a:endParaRPr>
              </a:p>
            </p:txBody>
          </p:sp>
        </p:grpSp>
        <p:sp>
          <p:nvSpPr>
            <p:cNvPr id="65" name="TextBox 39"/>
            <p:cNvSpPr txBox="1"/>
            <p:nvPr/>
          </p:nvSpPr>
          <p:spPr>
            <a:xfrm flipH="1">
              <a:off x="4520695" y="4554874"/>
              <a:ext cx="1178978" cy="76944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w="18415" cmpd="sng">
                    <a:noFill/>
                    <a:prstDash val="solid"/>
                  </a:ln>
                  <a:solidFill>
                    <a:srgbClr val="0297F0"/>
                  </a:solidFill>
                  <a:effectLst>
                    <a:innerShdw blurRad="63500" dist="50800" dir="16200000">
                      <a:prstClr val="black">
                        <a:alpha val="50000"/>
                      </a:prstClr>
                    </a:innerShdw>
                  </a:effectLst>
                  <a:uLnTx/>
                  <a:uFillTx/>
                  <a:latin typeface="Impact" panose="020B0806030902050204" pitchFamily="34" charset="0"/>
                  <a:cs typeface="Times New Roman" pitchFamily="18" charset="0"/>
                </a:rPr>
                <a:t>01</a:t>
              </a:r>
              <a:endParaRPr kumimoji="0" lang="zh-CN" altLang="en-US" b="1" i="0" u="none" strike="noStrike" kern="0" cap="none" spc="0" normalizeH="0" baseline="0" noProof="0" dirty="0">
                <a:ln w="18415" cmpd="sng">
                  <a:noFill/>
                  <a:prstDash val="solid"/>
                </a:ln>
                <a:solidFill>
                  <a:srgbClr val="0297F0"/>
                </a:solidFill>
                <a:effectLst>
                  <a:innerShdw blurRad="63500" dist="50800" dir="16200000">
                    <a:prstClr val="black">
                      <a:alpha val="50000"/>
                    </a:prstClr>
                  </a:innerShdw>
                </a:effectLst>
                <a:uLnTx/>
                <a:uFillTx/>
                <a:latin typeface="Impact" panose="020B0806030902050204" pitchFamily="34" charset="0"/>
                <a:cs typeface="Times New Roman" pitchFamily="18" charset="0"/>
              </a:endParaRPr>
            </a:p>
          </p:txBody>
        </p:sp>
      </p:grpSp>
      <p:sp>
        <p:nvSpPr>
          <p:cNvPr id="70" name="矩形 69"/>
          <p:cNvSpPr/>
          <p:nvPr/>
        </p:nvSpPr>
        <p:spPr>
          <a:xfrm>
            <a:off x="9361701" y="3101715"/>
            <a:ext cx="1951799" cy="430879"/>
          </a:xfrm>
          <a:prstGeom prst="rect">
            <a:avLst/>
          </a:prstGeom>
        </p:spPr>
        <p:txBody>
          <a:bodyPr wrap="square" lIns="91431" tIns="45716" rIns="91431" bIns="45716">
            <a:spAutoFit/>
          </a:bodyPr>
          <a:lstStyle/>
          <a:p>
            <a:r>
              <a:rPr lang="zh-CN" altLang="en-US" sz="22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点击添加标题</a:t>
            </a:r>
            <a:endParaRPr lang="en-US" altLang="zh-CN" sz="22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endParaRPr>
          </a:p>
        </p:txBody>
      </p:sp>
      <p:sp>
        <p:nvSpPr>
          <p:cNvPr id="71" name="矩形 47"/>
          <p:cNvSpPr>
            <a:spLocks noChangeArrowheads="1"/>
          </p:cNvSpPr>
          <p:nvPr/>
        </p:nvSpPr>
        <p:spPr bwMode="auto">
          <a:xfrm>
            <a:off x="9361701" y="3490589"/>
            <a:ext cx="2802259" cy="112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在此录入上述图表的综合描述说明，在此录入上述图表的综合描述说明，在此录入上述图表的综合描述说明。</a:t>
            </a:r>
          </a:p>
        </p:txBody>
      </p:sp>
    </p:spTree>
    <p:extLst>
      <p:ext uri="{BB962C8B-B14F-4D97-AF65-F5344CB8AC3E}">
        <p14:creationId xmlns:p14="http://schemas.microsoft.com/office/powerpoint/2010/main" val="2551406468"/>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1" decel="42000" fill="hold" nodeType="withEffect">
                                  <p:stCondLst>
                                    <p:cond delay="50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500" fill="hold"/>
                                        <p:tgtEl>
                                          <p:spTgt spid="63"/>
                                        </p:tgtEl>
                                        <p:attrNameLst>
                                          <p:attrName>ppt_x</p:attrName>
                                        </p:attrNameLst>
                                      </p:cBhvr>
                                      <p:tavLst>
                                        <p:tav tm="0">
                                          <p:val>
                                            <p:strVal val="#ppt_x"/>
                                          </p:val>
                                        </p:tav>
                                        <p:tav tm="100000">
                                          <p:val>
                                            <p:strVal val="#ppt_x"/>
                                          </p:val>
                                        </p:tav>
                                      </p:tavLst>
                                    </p:anim>
                                    <p:anim calcmode="lin" valueType="num">
                                      <p:cBhvr additive="base">
                                        <p:cTn id="11" dur="500" fill="hold"/>
                                        <p:tgtEl>
                                          <p:spTgt spid="63"/>
                                        </p:tgtEl>
                                        <p:attrNameLst>
                                          <p:attrName>ppt_y</p:attrName>
                                        </p:attrNameLst>
                                      </p:cBhvr>
                                      <p:tavLst>
                                        <p:tav tm="0">
                                          <p:val>
                                            <p:strVal val="0-#ppt_h/2"/>
                                          </p:val>
                                        </p:tav>
                                        <p:tav tm="100000">
                                          <p:val>
                                            <p:strVal val="#ppt_y"/>
                                          </p:val>
                                        </p:tav>
                                      </p:tavLst>
                                    </p:anim>
                                  </p:childTnLst>
                                </p:cTn>
                              </p:par>
                              <p:par>
                                <p:cTn id="12" presetID="22" presetClass="entr" presetSubtype="2" fill="hold" grpId="0" nodeType="withEffect">
                                  <p:stCondLst>
                                    <p:cond delay="1000"/>
                                  </p:stCondLst>
                                  <p:childTnLst>
                                    <p:set>
                                      <p:cBhvr>
                                        <p:cTn id="13" dur="1" fill="hold">
                                          <p:stCondLst>
                                            <p:cond delay="0"/>
                                          </p:stCondLst>
                                        </p:cTn>
                                        <p:tgtEl>
                                          <p:spTgt spid="60"/>
                                        </p:tgtEl>
                                        <p:attrNameLst>
                                          <p:attrName>style.visibility</p:attrName>
                                        </p:attrNameLst>
                                      </p:cBhvr>
                                      <p:to>
                                        <p:strVal val="visible"/>
                                      </p:to>
                                    </p:set>
                                    <p:animEffect transition="in" filter="wipe(right)">
                                      <p:cBhvr>
                                        <p:cTn id="14" dur="250"/>
                                        <p:tgtEl>
                                          <p:spTgt spid="60"/>
                                        </p:tgtEl>
                                      </p:cBhvr>
                                    </p:animEffect>
                                  </p:childTnLst>
                                </p:cTn>
                              </p:par>
                              <p:par>
                                <p:cTn id="15" presetID="2" presetClass="entr" presetSubtype="8" fill="hold" grpId="0" nodeType="withEffect">
                                  <p:stCondLst>
                                    <p:cond delay="125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500" fill="hold"/>
                                        <p:tgtEl>
                                          <p:spTgt spid="61"/>
                                        </p:tgtEl>
                                        <p:attrNameLst>
                                          <p:attrName>ppt_x</p:attrName>
                                        </p:attrNameLst>
                                      </p:cBhvr>
                                      <p:tavLst>
                                        <p:tav tm="0">
                                          <p:val>
                                            <p:strVal val="0-#ppt_w/2"/>
                                          </p:val>
                                        </p:tav>
                                        <p:tav tm="100000">
                                          <p:val>
                                            <p:strVal val="#ppt_x"/>
                                          </p:val>
                                        </p:tav>
                                      </p:tavLst>
                                    </p:anim>
                                    <p:anim calcmode="lin" valueType="num">
                                      <p:cBhvr additive="base">
                                        <p:cTn id="18" dur="500" fill="hold"/>
                                        <p:tgtEl>
                                          <p:spTgt spid="6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125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500" fill="hold"/>
                                        <p:tgtEl>
                                          <p:spTgt spid="62"/>
                                        </p:tgtEl>
                                        <p:attrNameLst>
                                          <p:attrName>ppt_x</p:attrName>
                                        </p:attrNameLst>
                                      </p:cBhvr>
                                      <p:tavLst>
                                        <p:tav tm="0">
                                          <p:val>
                                            <p:strVal val="0-#ppt_w/2"/>
                                          </p:val>
                                        </p:tav>
                                        <p:tav tm="100000">
                                          <p:val>
                                            <p:strVal val="#ppt_x"/>
                                          </p:val>
                                        </p:tav>
                                      </p:tavLst>
                                    </p:anim>
                                    <p:anim calcmode="lin" valueType="num">
                                      <p:cBhvr additive="base">
                                        <p:cTn id="22" dur="500" fill="hold"/>
                                        <p:tgtEl>
                                          <p:spTgt spid="62"/>
                                        </p:tgtEl>
                                        <p:attrNameLst>
                                          <p:attrName>ppt_y</p:attrName>
                                        </p:attrNameLst>
                                      </p:cBhvr>
                                      <p:tavLst>
                                        <p:tav tm="0">
                                          <p:val>
                                            <p:strVal val="#ppt_y"/>
                                          </p:val>
                                        </p:tav>
                                        <p:tav tm="100000">
                                          <p:val>
                                            <p:strVal val="#ppt_y"/>
                                          </p:val>
                                        </p:tav>
                                      </p:tavLst>
                                    </p:anim>
                                  </p:childTnLst>
                                </p:cTn>
                              </p:par>
                              <p:par>
                                <p:cTn id="23" presetID="2" presetClass="entr" presetSubtype="1" decel="42000" fill="hold" nodeType="withEffect">
                                  <p:stCondLst>
                                    <p:cond delay="175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0-#ppt_h/2"/>
                                          </p:val>
                                        </p:tav>
                                        <p:tav tm="100000">
                                          <p:val>
                                            <p:strVal val="#ppt_y"/>
                                          </p:val>
                                        </p:tav>
                                      </p:tavLst>
                                    </p:anim>
                                  </p:childTnLst>
                                </p:cTn>
                              </p:par>
                              <p:par>
                                <p:cTn id="27" presetID="18" presetClass="entr" presetSubtype="3" fill="hold" grpId="0" nodeType="withEffect">
                                  <p:stCondLst>
                                    <p:cond delay="2500"/>
                                  </p:stCondLst>
                                  <p:childTnLst>
                                    <p:set>
                                      <p:cBhvr>
                                        <p:cTn id="28" dur="1" fill="hold">
                                          <p:stCondLst>
                                            <p:cond delay="0"/>
                                          </p:stCondLst>
                                        </p:cTn>
                                        <p:tgtEl>
                                          <p:spTgt spid="33"/>
                                        </p:tgtEl>
                                        <p:attrNameLst>
                                          <p:attrName>style.visibility</p:attrName>
                                        </p:attrNameLst>
                                      </p:cBhvr>
                                      <p:to>
                                        <p:strVal val="visible"/>
                                      </p:to>
                                    </p:set>
                                    <p:animEffect transition="in" filter="strips(upRight)">
                                      <p:cBhvr>
                                        <p:cTn id="29" dur="500"/>
                                        <p:tgtEl>
                                          <p:spTgt spid="33"/>
                                        </p:tgtEl>
                                      </p:cBhvr>
                                    </p:animEffect>
                                  </p:childTnLst>
                                </p:cTn>
                              </p:par>
                              <p:par>
                                <p:cTn id="30" presetID="2" presetClass="entr" presetSubtype="2" fill="hold" grpId="0" nodeType="withEffect">
                                  <p:stCondLst>
                                    <p:cond delay="3000"/>
                                  </p:stCondLst>
                                  <p:childTnLst>
                                    <p:set>
                                      <p:cBhvr>
                                        <p:cTn id="31" dur="1" fill="hold">
                                          <p:stCondLst>
                                            <p:cond delay="0"/>
                                          </p:stCondLst>
                                        </p:cTn>
                                        <p:tgtEl>
                                          <p:spTgt spid="70"/>
                                        </p:tgtEl>
                                        <p:attrNameLst>
                                          <p:attrName>style.visibility</p:attrName>
                                        </p:attrNameLst>
                                      </p:cBhvr>
                                      <p:to>
                                        <p:strVal val="visible"/>
                                      </p:to>
                                    </p:set>
                                    <p:anim calcmode="lin" valueType="num">
                                      <p:cBhvr additive="base">
                                        <p:cTn id="32" dur="500" fill="hold"/>
                                        <p:tgtEl>
                                          <p:spTgt spid="70"/>
                                        </p:tgtEl>
                                        <p:attrNameLst>
                                          <p:attrName>ppt_x</p:attrName>
                                        </p:attrNameLst>
                                      </p:cBhvr>
                                      <p:tavLst>
                                        <p:tav tm="0">
                                          <p:val>
                                            <p:strVal val="1+#ppt_w/2"/>
                                          </p:val>
                                        </p:tav>
                                        <p:tav tm="100000">
                                          <p:val>
                                            <p:strVal val="#ppt_x"/>
                                          </p:val>
                                        </p:tav>
                                      </p:tavLst>
                                    </p:anim>
                                    <p:anim calcmode="lin" valueType="num">
                                      <p:cBhvr additive="base">
                                        <p:cTn id="33" dur="500" fill="hold"/>
                                        <p:tgtEl>
                                          <p:spTgt spid="70"/>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3000"/>
                                  </p:stCondLst>
                                  <p:childTnLst>
                                    <p:set>
                                      <p:cBhvr>
                                        <p:cTn id="35" dur="1" fill="hold">
                                          <p:stCondLst>
                                            <p:cond delay="0"/>
                                          </p:stCondLst>
                                        </p:cTn>
                                        <p:tgtEl>
                                          <p:spTgt spid="71"/>
                                        </p:tgtEl>
                                        <p:attrNameLst>
                                          <p:attrName>style.visibility</p:attrName>
                                        </p:attrNameLst>
                                      </p:cBhvr>
                                      <p:to>
                                        <p:strVal val="visible"/>
                                      </p:to>
                                    </p:set>
                                    <p:anim calcmode="lin" valueType="num">
                                      <p:cBhvr additive="base">
                                        <p:cTn id="36" dur="500" fill="hold"/>
                                        <p:tgtEl>
                                          <p:spTgt spid="71"/>
                                        </p:tgtEl>
                                        <p:attrNameLst>
                                          <p:attrName>ppt_x</p:attrName>
                                        </p:attrNameLst>
                                      </p:cBhvr>
                                      <p:tavLst>
                                        <p:tav tm="0">
                                          <p:val>
                                            <p:strVal val="1+#ppt_w/2"/>
                                          </p:val>
                                        </p:tav>
                                        <p:tav tm="100000">
                                          <p:val>
                                            <p:strVal val="#ppt_x"/>
                                          </p:val>
                                        </p:tav>
                                      </p:tavLst>
                                    </p:anim>
                                    <p:anim calcmode="lin" valueType="num">
                                      <p:cBhvr additive="base">
                                        <p:cTn id="37" dur="500" fill="hold"/>
                                        <p:tgtEl>
                                          <p:spTgt spid="71"/>
                                        </p:tgtEl>
                                        <p:attrNameLst>
                                          <p:attrName>ppt_y</p:attrName>
                                        </p:attrNameLst>
                                      </p:cBhvr>
                                      <p:tavLst>
                                        <p:tav tm="0">
                                          <p:val>
                                            <p:strVal val="#ppt_y"/>
                                          </p:val>
                                        </p:tav>
                                        <p:tav tm="100000">
                                          <p:val>
                                            <p:strVal val="#ppt_y"/>
                                          </p:val>
                                        </p:tav>
                                      </p:tavLst>
                                    </p:anim>
                                  </p:childTnLst>
                                </p:cTn>
                              </p:par>
                              <p:par>
                                <p:cTn id="38" presetID="2" presetClass="entr" presetSubtype="1" decel="42000" fill="hold" nodeType="withEffect">
                                  <p:stCondLst>
                                    <p:cond delay="3500"/>
                                  </p:stCondLst>
                                  <p:childTnLst>
                                    <p:set>
                                      <p:cBhvr>
                                        <p:cTn id="39" dur="1" fill="hold">
                                          <p:stCondLst>
                                            <p:cond delay="0"/>
                                          </p:stCondLst>
                                        </p:cTn>
                                        <p:tgtEl>
                                          <p:spTgt spid="50"/>
                                        </p:tgtEl>
                                        <p:attrNameLst>
                                          <p:attrName>style.visibility</p:attrName>
                                        </p:attrNameLst>
                                      </p:cBhvr>
                                      <p:to>
                                        <p:strVal val="visible"/>
                                      </p:to>
                                    </p:set>
                                    <p:anim calcmode="lin" valueType="num">
                                      <p:cBhvr additive="base">
                                        <p:cTn id="40" dur="500" fill="hold"/>
                                        <p:tgtEl>
                                          <p:spTgt spid="50"/>
                                        </p:tgtEl>
                                        <p:attrNameLst>
                                          <p:attrName>ppt_x</p:attrName>
                                        </p:attrNameLst>
                                      </p:cBhvr>
                                      <p:tavLst>
                                        <p:tav tm="0">
                                          <p:val>
                                            <p:strVal val="#ppt_x"/>
                                          </p:val>
                                        </p:tav>
                                        <p:tav tm="100000">
                                          <p:val>
                                            <p:strVal val="#ppt_x"/>
                                          </p:val>
                                        </p:tav>
                                      </p:tavLst>
                                    </p:anim>
                                    <p:anim calcmode="lin" valueType="num">
                                      <p:cBhvr additive="base">
                                        <p:cTn id="41" dur="500" fill="hold"/>
                                        <p:tgtEl>
                                          <p:spTgt spid="50"/>
                                        </p:tgtEl>
                                        <p:attrNameLst>
                                          <p:attrName>ppt_y</p:attrName>
                                        </p:attrNameLst>
                                      </p:cBhvr>
                                      <p:tavLst>
                                        <p:tav tm="0">
                                          <p:val>
                                            <p:strVal val="0-#ppt_h/2"/>
                                          </p:val>
                                        </p:tav>
                                        <p:tav tm="100000">
                                          <p:val>
                                            <p:strVal val="#ppt_y"/>
                                          </p:val>
                                        </p:tav>
                                      </p:tavLst>
                                    </p:anim>
                                  </p:childTnLst>
                                </p:cTn>
                              </p:par>
                              <p:par>
                                <p:cTn id="42" presetID="18" presetClass="entr" presetSubtype="9" fill="hold" grpId="0" nodeType="withEffect">
                                  <p:stCondLst>
                                    <p:cond delay="4250"/>
                                  </p:stCondLst>
                                  <p:childTnLst>
                                    <p:set>
                                      <p:cBhvr>
                                        <p:cTn id="43" dur="1" fill="hold">
                                          <p:stCondLst>
                                            <p:cond delay="0"/>
                                          </p:stCondLst>
                                        </p:cTn>
                                        <p:tgtEl>
                                          <p:spTgt spid="57"/>
                                        </p:tgtEl>
                                        <p:attrNameLst>
                                          <p:attrName>style.visibility</p:attrName>
                                        </p:attrNameLst>
                                      </p:cBhvr>
                                      <p:to>
                                        <p:strVal val="visible"/>
                                      </p:to>
                                    </p:set>
                                    <p:animEffect transition="in" filter="strips(upLeft)">
                                      <p:cBhvr>
                                        <p:cTn id="44" dur="500"/>
                                        <p:tgtEl>
                                          <p:spTgt spid="57"/>
                                        </p:tgtEl>
                                      </p:cBhvr>
                                    </p:animEffect>
                                  </p:childTnLst>
                                </p:cTn>
                              </p:par>
                              <p:par>
                                <p:cTn id="45" presetID="2" presetClass="entr" presetSubtype="8" fill="hold" grpId="0" nodeType="withEffect">
                                  <p:stCondLst>
                                    <p:cond delay="425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500" fill="hold"/>
                                        <p:tgtEl>
                                          <p:spTgt spid="58"/>
                                        </p:tgtEl>
                                        <p:attrNameLst>
                                          <p:attrName>ppt_x</p:attrName>
                                        </p:attrNameLst>
                                      </p:cBhvr>
                                      <p:tavLst>
                                        <p:tav tm="0">
                                          <p:val>
                                            <p:strVal val="0-#ppt_w/2"/>
                                          </p:val>
                                        </p:tav>
                                        <p:tav tm="100000">
                                          <p:val>
                                            <p:strVal val="#ppt_x"/>
                                          </p:val>
                                        </p:tav>
                                      </p:tavLst>
                                    </p:anim>
                                    <p:anim calcmode="lin" valueType="num">
                                      <p:cBhvr additive="base">
                                        <p:cTn id="48" dur="500" fill="hold"/>
                                        <p:tgtEl>
                                          <p:spTgt spid="5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425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fill="hold"/>
                                        <p:tgtEl>
                                          <p:spTgt spid="59"/>
                                        </p:tgtEl>
                                        <p:attrNameLst>
                                          <p:attrName>ppt_x</p:attrName>
                                        </p:attrNameLst>
                                      </p:cBhvr>
                                      <p:tavLst>
                                        <p:tav tm="0">
                                          <p:val>
                                            <p:strVal val="0-#ppt_w/2"/>
                                          </p:val>
                                        </p:tav>
                                        <p:tav tm="100000">
                                          <p:val>
                                            <p:strVal val="#ppt_x"/>
                                          </p:val>
                                        </p:tav>
                                      </p:tavLst>
                                    </p:anim>
                                    <p:anim calcmode="lin" valueType="num">
                                      <p:cBhvr additive="base">
                                        <p:cTn id="52" dur="500" fill="hold"/>
                                        <p:tgtEl>
                                          <p:spTgt spid="59"/>
                                        </p:tgtEl>
                                        <p:attrNameLst>
                                          <p:attrName>ppt_y</p:attrName>
                                        </p:attrNameLst>
                                      </p:cBhvr>
                                      <p:tavLst>
                                        <p:tav tm="0">
                                          <p:val>
                                            <p:strVal val="#ppt_y"/>
                                          </p:val>
                                        </p:tav>
                                        <p:tav tm="100000">
                                          <p:val>
                                            <p:strVal val="#ppt_y"/>
                                          </p:val>
                                        </p:tav>
                                      </p:tavLst>
                                    </p:anim>
                                  </p:childTnLst>
                                </p:cTn>
                              </p:par>
                              <p:par>
                                <p:cTn id="53" presetID="8" presetClass="emph" presetSubtype="0" repeatCount="indefinite" fill="hold" nodeType="withEffect">
                                  <p:stCondLst>
                                    <p:cond delay="4250"/>
                                  </p:stCondLst>
                                  <p:childTnLst>
                                    <p:animRot by="21600000">
                                      <p:cBhvr>
                                        <p:cTn id="54" dur="1500" fill="hold"/>
                                        <p:tgtEl>
                                          <p:spTgt spid="63"/>
                                        </p:tgtEl>
                                        <p:attrNameLst>
                                          <p:attrName>r</p:attrName>
                                        </p:attrNameLst>
                                      </p:cBhvr>
                                    </p:animRot>
                                  </p:childTnLst>
                                </p:cTn>
                              </p:par>
                              <p:par>
                                <p:cTn id="55" presetID="8" presetClass="emph" presetSubtype="0" repeatCount="indefinite" fill="hold" nodeType="withEffect">
                                  <p:stCondLst>
                                    <p:cond delay="4250"/>
                                  </p:stCondLst>
                                  <p:childTnLst>
                                    <p:animRot by="21600000">
                                      <p:cBhvr>
                                        <p:cTn id="56" dur="1500" fill="hold"/>
                                        <p:tgtEl>
                                          <p:spTgt spid="34"/>
                                        </p:tgtEl>
                                        <p:attrNameLst>
                                          <p:attrName>r</p:attrName>
                                        </p:attrNameLst>
                                      </p:cBhvr>
                                    </p:animRot>
                                  </p:childTnLst>
                                </p:cTn>
                              </p:par>
                              <p:par>
                                <p:cTn id="57" presetID="8" presetClass="emph" presetSubtype="0" repeatCount="indefinite" fill="hold" nodeType="withEffect">
                                  <p:stCondLst>
                                    <p:cond delay="4250"/>
                                  </p:stCondLst>
                                  <p:childTnLst>
                                    <p:animRot by="21600000">
                                      <p:cBhvr>
                                        <p:cTn id="58" dur="1500" fill="hold"/>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animBg="1"/>
      <p:bldP spid="57" grpId="0" animBg="1"/>
      <p:bldP spid="58" grpId="0"/>
      <p:bldP spid="59" grpId="0"/>
      <p:bldP spid="60" grpId="0" animBg="1"/>
      <p:bldP spid="61" grpId="0"/>
      <p:bldP spid="62" grpId="0"/>
      <p:bldP spid="70" grpId="0"/>
      <p:bldP spid="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sp>
        <p:nvSpPr>
          <p:cNvPr id="23" name="椭圆 22"/>
          <p:cNvSpPr/>
          <p:nvPr/>
        </p:nvSpPr>
        <p:spPr>
          <a:xfrm>
            <a:off x="3251849" y="1628800"/>
            <a:ext cx="2408767" cy="2325092"/>
          </a:xfrm>
          <a:prstGeom prst="ellipse">
            <a:avLst/>
          </a:prstGeom>
          <a:blipFill dpi="0" rotWithShape="1">
            <a:blip r:embed="rId3" cstate="print"/>
            <a:srcRec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latin typeface="+mj-ea"/>
              <a:ea typeface="+mj-ea"/>
            </a:endParaRPr>
          </a:p>
        </p:txBody>
      </p:sp>
      <p:sp>
        <p:nvSpPr>
          <p:cNvPr id="24" name="椭圆 23"/>
          <p:cNvSpPr/>
          <p:nvPr/>
        </p:nvSpPr>
        <p:spPr>
          <a:xfrm>
            <a:off x="4756798" y="3311353"/>
            <a:ext cx="903817" cy="871141"/>
          </a:xfrm>
          <a:prstGeom prst="ellipse">
            <a:avLst/>
          </a:prstGeom>
          <a:solidFill>
            <a:srgbClr val="0297F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sz="3200" dirty="0">
                <a:solidFill>
                  <a:srgbClr val="FFFFFF"/>
                </a:solidFill>
                <a:latin typeface="+mj-ea"/>
                <a:ea typeface="+mj-ea"/>
              </a:rPr>
              <a:t>01</a:t>
            </a:r>
            <a:endParaRPr lang="zh-CN" altLang="en-US" sz="3200" dirty="0">
              <a:solidFill>
                <a:srgbClr val="FFFFFF"/>
              </a:solidFill>
              <a:latin typeface="+mj-ea"/>
              <a:ea typeface="+mj-ea"/>
            </a:endParaRPr>
          </a:p>
        </p:txBody>
      </p:sp>
      <p:sp>
        <p:nvSpPr>
          <p:cNvPr id="25" name="椭圆 24"/>
          <p:cNvSpPr/>
          <p:nvPr/>
        </p:nvSpPr>
        <p:spPr>
          <a:xfrm>
            <a:off x="6239222" y="1628800"/>
            <a:ext cx="2408767" cy="2325092"/>
          </a:xfrm>
          <a:prstGeom prst="ellipse">
            <a:avLst/>
          </a:prstGeom>
          <a:blipFill dpi="0" rotWithShape="1">
            <a:blip r:embed="rId4" cstate="print"/>
            <a:srcRec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latin typeface="+mj-ea"/>
              <a:ea typeface="+mj-ea"/>
            </a:endParaRPr>
          </a:p>
        </p:txBody>
      </p:sp>
      <p:sp>
        <p:nvSpPr>
          <p:cNvPr id="26" name="椭圆 25"/>
          <p:cNvSpPr/>
          <p:nvPr/>
        </p:nvSpPr>
        <p:spPr>
          <a:xfrm>
            <a:off x="7744172" y="3311353"/>
            <a:ext cx="903817" cy="871141"/>
          </a:xfrm>
          <a:prstGeom prst="ellipse">
            <a:avLst/>
          </a:prstGeom>
          <a:solidFill>
            <a:srgbClr val="0297F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altLang="zh-CN" sz="3200">
                <a:solidFill>
                  <a:srgbClr val="FFFFFF"/>
                </a:solidFill>
                <a:latin typeface="+mj-ea"/>
                <a:ea typeface="+mj-ea"/>
              </a:rPr>
              <a:t>02</a:t>
            </a:r>
            <a:endParaRPr lang="zh-CN" altLang="en-US" sz="3200">
              <a:solidFill>
                <a:srgbClr val="FFFFFF"/>
              </a:solidFill>
              <a:latin typeface="+mj-ea"/>
              <a:ea typeface="+mj-ea"/>
            </a:endParaRPr>
          </a:p>
        </p:txBody>
      </p:sp>
      <p:sp>
        <p:nvSpPr>
          <p:cNvPr id="27" name="椭圆 26"/>
          <p:cNvSpPr/>
          <p:nvPr/>
        </p:nvSpPr>
        <p:spPr>
          <a:xfrm>
            <a:off x="9226595" y="1628800"/>
            <a:ext cx="2408767" cy="2325092"/>
          </a:xfrm>
          <a:prstGeom prst="ellipse">
            <a:avLst/>
          </a:prstGeom>
          <a:blipFill dpi="0" rotWithShape="1">
            <a:blip r:embed="rId5" cstate="print"/>
            <a:srcRec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latin typeface="+mj-ea"/>
              <a:ea typeface="+mj-ea"/>
            </a:endParaRPr>
          </a:p>
        </p:txBody>
      </p:sp>
      <p:sp>
        <p:nvSpPr>
          <p:cNvPr id="28" name="椭圆 27"/>
          <p:cNvSpPr/>
          <p:nvPr/>
        </p:nvSpPr>
        <p:spPr>
          <a:xfrm>
            <a:off x="10731545" y="3311353"/>
            <a:ext cx="903817" cy="871141"/>
          </a:xfrm>
          <a:prstGeom prst="ellipse">
            <a:avLst/>
          </a:prstGeom>
          <a:solidFill>
            <a:srgbClr val="0297F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altLang="zh-CN" sz="3200">
                <a:solidFill>
                  <a:srgbClr val="FFFFFF"/>
                </a:solidFill>
                <a:latin typeface="+mj-ea"/>
                <a:ea typeface="+mj-ea"/>
              </a:rPr>
              <a:t>03</a:t>
            </a:r>
            <a:endParaRPr lang="zh-CN" altLang="en-US" sz="3200">
              <a:solidFill>
                <a:srgbClr val="FFFFFF"/>
              </a:solidFill>
              <a:latin typeface="+mj-ea"/>
              <a:ea typeface="+mj-ea"/>
            </a:endParaRPr>
          </a:p>
        </p:txBody>
      </p:sp>
      <p:sp>
        <p:nvSpPr>
          <p:cNvPr id="29" name="矩形 28"/>
          <p:cNvSpPr>
            <a:spLocks noChangeArrowheads="1"/>
          </p:cNvSpPr>
          <p:nvPr/>
        </p:nvSpPr>
        <p:spPr bwMode="auto">
          <a:xfrm>
            <a:off x="3203394" y="4423815"/>
            <a:ext cx="2252375" cy="4103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spcBef>
                <a:spcPct val="0"/>
              </a:spcBef>
            </a:pPr>
            <a:r>
              <a:rPr lang="zh-CN" altLang="en-US" sz="2400" b="1" cap="all" dirty="0">
                <a:solidFill>
                  <a:srgbClr val="0297F0"/>
                </a:solidFill>
                <a:effectLst>
                  <a:innerShdw blurRad="63500" dist="50800" dir="13500000">
                    <a:prstClr val="black">
                      <a:alpha val="50000"/>
                    </a:prstClr>
                  </a:innerShdw>
                </a:effectLst>
                <a:latin typeface="+mj-ea"/>
                <a:ea typeface="+mj-ea"/>
                <a:cs typeface="+mj-cs"/>
              </a:rPr>
              <a:t>输入关键字</a:t>
            </a:r>
            <a:endParaRPr lang="en-US" altLang="zh-CN" sz="2400" b="1" cap="all" dirty="0">
              <a:solidFill>
                <a:srgbClr val="0297F0"/>
              </a:solidFill>
              <a:effectLst>
                <a:innerShdw blurRad="63500" dist="50800" dir="13500000">
                  <a:prstClr val="black">
                    <a:alpha val="50000"/>
                  </a:prstClr>
                </a:innerShdw>
              </a:effectLst>
              <a:latin typeface="+mj-ea"/>
              <a:ea typeface="+mj-ea"/>
              <a:cs typeface="+mj-cs"/>
            </a:endParaRPr>
          </a:p>
        </p:txBody>
      </p:sp>
      <p:sp>
        <p:nvSpPr>
          <p:cNvPr id="30" name="TextBox 12"/>
          <p:cNvSpPr txBox="1"/>
          <p:nvPr/>
        </p:nvSpPr>
        <p:spPr>
          <a:xfrm>
            <a:off x="3181689" y="4989172"/>
            <a:ext cx="2274080" cy="1025922"/>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pPr>
              <a:lnSpc>
                <a:spcPts val="2000"/>
              </a:lnSpc>
            </a:pPr>
            <a:r>
              <a:rPr lang="zh-CN" altLang="en-US" sz="1200" dirty="0">
                <a:solidFill>
                  <a:schemeClr val="tx1">
                    <a:lumMod val="50000"/>
                    <a:lumOff val="50000"/>
                  </a:schemeClr>
                </a:solidFill>
                <a:latin typeface="+mj-ea"/>
                <a:ea typeface="+mj-ea"/>
              </a:rPr>
              <a:t>点击输入简要文字内容，文字内容需概括精炼，不用多余的文字修饰，言简意赅的说明分项内容</a:t>
            </a:r>
            <a:r>
              <a:rPr lang="en-US" altLang="zh-CN" sz="1200" dirty="0">
                <a:solidFill>
                  <a:schemeClr val="tx1">
                    <a:lumMod val="50000"/>
                    <a:lumOff val="50000"/>
                  </a:schemeClr>
                </a:solidFill>
                <a:latin typeface="+mj-ea"/>
                <a:ea typeface="+mj-ea"/>
              </a:rPr>
              <a:t>……</a:t>
            </a:r>
          </a:p>
        </p:txBody>
      </p:sp>
      <p:sp>
        <p:nvSpPr>
          <p:cNvPr id="31" name="矩形 30"/>
          <p:cNvSpPr>
            <a:spLocks noChangeArrowheads="1"/>
          </p:cNvSpPr>
          <p:nvPr/>
        </p:nvSpPr>
        <p:spPr bwMode="auto">
          <a:xfrm>
            <a:off x="6328269" y="4423815"/>
            <a:ext cx="2252375" cy="4103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spcBef>
                <a:spcPct val="0"/>
              </a:spcBef>
            </a:pPr>
            <a:r>
              <a:rPr lang="zh-CN" altLang="en-US" sz="2400" b="1" cap="all" dirty="0">
                <a:solidFill>
                  <a:srgbClr val="0297F0"/>
                </a:solidFill>
                <a:effectLst>
                  <a:innerShdw blurRad="63500" dist="50800" dir="13500000">
                    <a:prstClr val="black">
                      <a:alpha val="50000"/>
                    </a:prstClr>
                  </a:innerShdw>
                </a:effectLst>
                <a:latin typeface="+mj-ea"/>
                <a:ea typeface="+mj-ea"/>
              </a:rPr>
              <a:t>输入关键字</a:t>
            </a:r>
            <a:endParaRPr lang="en-US" altLang="zh-CN" sz="2400" b="1" cap="all" dirty="0">
              <a:solidFill>
                <a:srgbClr val="0297F0"/>
              </a:solidFill>
              <a:effectLst>
                <a:innerShdw blurRad="63500" dist="50800" dir="13500000">
                  <a:prstClr val="black">
                    <a:alpha val="50000"/>
                  </a:prstClr>
                </a:innerShdw>
              </a:effectLst>
              <a:latin typeface="+mj-ea"/>
              <a:ea typeface="+mj-ea"/>
            </a:endParaRPr>
          </a:p>
        </p:txBody>
      </p:sp>
      <p:sp>
        <p:nvSpPr>
          <p:cNvPr id="32" name="TextBox 14"/>
          <p:cNvSpPr txBox="1"/>
          <p:nvPr/>
        </p:nvSpPr>
        <p:spPr>
          <a:xfrm>
            <a:off x="6306564" y="4989172"/>
            <a:ext cx="2274080" cy="1025922"/>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pPr>
              <a:lnSpc>
                <a:spcPts val="2000"/>
              </a:lnSpc>
            </a:pPr>
            <a:r>
              <a:rPr lang="zh-CN" altLang="en-US" sz="1200" dirty="0">
                <a:solidFill>
                  <a:schemeClr val="tx1">
                    <a:lumMod val="50000"/>
                    <a:lumOff val="50000"/>
                  </a:schemeClr>
                </a:solidFill>
                <a:latin typeface="+mj-ea"/>
                <a:ea typeface="+mj-ea"/>
              </a:rPr>
              <a:t>点击输入简要文字内容，文字内容需概括精炼，不用多余的文字修饰，言简意赅的说明分项内容</a:t>
            </a:r>
            <a:r>
              <a:rPr lang="en-US" altLang="zh-CN" sz="1200" dirty="0">
                <a:solidFill>
                  <a:schemeClr val="tx1">
                    <a:lumMod val="50000"/>
                    <a:lumOff val="50000"/>
                  </a:schemeClr>
                </a:solidFill>
                <a:latin typeface="+mj-ea"/>
                <a:ea typeface="+mj-ea"/>
              </a:rPr>
              <a:t>……</a:t>
            </a:r>
          </a:p>
        </p:txBody>
      </p:sp>
      <p:sp>
        <p:nvSpPr>
          <p:cNvPr id="33" name="矩形 32"/>
          <p:cNvSpPr>
            <a:spLocks noChangeArrowheads="1"/>
          </p:cNvSpPr>
          <p:nvPr/>
        </p:nvSpPr>
        <p:spPr bwMode="auto">
          <a:xfrm>
            <a:off x="9417107" y="4423815"/>
            <a:ext cx="2252375" cy="4103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spcBef>
                <a:spcPct val="0"/>
              </a:spcBef>
            </a:pPr>
            <a:r>
              <a:rPr lang="zh-CN" altLang="en-US" sz="2400" b="1" cap="all" dirty="0">
                <a:solidFill>
                  <a:srgbClr val="0297F0"/>
                </a:solidFill>
                <a:effectLst>
                  <a:innerShdw blurRad="63500" dist="50800" dir="13500000">
                    <a:prstClr val="black">
                      <a:alpha val="50000"/>
                    </a:prstClr>
                  </a:innerShdw>
                </a:effectLst>
                <a:latin typeface="+mj-ea"/>
                <a:ea typeface="+mj-ea"/>
              </a:rPr>
              <a:t>输入关键字</a:t>
            </a:r>
            <a:endParaRPr lang="en-US" altLang="zh-CN" sz="2400" b="1" cap="all" dirty="0">
              <a:solidFill>
                <a:srgbClr val="0297F0"/>
              </a:solidFill>
              <a:effectLst>
                <a:innerShdw blurRad="63500" dist="50800" dir="13500000">
                  <a:prstClr val="black">
                    <a:alpha val="50000"/>
                  </a:prstClr>
                </a:innerShdw>
              </a:effectLst>
              <a:latin typeface="+mj-ea"/>
              <a:ea typeface="+mj-ea"/>
            </a:endParaRPr>
          </a:p>
        </p:txBody>
      </p:sp>
      <p:sp>
        <p:nvSpPr>
          <p:cNvPr id="34" name="TextBox 16"/>
          <p:cNvSpPr txBox="1"/>
          <p:nvPr/>
        </p:nvSpPr>
        <p:spPr>
          <a:xfrm>
            <a:off x="9395402" y="4989172"/>
            <a:ext cx="2274080" cy="1025922"/>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pPr>
              <a:lnSpc>
                <a:spcPts val="2000"/>
              </a:lnSpc>
            </a:pPr>
            <a:r>
              <a:rPr lang="zh-CN" altLang="en-US" sz="1200" dirty="0">
                <a:solidFill>
                  <a:schemeClr val="tx1">
                    <a:lumMod val="50000"/>
                    <a:lumOff val="50000"/>
                  </a:schemeClr>
                </a:solidFill>
                <a:latin typeface="+mj-ea"/>
                <a:ea typeface="+mj-ea"/>
              </a:rPr>
              <a:t>点击输入简要文字内容，文字内容需概括精炼，不用多余的文字修饰，言简意赅的说明分项内容</a:t>
            </a:r>
            <a:r>
              <a:rPr lang="en-US" altLang="zh-CN" sz="1200" dirty="0">
                <a:solidFill>
                  <a:schemeClr val="tx1">
                    <a:lumMod val="50000"/>
                    <a:lumOff val="50000"/>
                  </a:schemeClr>
                </a:solidFill>
                <a:latin typeface="+mj-ea"/>
                <a:ea typeface="+mj-ea"/>
              </a:rPr>
              <a:t>……</a:t>
            </a:r>
          </a:p>
        </p:txBody>
      </p:sp>
    </p:spTree>
    <p:extLst>
      <p:ext uri="{BB962C8B-B14F-4D97-AF65-F5344CB8AC3E}">
        <p14:creationId xmlns:p14="http://schemas.microsoft.com/office/powerpoint/2010/main" val="2709626198"/>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grpId="0" nodeType="withEffect">
                                  <p:stCondLst>
                                    <p:cond delay="25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par>
                                <p:cTn id="32" presetID="53" presetClass="entr" presetSubtype="16" fill="hold" grpId="0" nodeType="withEffect">
                                  <p:stCondLst>
                                    <p:cond delay="50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childTnLst>
                          </p:cTn>
                        </p:par>
                        <p:par>
                          <p:cTn id="37" fill="hold">
                            <p:stCondLst>
                              <p:cond delay="2000"/>
                            </p:stCondLst>
                            <p:childTnLst>
                              <p:par>
                                <p:cTn id="38" presetID="2" presetClass="entr" presetSubtype="2" fill="hold" grpId="0" nodeType="afterEffect">
                                  <p:stCondLst>
                                    <p:cond delay="0"/>
                                  </p:stCondLst>
                                  <p:childTnLst>
                                    <p:set>
                                      <p:cBhvr>
                                        <p:cTn id="39" dur="1" fill="hold">
                                          <p:stCondLst>
                                            <p:cond delay="0"/>
                                          </p:stCondLst>
                                        </p:cTn>
                                        <p:tgtEl>
                                          <p:spTgt spid="29">
                                            <p:txEl>
                                              <p:pRg st="0" end="0"/>
                                            </p:txEl>
                                          </p:spTgt>
                                        </p:tgtEl>
                                        <p:attrNameLst>
                                          <p:attrName>style.visibility</p:attrName>
                                        </p:attrNameLst>
                                      </p:cBhvr>
                                      <p:to>
                                        <p:strVal val="visible"/>
                                      </p:to>
                                    </p:set>
                                    <p:anim calcmode="lin" valueType="num">
                                      <p:cBhvr additive="base">
                                        <p:cTn id="40" dur="25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41" dur="25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par>
                          <p:cTn id="42" fill="hold">
                            <p:stCondLst>
                              <p:cond delay="2250"/>
                            </p:stCondLst>
                            <p:childTnLst>
                              <p:par>
                                <p:cTn id="43" presetID="2" presetClass="entr" presetSubtype="2" fill="hold" grpId="0" nodeType="afterEffect">
                                  <p:stCondLst>
                                    <p:cond delay="0"/>
                                  </p:stCondLst>
                                  <p:childTnLst>
                                    <p:set>
                                      <p:cBhvr>
                                        <p:cTn id="44" dur="1" fill="hold">
                                          <p:stCondLst>
                                            <p:cond delay="0"/>
                                          </p:stCondLst>
                                        </p:cTn>
                                        <p:tgtEl>
                                          <p:spTgt spid="30">
                                            <p:txEl>
                                              <p:pRg st="0" end="0"/>
                                            </p:txEl>
                                          </p:spTgt>
                                        </p:tgtEl>
                                        <p:attrNameLst>
                                          <p:attrName>style.visibility</p:attrName>
                                        </p:attrNameLst>
                                      </p:cBhvr>
                                      <p:to>
                                        <p:strVal val="visible"/>
                                      </p:to>
                                    </p:set>
                                    <p:anim calcmode="lin" valueType="num">
                                      <p:cBhvr additive="base">
                                        <p:cTn id="45" dur="25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46" dur="25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47" fill="hold">
                            <p:stCondLst>
                              <p:cond delay="2500"/>
                            </p:stCondLst>
                            <p:childTnLst>
                              <p:par>
                                <p:cTn id="48" presetID="2" presetClass="entr" presetSubtype="2" fill="hold" grpId="0" nodeType="afterEffect">
                                  <p:stCondLst>
                                    <p:cond delay="0"/>
                                  </p:stCondLst>
                                  <p:childTnLst>
                                    <p:set>
                                      <p:cBhvr>
                                        <p:cTn id="49" dur="1" fill="hold">
                                          <p:stCondLst>
                                            <p:cond delay="0"/>
                                          </p:stCondLst>
                                        </p:cTn>
                                        <p:tgtEl>
                                          <p:spTgt spid="31">
                                            <p:txEl>
                                              <p:pRg st="0" end="0"/>
                                            </p:txEl>
                                          </p:spTgt>
                                        </p:tgtEl>
                                        <p:attrNameLst>
                                          <p:attrName>style.visibility</p:attrName>
                                        </p:attrNameLst>
                                      </p:cBhvr>
                                      <p:to>
                                        <p:strVal val="visible"/>
                                      </p:to>
                                    </p:set>
                                    <p:anim calcmode="lin" valueType="num">
                                      <p:cBhvr additive="base">
                                        <p:cTn id="50" dur="25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51" dur="250" fill="hold"/>
                                        <p:tgtEl>
                                          <p:spTgt spid="31">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2750"/>
                            </p:stCondLst>
                            <p:childTnLst>
                              <p:par>
                                <p:cTn id="53" presetID="2" presetClass="entr" presetSubtype="2" fill="hold" grpId="0" nodeType="afterEffect">
                                  <p:stCondLst>
                                    <p:cond delay="0"/>
                                  </p:stCondLst>
                                  <p:childTnLst>
                                    <p:set>
                                      <p:cBhvr>
                                        <p:cTn id="54" dur="1" fill="hold">
                                          <p:stCondLst>
                                            <p:cond delay="0"/>
                                          </p:stCondLst>
                                        </p:cTn>
                                        <p:tgtEl>
                                          <p:spTgt spid="32">
                                            <p:txEl>
                                              <p:pRg st="0" end="0"/>
                                            </p:txEl>
                                          </p:spTgt>
                                        </p:tgtEl>
                                        <p:attrNameLst>
                                          <p:attrName>style.visibility</p:attrName>
                                        </p:attrNameLst>
                                      </p:cBhvr>
                                      <p:to>
                                        <p:strVal val="visible"/>
                                      </p:to>
                                    </p:set>
                                    <p:anim calcmode="lin" valueType="num">
                                      <p:cBhvr additive="base">
                                        <p:cTn id="55" dur="25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56" dur="25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57" fill="hold">
                            <p:stCondLst>
                              <p:cond delay="3000"/>
                            </p:stCondLst>
                            <p:childTnLst>
                              <p:par>
                                <p:cTn id="58" presetID="2" presetClass="entr" presetSubtype="2" fill="hold" grpId="0" nodeType="afterEffect">
                                  <p:stCondLst>
                                    <p:cond delay="0"/>
                                  </p:stCondLst>
                                  <p:childTnLst>
                                    <p:set>
                                      <p:cBhvr>
                                        <p:cTn id="59" dur="1" fill="hold">
                                          <p:stCondLst>
                                            <p:cond delay="0"/>
                                          </p:stCondLst>
                                        </p:cTn>
                                        <p:tgtEl>
                                          <p:spTgt spid="33">
                                            <p:txEl>
                                              <p:pRg st="0" end="0"/>
                                            </p:txEl>
                                          </p:spTgt>
                                        </p:tgtEl>
                                        <p:attrNameLst>
                                          <p:attrName>style.visibility</p:attrName>
                                        </p:attrNameLst>
                                      </p:cBhvr>
                                      <p:to>
                                        <p:strVal val="visible"/>
                                      </p:to>
                                    </p:set>
                                    <p:anim calcmode="lin" valueType="num">
                                      <p:cBhvr additive="base">
                                        <p:cTn id="60" dur="2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61" dur="25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62" fill="hold">
                            <p:stCondLst>
                              <p:cond delay="3250"/>
                            </p:stCondLst>
                            <p:childTnLst>
                              <p:par>
                                <p:cTn id="63" presetID="2" presetClass="entr" presetSubtype="2" fill="hold" grpId="0" nodeType="afterEffect">
                                  <p:stCondLst>
                                    <p:cond delay="0"/>
                                  </p:stCondLst>
                                  <p:childTnLst>
                                    <p:set>
                                      <p:cBhvr>
                                        <p:cTn id="64" dur="1" fill="hold">
                                          <p:stCondLst>
                                            <p:cond delay="0"/>
                                          </p:stCondLst>
                                        </p:cTn>
                                        <p:tgtEl>
                                          <p:spTgt spid="34">
                                            <p:txEl>
                                              <p:pRg st="0" end="0"/>
                                            </p:txEl>
                                          </p:spTgt>
                                        </p:tgtEl>
                                        <p:attrNameLst>
                                          <p:attrName>style.visibility</p:attrName>
                                        </p:attrNameLst>
                                      </p:cBhvr>
                                      <p:to>
                                        <p:strVal val="visible"/>
                                      </p:to>
                                    </p:set>
                                    <p:anim calcmode="lin" valueType="num">
                                      <p:cBhvr additive="base">
                                        <p:cTn id="65" dur="25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66" dur="250" fill="hold"/>
                                        <p:tgtEl>
                                          <p:spTgt spid="3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P spid="25" grpId="0" animBg="1"/>
      <p:bldP spid="26" grpId="0" animBg="1"/>
      <p:bldP spid="27" grpId="0" animBg="1"/>
      <p:bldP spid="28" grpId="0" animBg="1"/>
      <p:bldP spid="29" grpId="0" build="p"/>
      <p:bldP spid="30" grpId="0" build="p"/>
      <p:bldP spid="31" grpId="0" build="p"/>
      <p:bldP spid="32" grpId="0" build="p"/>
      <p:bldP spid="33" grpId="0" build="p"/>
      <p:bldP spid="3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a:latin typeface="+mj-ea"/>
                <a:ea typeface="+mj-ea"/>
              </a:rPr>
              <a:t>点击输入主标题</a:t>
            </a:r>
          </a:p>
        </p:txBody>
      </p:sp>
      <p:grpSp>
        <p:nvGrpSpPr>
          <p:cNvPr id="6" name="组合 5"/>
          <p:cNvGrpSpPr/>
          <p:nvPr/>
        </p:nvGrpSpPr>
        <p:grpSpPr>
          <a:xfrm>
            <a:off x="3386125" y="1728033"/>
            <a:ext cx="2493057" cy="2493055"/>
            <a:chOff x="3386125" y="1728033"/>
            <a:chExt cx="2493057" cy="2493055"/>
          </a:xfrm>
        </p:grpSpPr>
        <p:grpSp>
          <p:nvGrpSpPr>
            <p:cNvPr id="68" name="组合 67"/>
            <p:cNvGrpSpPr/>
            <p:nvPr/>
          </p:nvGrpSpPr>
          <p:grpSpPr>
            <a:xfrm>
              <a:off x="3386125" y="1728033"/>
              <a:ext cx="2493057" cy="2493055"/>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70" name="椭圆 69"/>
              <p:cNvSpPr/>
              <p:nvPr/>
            </p:nvSpPr>
            <p:spPr>
              <a:xfrm>
                <a:off x="392112" y="760413"/>
                <a:ext cx="3825874"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43" name="组合 42"/>
            <p:cNvGrpSpPr/>
            <p:nvPr/>
          </p:nvGrpSpPr>
          <p:grpSpPr>
            <a:xfrm>
              <a:off x="3390972" y="1772816"/>
              <a:ext cx="2439450" cy="2444927"/>
              <a:chOff x="800752" y="1176303"/>
              <a:chExt cx="2227424" cy="2232424"/>
            </a:xfrm>
          </p:grpSpPr>
          <p:sp>
            <p:nvSpPr>
              <p:cNvPr id="47" name="椭圆 1"/>
              <p:cNvSpPr/>
              <p:nvPr/>
            </p:nvSpPr>
            <p:spPr>
              <a:xfrm>
                <a:off x="800752" y="1176303"/>
                <a:ext cx="2227424" cy="2232424"/>
              </a:xfrm>
              <a:custGeom>
                <a:avLst/>
                <a:gdLst/>
                <a:ahLst/>
                <a:cxnLst/>
                <a:rect l="l" t="t" r="r" b="b"/>
                <a:pathLst>
                  <a:path w="2373418" h="2378746">
                    <a:moveTo>
                      <a:pt x="1189373" y="0"/>
                    </a:moveTo>
                    <a:lnTo>
                      <a:pt x="1189373" y="287688"/>
                    </a:lnTo>
                    <a:cubicBezTo>
                      <a:pt x="691386" y="287688"/>
                      <a:pt x="287688" y="691386"/>
                      <a:pt x="287688" y="1189373"/>
                    </a:cubicBezTo>
                    <a:cubicBezTo>
                      <a:pt x="287688" y="1687360"/>
                      <a:pt x="691386" y="2091058"/>
                      <a:pt x="1189373" y="2091058"/>
                    </a:cubicBezTo>
                    <a:cubicBezTo>
                      <a:pt x="1651642" y="2091058"/>
                      <a:pt x="2032663" y="1743194"/>
                      <a:pt x="2084369" y="1294891"/>
                    </a:cubicBezTo>
                    <a:lnTo>
                      <a:pt x="2373418" y="1294891"/>
                    </a:lnTo>
                    <a:cubicBezTo>
                      <a:pt x="2320695" y="1902370"/>
                      <a:pt x="1810666" y="2378746"/>
                      <a:pt x="1189373" y="2378746"/>
                    </a:cubicBezTo>
                    <a:cubicBezTo>
                      <a:pt x="532500" y="2378746"/>
                      <a:pt x="0" y="1846246"/>
                      <a:pt x="0" y="1189373"/>
                    </a:cubicBezTo>
                    <a:cubicBezTo>
                      <a:pt x="0" y="532500"/>
                      <a:pt x="532500" y="0"/>
                      <a:pt x="1189373" y="0"/>
                    </a:cubicBezTo>
                    <a:close/>
                  </a:path>
                </a:pathLst>
              </a:custGeom>
              <a:solidFill>
                <a:srgbClr val="0297F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latin typeface="+mj-ea"/>
                  <a:ea typeface="+mj-ea"/>
                </a:endParaRPr>
              </a:p>
            </p:txBody>
          </p:sp>
          <p:sp>
            <p:nvSpPr>
              <p:cNvPr id="45" name="TextBox 50"/>
              <p:cNvSpPr txBox="1"/>
              <p:nvPr/>
            </p:nvSpPr>
            <p:spPr>
              <a:xfrm>
                <a:off x="1584480" y="1844450"/>
                <a:ext cx="749696" cy="421539"/>
              </a:xfrm>
              <a:prstGeom prst="rect">
                <a:avLst/>
              </a:prstGeom>
              <a:noFill/>
            </p:spPr>
            <p:txBody>
              <a:bodyPr wrap="none" rtlCol="0">
                <a:spAutoFit/>
              </a:bodyPr>
              <a:lstStyle/>
              <a:p>
                <a:r>
                  <a:rPr lang="en-US" altLang="zh-CN" sz="2400" dirty="0">
                    <a:latin typeface="+mj-ea"/>
                    <a:ea typeface="+mj-ea"/>
                  </a:rPr>
                  <a:t>76%</a:t>
                </a:r>
                <a:endParaRPr lang="zh-CN" altLang="en-US" sz="2400" dirty="0">
                  <a:latin typeface="+mj-ea"/>
                  <a:ea typeface="+mj-ea"/>
                </a:endParaRPr>
              </a:p>
            </p:txBody>
          </p:sp>
          <p:sp>
            <p:nvSpPr>
              <p:cNvPr id="46" name="TextBox 51"/>
              <p:cNvSpPr txBox="1"/>
              <p:nvPr/>
            </p:nvSpPr>
            <p:spPr>
              <a:xfrm>
                <a:off x="1382103" y="2288609"/>
                <a:ext cx="1011694" cy="337231"/>
              </a:xfrm>
              <a:prstGeom prst="rect">
                <a:avLst/>
              </a:prstGeom>
              <a:noFill/>
            </p:spPr>
            <p:txBody>
              <a:bodyPr wrap="none" rtlCol="0">
                <a:spAutoFit/>
              </a:bodyPr>
              <a:lstStyle/>
              <a:p>
                <a:r>
                  <a:rPr lang="zh-CN" altLang="en-US" dirty="0">
                    <a:solidFill>
                      <a:schemeClr val="tx1">
                        <a:lumMod val="75000"/>
                        <a:lumOff val="25000"/>
                      </a:schemeClr>
                    </a:solidFill>
                    <a:latin typeface="+mj-ea"/>
                    <a:ea typeface="+mj-ea"/>
                  </a:rPr>
                  <a:t>添加标题</a:t>
                </a:r>
              </a:p>
            </p:txBody>
          </p:sp>
        </p:grpSp>
      </p:grpSp>
      <p:sp>
        <p:nvSpPr>
          <p:cNvPr id="50" name="矩形 49"/>
          <p:cNvSpPr/>
          <p:nvPr/>
        </p:nvSpPr>
        <p:spPr>
          <a:xfrm>
            <a:off x="3501366" y="4342595"/>
            <a:ext cx="2329056" cy="77448"/>
          </a:xfrm>
          <a:prstGeom prst="rect">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mj-ea"/>
              <a:ea typeface="+mj-ea"/>
            </a:endParaRPr>
          </a:p>
        </p:txBody>
      </p:sp>
      <p:sp>
        <p:nvSpPr>
          <p:cNvPr id="51" name="矩形 50"/>
          <p:cNvSpPr/>
          <p:nvPr/>
        </p:nvSpPr>
        <p:spPr>
          <a:xfrm>
            <a:off x="3395264" y="4506341"/>
            <a:ext cx="2407460" cy="1772793"/>
          </a:xfrm>
          <a:prstGeom prst="rect">
            <a:avLst/>
          </a:prstGeom>
        </p:spPr>
        <p:txBody>
          <a:bodyPr wrap="square">
            <a:spAutoFit/>
          </a:bodyPr>
          <a:lstStyle/>
          <a:p>
            <a:pPr>
              <a:lnSpc>
                <a:spcPct val="130000"/>
              </a:lnSpc>
            </a:pPr>
            <a:r>
              <a:rPr lang="zh-CN" altLang="en-US" sz="1200" dirty="0">
                <a:solidFill>
                  <a:schemeClr val="tx1">
                    <a:lumMod val="75000"/>
                    <a:lumOff val="25000"/>
                  </a:schemeClr>
                </a:solidFill>
                <a:latin typeface="+mj-ea"/>
                <a:ea typeface="+mj-ea"/>
              </a:rPr>
              <a:t>您的内容打在这里，或者通过复制您的文本后，在此框中选择粘贴，并选择只保留您的内容打在这里，或者通过复制您的文本后，在此框中选择粘贴，并选择只保留</a:t>
            </a:r>
          </a:p>
          <a:p>
            <a:pPr>
              <a:lnSpc>
                <a:spcPct val="130000"/>
              </a:lnSpc>
            </a:pPr>
            <a:endParaRPr lang="zh-CN" altLang="en-US" sz="1200" dirty="0">
              <a:solidFill>
                <a:schemeClr val="tx1">
                  <a:lumMod val="75000"/>
                  <a:lumOff val="25000"/>
                </a:schemeClr>
              </a:solidFill>
              <a:latin typeface="+mj-ea"/>
              <a:ea typeface="+mj-ea"/>
            </a:endParaRPr>
          </a:p>
        </p:txBody>
      </p:sp>
      <p:grpSp>
        <p:nvGrpSpPr>
          <p:cNvPr id="5" name="组合 4"/>
          <p:cNvGrpSpPr/>
          <p:nvPr/>
        </p:nvGrpSpPr>
        <p:grpSpPr>
          <a:xfrm>
            <a:off x="6266445" y="1611556"/>
            <a:ext cx="2493057" cy="2493055"/>
            <a:chOff x="6266445" y="1611556"/>
            <a:chExt cx="2493057" cy="2493055"/>
          </a:xfrm>
        </p:grpSpPr>
        <p:grpSp>
          <p:nvGrpSpPr>
            <p:cNvPr id="77" name="组合 76"/>
            <p:cNvGrpSpPr/>
            <p:nvPr/>
          </p:nvGrpSpPr>
          <p:grpSpPr>
            <a:xfrm>
              <a:off x="6266445" y="1611556"/>
              <a:ext cx="2493057" cy="2493055"/>
              <a:chOff x="304800" y="673100"/>
              <a:chExt cx="4000500" cy="4000500"/>
            </a:xfrm>
            <a:effectLst>
              <a:outerShdw blurRad="444500" dist="254000" dir="8100000" algn="tr" rotWithShape="0">
                <a:prstClr val="black">
                  <a:alpha val="50000"/>
                </a:prstClr>
              </a:outerShdw>
            </a:effectLst>
          </p:grpSpPr>
          <p:sp>
            <p:nvSpPr>
              <p:cNvPr id="78" name="同心圆 7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79" name="椭圆 78"/>
              <p:cNvSpPr/>
              <p:nvPr/>
            </p:nvSpPr>
            <p:spPr>
              <a:xfrm>
                <a:off x="392112" y="760413"/>
                <a:ext cx="3825874"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52" name="组合 51"/>
            <p:cNvGrpSpPr/>
            <p:nvPr/>
          </p:nvGrpSpPr>
          <p:grpSpPr>
            <a:xfrm>
              <a:off x="6432542" y="2391431"/>
              <a:ext cx="2287665" cy="1713180"/>
              <a:chOff x="3577963" y="1741150"/>
              <a:chExt cx="2088831" cy="1564277"/>
            </a:xfrm>
          </p:grpSpPr>
          <p:sp>
            <p:nvSpPr>
              <p:cNvPr id="54" name="椭圆 1"/>
              <p:cNvSpPr/>
              <p:nvPr/>
            </p:nvSpPr>
            <p:spPr>
              <a:xfrm>
                <a:off x="3577963" y="2288243"/>
                <a:ext cx="2088831" cy="1017184"/>
              </a:xfrm>
              <a:custGeom>
                <a:avLst/>
                <a:gdLst/>
                <a:ahLst/>
                <a:cxnLst/>
                <a:rect l="l" t="t" r="r" b="b"/>
                <a:pathLst>
                  <a:path w="2088831" h="1017184">
                    <a:moveTo>
                      <a:pt x="1817562" y="0"/>
                    </a:moveTo>
                    <a:lnTo>
                      <a:pt x="2088831" y="0"/>
                    </a:lnTo>
                    <a:cubicBezTo>
                      <a:pt x="2039351" y="570111"/>
                      <a:pt x="1560695" y="1017184"/>
                      <a:pt x="977619" y="1017184"/>
                    </a:cubicBezTo>
                    <a:cubicBezTo>
                      <a:pt x="556457" y="1017184"/>
                      <a:pt x="189775" y="783931"/>
                      <a:pt x="0" y="439399"/>
                    </a:cubicBezTo>
                    <a:lnTo>
                      <a:pt x="248210" y="323051"/>
                    </a:lnTo>
                    <a:cubicBezTo>
                      <a:pt x="391494" y="577373"/>
                      <a:pt x="664725" y="747193"/>
                      <a:pt x="977619" y="747193"/>
                    </a:cubicBezTo>
                    <a:cubicBezTo>
                      <a:pt x="1411453" y="747193"/>
                      <a:pt x="1769037" y="420726"/>
                      <a:pt x="1817562" y="0"/>
                    </a:cubicBezTo>
                    <a:close/>
                  </a:path>
                </a:pathLst>
              </a:cu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5" name="TextBox 60"/>
              <p:cNvSpPr txBox="1"/>
              <p:nvPr/>
            </p:nvSpPr>
            <p:spPr>
              <a:xfrm>
                <a:off x="4223097" y="1741150"/>
                <a:ext cx="749696" cy="421539"/>
              </a:xfrm>
              <a:prstGeom prst="rect">
                <a:avLst/>
              </a:prstGeom>
              <a:noFill/>
            </p:spPr>
            <p:txBody>
              <a:bodyPr wrap="none" rtlCol="0">
                <a:spAutoFit/>
              </a:bodyPr>
              <a:lstStyle/>
              <a:p>
                <a:r>
                  <a:rPr lang="en-US" altLang="zh-CN" sz="2400" dirty="0">
                    <a:latin typeface="+mj-ea"/>
                    <a:ea typeface="+mj-ea"/>
                  </a:rPr>
                  <a:t>48%</a:t>
                </a:r>
                <a:endParaRPr lang="zh-CN" altLang="en-US" sz="2400" dirty="0">
                  <a:latin typeface="+mj-ea"/>
                  <a:ea typeface="+mj-ea"/>
                </a:endParaRPr>
              </a:p>
            </p:txBody>
          </p:sp>
          <p:sp>
            <p:nvSpPr>
              <p:cNvPr id="56" name="TextBox 61"/>
              <p:cNvSpPr txBox="1"/>
              <p:nvPr/>
            </p:nvSpPr>
            <p:spPr>
              <a:xfrm>
                <a:off x="3996970" y="2209059"/>
                <a:ext cx="1011694" cy="337231"/>
              </a:xfrm>
              <a:prstGeom prst="rect">
                <a:avLst/>
              </a:prstGeom>
              <a:noFill/>
            </p:spPr>
            <p:txBody>
              <a:bodyPr wrap="none" rtlCol="0">
                <a:spAutoFit/>
              </a:bodyPr>
              <a:lstStyle/>
              <a:p>
                <a:r>
                  <a:rPr lang="zh-CN" altLang="en-US" dirty="0">
                    <a:solidFill>
                      <a:schemeClr val="tx1">
                        <a:lumMod val="75000"/>
                        <a:lumOff val="25000"/>
                      </a:schemeClr>
                    </a:solidFill>
                    <a:latin typeface="+mj-ea"/>
                    <a:ea typeface="+mj-ea"/>
                  </a:rPr>
                  <a:t>添加标题</a:t>
                </a:r>
              </a:p>
            </p:txBody>
          </p:sp>
        </p:grpSp>
      </p:grpSp>
      <p:sp>
        <p:nvSpPr>
          <p:cNvPr id="58" name="矩形 57"/>
          <p:cNvSpPr/>
          <p:nvPr/>
        </p:nvSpPr>
        <p:spPr>
          <a:xfrm>
            <a:off x="6391152" y="4341709"/>
            <a:ext cx="2329056" cy="77448"/>
          </a:xfrm>
          <a:prstGeom prst="rect">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latin typeface="+mj-ea"/>
              <a:ea typeface="+mj-ea"/>
            </a:endParaRPr>
          </a:p>
        </p:txBody>
      </p:sp>
      <p:sp>
        <p:nvSpPr>
          <p:cNvPr id="59" name="矩形 58"/>
          <p:cNvSpPr/>
          <p:nvPr/>
        </p:nvSpPr>
        <p:spPr>
          <a:xfrm>
            <a:off x="6285051" y="4505455"/>
            <a:ext cx="2514445" cy="1532727"/>
          </a:xfrm>
          <a:prstGeom prst="rect">
            <a:avLst/>
          </a:prstGeom>
        </p:spPr>
        <p:txBody>
          <a:bodyPr wrap="square">
            <a:spAutoFit/>
          </a:bodyPr>
          <a:lstStyle/>
          <a:p>
            <a:pPr>
              <a:lnSpc>
                <a:spcPct val="130000"/>
              </a:lnSpc>
            </a:pPr>
            <a:r>
              <a:rPr lang="zh-CN" altLang="en-US" sz="1200" dirty="0">
                <a:solidFill>
                  <a:schemeClr val="tx1">
                    <a:lumMod val="75000"/>
                    <a:lumOff val="25000"/>
                  </a:schemeClr>
                </a:solidFill>
                <a:latin typeface="+mj-ea"/>
                <a:ea typeface="+mj-ea"/>
              </a:rPr>
              <a:t>您的内容打在这里，或者通过复制您的文本后，在此框中选择粘贴，并选择只保留您的内容打在这里，或者通过复制您的文本后，在此框中选择粘贴，并选择只保留</a:t>
            </a:r>
          </a:p>
          <a:p>
            <a:pPr>
              <a:lnSpc>
                <a:spcPct val="130000"/>
              </a:lnSpc>
            </a:pPr>
            <a:endParaRPr lang="zh-CN" altLang="en-US" sz="1200" dirty="0">
              <a:solidFill>
                <a:schemeClr val="tx1">
                  <a:lumMod val="75000"/>
                  <a:lumOff val="25000"/>
                </a:schemeClr>
              </a:solidFill>
              <a:latin typeface="+mj-ea"/>
              <a:ea typeface="+mj-ea"/>
            </a:endParaRPr>
          </a:p>
        </p:txBody>
      </p:sp>
      <p:grpSp>
        <p:nvGrpSpPr>
          <p:cNvPr id="4" name="组合 3"/>
          <p:cNvGrpSpPr/>
          <p:nvPr/>
        </p:nvGrpSpPr>
        <p:grpSpPr>
          <a:xfrm>
            <a:off x="9250277" y="1611556"/>
            <a:ext cx="2493057" cy="2493055"/>
            <a:chOff x="9250277" y="1611556"/>
            <a:chExt cx="2493057" cy="2493055"/>
          </a:xfrm>
        </p:grpSpPr>
        <p:grpSp>
          <p:nvGrpSpPr>
            <p:cNvPr id="80" name="组合 79"/>
            <p:cNvGrpSpPr/>
            <p:nvPr/>
          </p:nvGrpSpPr>
          <p:grpSpPr>
            <a:xfrm>
              <a:off x="9250277" y="1611556"/>
              <a:ext cx="2493057" cy="2493055"/>
              <a:chOff x="304800" y="673100"/>
              <a:chExt cx="4000500" cy="4000500"/>
            </a:xfrm>
            <a:effectLst>
              <a:outerShdw blurRad="444500" dist="254000" dir="8100000" algn="tr" rotWithShape="0">
                <a:prstClr val="black">
                  <a:alpha val="50000"/>
                </a:prstClr>
              </a:outerShdw>
            </a:effectLst>
          </p:grpSpPr>
          <p:sp>
            <p:nvSpPr>
              <p:cNvPr id="81" name="同心圆 8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82" name="椭圆 81"/>
              <p:cNvSpPr/>
              <p:nvPr/>
            </p:nvSpPr>
            <p:spPr>
              <a:xfrm>
                <a:off x="392112" y="760413"/>
                <a:ext cx="3825874"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60" name="组合 59"/>
            <p:cNvGrpSpPr/>
            <p:nvPr/>
          </p:nvGrpSpPr>
          <p:grpSpPr>
            <a:xfrm>
              <a:off x="9280937" y="2391431"/>
              <a:ext cx="1726844" cy="1713180"/>
              <a:chOff x="6178788" y="1741150"/>
              <a:chExt cx="1576754" cy="1564277"/>
            </a:xfrm>
          </p:grpSpPr>
          <p:sp>
            <p:nvSpPr>
              <p:cNvPr id="61" name="椭圆 1"/>
              <p:cNvSpPr/>
              <p:nvPr/>
            </p:nvSpPr>
            <p:spPr>
              <a:xfrm>
                <a:off x="6178788" y="2276645"/>
                <a:ext cx="1173991" cy="1028782"/>
              </a:xfrm>
              <a:custGeom>
                <a:avLst/>
                <a:gdLst/>
                <a:ahLst/>
                <a:cxnLst/>
                <a:rect l="l" t="t" r="r" b="b"/>
                <a:pathLst>
                  <a:path w="1173991" h="1028782">
                    <a:moveTo>
                      <a:pt x="0" y="0"/>
                    </a:moveTo>
                    <a:lnTo>
                      <a:pt x="270084" y="0"/>
                    </a:lnTo>
                    <a:cubicBezTo>
                      <a:pt x="313795" y="426278"/>
                      <a:pt x="673965" y="758791"/>
                      <a:pt x="1111797" y="758791"/>
                    </a:cubicBezTo>
                    <a:lnTo>
                      <a:pt x="1173991" y="755875"/>
                    </a:lnTo>
                    <a:lnTo>
                      <a:pt x="1173991" y="1025811"/>
                    </a:lnTo>
                    <a:cubicBezTo>
                      <a:pt x="1153450" y="1028208"/>
                      <a:pt x="1132691" y="1028782"/>
                      <a:pt x="1111797" y="1028782"/>
                    </a:cubicBezTo>
                    <a:cubicBezTo>
                      <a:pt x="524781" y="1028782"/>
                      <a:pt x="43600" y="575645"/>
                      <a:pt x="0" y="0"/>
                    </a:cubicBezTo>
                    <a:close/>
                  </a:path>
                </a:pathLst>
              </a:custGeom>
              <a:solidFill>
                <a:srgbClr val="0297F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latin typeface="+mj-ea"/>
                  <a:ea typeface="+mj-ea"/>
                </a:endParaRPr>
              </a:p>
            </p:txBody>
          </p:sp>
          <p:sp>
            <p:nvSpPr>
              <p:cNvPr id="63" name="TextBox 68"/>
              <p:cNvSpPr txBox="1"/>
              <p:nvPr/>
            </p:nvSpPr>
            <p:spPr>
              <a:xfrm>
                <a:off x="6958100" y="1741150"/>
                <a:ext cx="749696" cy="421539"/>
              </a:xfrm>
              <a:prstGeom prst="rect">
                <a:avLst/>
              </a:prstGeom>
              <a:noFill/>
            </p:spPr>
            <p:txBody>
              <a:bodyPr wrap="none" rtlCol="0">
                <a:spAutoFit/>
              </a:bodyPr>
              <a:lstStyle/>
              <a:p>
                <a:r>
                  <a:rPr lang="en-US" altLang="zh-CN" sz="2400" dirty="0">
                    <a:latin typeface="+mj-ea"/>
                    <a:ea typeface="+mj-ea"/>
                  </a:rPr>
                  <a:t>22%</a:t>
                </a:r>
                <a:endParaRPr lang="zh-CN" altLang="en-US" sz="2400" dirty="0">
                  <a:latin typeface="+mj-ea"/>
                  <a:ea typeface="+mj-ea"/>
                </a:endParaRPr>
              </a:p>
            </p:txBody>
          </p:sp>
          <p:sp>
            <p:nvSpPr>
              <p:cNvPr id="64" name="TextBox 69"/>
              <p:cNvSpPr txBox="1"/>
              <p:nvPr/>
            </p:nvSpPr>
            <p:spPr>
              <a:xfrm>
                <a:off x="6743848" y="2244684"/>
                <a:ext cx="1011694" cy="337231"/>
              </a:xfrm>
              <a:prstGeom prst="rect">
                <a:avLst/>
              </a:prstGeom>
              <a:noFill/>
            </p:spPr>
            <p:txBody>
              <a:bodyPr wrap="none" rtlCol="0">
                <a:spAutoFit/>
              </a:bodyPr>
              <a:lstStyle/>
              <a:p>
                <a:r>
                  <a:rPr lang="zh-CN" altLang="en-US" dirty="0">
                    <a:solidFill>
                      <a:schemeClr val="tx1">
                        <a:lumMod val="75000"/>
                        <a:lumOff val="25000"/>
                      </a:schemeClr>
                    </a:solidFill>
                    <a:latin typeface="+mj-ea"/>
                    <a:ea typeface="+mj-ea"/>
                  </a:rPr>
                  <a:t>添加标题</a:t>
                </a:r>
              </a:p>
            </p:txBody>
          </p:sp>
        </p:grpSp>
      </p:grpSp>
      <p:sp>
        <p:nvSpPr>
          <p:cNvPr id="66" name="矩形 65"/>
          <p:cNvSpPr/>
          <p:nvPr/>
        </p:nvSpPr>
        <p:spPr>
          <a:xfrm>
            <a:off x="9386499" y="4344211"/>
            <a:ext cx="2329056" cy="77448"/>
          </a:xfrm>
          <a:prstGeom prst="rect">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latin typeface="+mj-ea"/>
              <a:ea typeface="+mj-ea"/>
            </a:endParaRPr>
          </a:p>
        </p:txBody>
      </p:sp>
      <p:sp>
        <p:nvSpPr>
          <p:cNvPr id="67" name="矩形 66"/>
          <p:cNvSpPr/>
          <p:nvPr/>
        </p:nvSpPr>
        <p:spPr>
          <a:xfrm>
            <a:off x="9306075" y="4507957"/>
            <a:ext cx="2437009" cy="1772793"/>
          </a:xfrm>
          <a:prstGeom prst="rect">
            <a:avLst/>
          </a:prstGeom>
        </p:spPr>
        <p:txBody>
          <a:bodyPr wrap="square">
            <a:spAutoFit/>
          </a:bodyPr>
          <a:lstStyle/>
          <a:p>
            <a:pPr>
              <a:lnSpc>
                <a:spcPct val="130000"/>
              </a:lnSpc>
            </a:pPr>
            <a:r>
              <a:rPr lang="zh-CN" altLang="en-US" sz="1200" dirty="0">
                <a:solidFill>
                  <a:schemeClr val="tx1">
                    <a:lumMod val="75000"/>
                    <a:lumOff val="25000"/>
                  </a:schemeClr>
                </a:solidFill>
                <a:latin typeface="+mj-ea"/>
                <a:ea typeface="+mj-ea"/>
              </a:rPr>
              <a:t>您的内容打在这里，或者通过复制您的文本后，在此框中选择粘贴，并选择只保留您的内容打在这里，或者通过复制您的文本后，在此框中选择粘贴，并选择只保留</a:t>
            </a:r>
          </a:p>
          <a:p>
            <a:pPr>
              <a:lnSpc>
                <a:spcPct val="130000"/>
              </a:lnSpc>
            </a:pPr>
            <a:endParaRPr lang="zh-CN" altLang="en-US" sz="1200" dirty="0">
              <a:solidFill>
                <a:schemeClr val="tx1">
                  <a:lumMod val="75000"/>
                  <a:lumOff val="25000"/>
                </a:schemeClr>
              </a:solidFill>
              <a:latin typeface="+mj-ea"/>
              <a:ea typeface="+mj-ea"/>
            </a:endParaRPr>
          </a:p>
        </p:txBody>
      </p:sp>
    </p:spTree>
    <p:extLst>
      <p:ext uri="{BB962C8B-B14F-4D97-AF65-F5344CB8AC3E}">
        <p14:creationId xmlns:p14="http://schemas.microsoft.com/office/powerpoint/2010/main" val="1284749873"/>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par>
                                <p:cTn id="15" presetID="31" presetClass="entr" presetSubtype="0"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nodeType="withEffect">
                                  <p:stCondLst>
                                    <p:cond delay="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par>
                          <p:cTn id="27" fill="hold">
                            <p:stCondLst>
                              <p:cond delay="2000"/>
                            </p:stCondLst>
                            <p:childTnLst>
                              <p:par>
                                <p:cTn id="28" presetID="2" presetClass="entr" presetSubtype="2" fill="hold" grpId="0" nodeType="after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1+#ppt_w/2"/>
                                          </p:val>
                                        </p:tav>
                                        <p:tav tm="100000">
                                          <p:val>
                                            <p:strVal val="#ppt_x"/>
                                          </p:val>
                                        </p:tav>
                                      </p:tavLst>
                                    </p:anim>
                                    <p:anim calcmode="lin" valueType="num">
                                      <p:cBhvr additive="base">
                                        <p:cTn id="31" dur="500" fill="hold"/>
                                        <p:tgtEl>
                                          <p:spTgt spid="50"/>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 calcmode="lin" valueType="num">
                                      <p:cBhvr additive="base">
                                        <p:cTn id="34" dur="500" fill="hold"/>
                                        <p:tgtEl>
                                          <p:spTgt spid="58"/>
                                        </p:tgtEl>
                                        <p:attrNameLst>
                                          <p:attrName>ppt_x</p:attrName>
                                        </p:attrNameLst>
                                      </p:cBhvr>
                                      <p:tavLst>
                                        <p:tav tm="0">
                                          <p:val>
                                            <p:strVal val="1+#ppt_w/2"/>
                                          </p:val>
                                        </p:tav>
                                        <p:tav tm="100000">
                                          <p:val>
                                            <p:strVal val="#ppt_x"/>
                                          </p:val>
                                        </p:tav>
                                      </p:tavLst>
                                    </p:anim>
                                    <p:anim calcmode="lin" valueType="num">
                                      <p:cBhvr additive="base">
                                        <p:cTn id="35" dur="500" fill="hold"/>
                                        <p:tgtEl>
                                          <p:spTgt spid="58"/>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anim calcmode="lin" valueType="num">
                                      <p:cBhvr additive="base">
                                        <p:cTn id="38" dur="500" fill="hold"/>
                                        <p:tgtEl>
                                          <p:spTgt spid="66"/>
                                        </p:tgtEl>
                                        <p:attrNameLst>
                                          <p:attrName>ppt_x</p:attrName>
                                        </p:attrNameLst>
                                      </p:cBhvr>
                                      <p:tavLst>
                                        <p:tav tm="0">
                                          <p:val>
                                            <p:strVal val="1+#ppt_w/2"/>
                                          </p:val>
                                        </p:tav>
                                        <p:tav tm="100000">
                                          <p:val>
                                            <p:strVal val="#ppt_x"/>
                                          </p:val>
                                        </p:tav>
                                      </p:tavLst>
                                    </p:anim>
                                    <p:anim calcmode="lin" valueType="num">
                                      <p:cBhvr additive="base">
                                        <p:cTn id="39" dur="500" fill="hold"/>
                                        <p:tgtEl>
                                          <p:spTgt spid="66"/>
                                        </p:tgtEl>
                                        <p:attrNameLst>
                                          <p:attrName>ppt_y</p:attrName>
                                        </p:attrNameLst>
                                      </p:cBhvr>
                                      <p:tavLst>
                                        <p:tav tm="0">
                                          <p:val>
                                            <p:strVal val="#ppt_y"/>
                                          </p:val>
                                        </p:tav>
                                        <p:tav tm="100000">
                                          <p:val>
                                            <p:strVal val="#ppt_y"/>
                                          </p:val>
                                        </p:tav>
                                      </p:tavLst>
                                    </p:anim>
                                  </p:childTnLst>
                                </p:cTn>
                              </p:par>
                            </p:childTnLst>
                          </p:cTn>
                        </p:par>
                        <p:par>
                          <p:cTn id="40" fill="hold">
                            <p:stCondLst>
                              <p:cond delay="2500"/>
                            </p:stCondLst>
                            <p:childTnLst>
                              <p:par>
                                <p:cTn id="41" presetID="42"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1000" fill="hold"/>
                                        <p:tgtEl>
                                          <p:spTgt spid="5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25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1000"/>
                                        <p:tgtEl>
                                          <p:spTgt spid="59"/>
                                        </p:tgtEl>
                                      </p:cBhvr>
                                    </p:animEffect>
                                    <p:anim calcmode="lin" valueType="num">
                                      <p:cBhvr>
                                        <p:cTn id="49" dur="1000" fill="hold"/>
                                        <p:tgtEl>
                                          <p:spTgt spid="59"/>
                                        </p:tgtEl>
                                        <p:attrNameLst>
                                          <p:attrName>ppt_x</p:attrName>
                                        </p:attrNameLst>
                                      </p:cBhvr>
                                      <p:tavLst>
                                        <p:tav tm="0">
                                          <p:val>
                                            <p:strVal val="#ppt_x"/>
                                          </p:val>
                                        </p:tav>
                                        <p:tav tm="100000">
                                          <p:val>
                                            <p:strVal val="#ppt_x"/>
                                          </p:val>
                                        </p:tav>
                                      </p:tavLst>
                                    </p:anim>
                                    <p:anim calcmode="lin" valueType="num">
                                      <p:cBhvr>
                                        <p:cTn id="50" dur="1000" fill="hold"/>
                                        <p:tgtEl>
                                          <p:spTgt spid="5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500"/>
                                  </p:stCondLst>
                                  <p:childTnLst>
                                    <p:set>
                                      <p:cBhvr>
                                        <p:cTn id="52" dur="1" fill="hold">
                                          <p:stCondLst>
                                            <p:cond delay="0"/>
                                          </p:stCondLst>
                                        </p:cTn>
                                        <p:tgtEl>
                                          <p:spTgt spid="67"/>
                                        </p:tgtEl>
                                        <p:attrNameLst>
                                          <p:attrName>style.visibility</p:attrName>
                                        </p:attrNameLst>
                                      </p:cBhvr>
                                      <p:to>
                                        <p:strVal val="visible"/>
                                      </p:to>
                                    </p:set>
                                    <p:animEffect transition="in" filter="fade">
                                      <p:cBhvr>
                                        <p:cTn id="53" dur="1000"/>
                                        <p:tgtEl>
                                          <p:spTgt spid="67"/>
                                        </p:tgtEl>
                                      </p:cBhvr>
                                    </p:animEffect>
                                    <p:anim calcmode="lin" valueType="num">
                                      <p:cBhvr>
                                        <p:cTn id="54" dur="1000" fill="hold"/>
                                        <p:tgtEl>
                                          <p:spTgt spid="67"/>
                                        </p:tgtEl>
                                        <p:attrNameLst>
                                          <p:attrName>ppt_x</p:attrName>
                                        </p:attrNameLst>
                                      </p:cBhvr>
                                      <p:tavLst>
                                        <p:tav tm="0">
                                          <p:val>
                                            <p:strVal val="#ppt_x"/>
                                          </p:val>
                                        </p:tav>
                                        <p:tav tm="100000">
                                          <p:val>
                                            <p:strVal val="#ppt_x"/>
                                          </p:val>
                                        </p:tav>
                                      </p:tavLst>
                                    </p:anim>
                                    <p:anim calcmode="lin" valueType="num">
                                      <p:cBhvr>
                                        <p:cTn id="55"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0" grpId="0" animBg="1"/>
      <p:bldP spid="51" grpId="0"/>
      <p:bldP spid="58" grpId="0" animBg="1"/>
      <p:bldP spid="59" grpId="0"/>
      <p:bldP spid="66" grpId="0" animBg="1"/>
      <p:bldP spid="6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a:t>点击输入主标题</a:t>
            </a:r>
          </a:p>
        </p:txBody>
      </p:sp>
      <p:sp>
        <p:nvSpPr>
          <p:cNvPr id="14" name="TextBox 1"/>
          <p:cNvSpPr txBox="1"/>
          <p:nvPr/>
        </p:nvSpPr>
        <p:spPr>
          <a:xfrm>
            <a:off x="4078982" y="1831277"/>
            <a:ext cx="2272643" cy="457931"/>
          </a:xfrm>
          <a:prstGeom prst="rect">
            <a:avLst/>
          </a:prstGeom>
          <a:noFill/>
        </p:spPr>
        <p:txBody>
          <a:bodyPr wrap="none" lIns="102982" tIns="51491" rIns="102982" bIns="51491" rtlCol="0">
            <a:spAutoFit/>
          </a:bodyPr>
          <a:lstStyle/>
          <a:p>
            <a:r>
              <a:rPr lang="zh-CN" altLang="en-US" sz="2300" dirty="0">
                <a:solidFill>
                  <a:schemeClr val="tx1">
                    <a:lumMod val="75000"/>
                    <a:lumOff val="25000"/>
                  </a:schemeClr>
                </a:solidFill>
                <a:latin typeface="微软雅黑" pitchFamily="34" charset="-122"/>
                <a:ea typeface="微软雅黑" pitchFamily="34" charset="-122"/>
              </a:rPr>
              <a:t>点击添加关键字</a:t>
            </a:r>
          </a:p>
        </p:txBody>
      </p:sp>
      <p:sp>
        <p:nvSpPr>
          <p:cNvPr id="18" name="TextBox 5"/>
          <p:cNvSpPr txBox="1"/>
          <p:nvPr/>
        </p:nvSpPr>
        <p:spPr>
          <a:xfrm>
            <a:off x="2928321" y="2613941"/>
            <a:ext cx="901219" cy="312223"/>
          </a:xfrm>
          <a:prstGeom prst="rect">
            <a:avLst/>
          </a:prstGeom>
          <a:noFill/>
        </p:spPr>
        <p:txBody>
          <a:bodyPr wrap="none" rtlCol="0">
            <a:spAutoFit/>
          </a:bodyPr>
          <a:lstStyle/>
          <a:p>
            <a:r>
              <a:rPr lang="zh-CN" altLang="en-US" sz="1400" b="1" dirty="0">
                <a:solidFill>
                  <a:schemeClr val="tx1">
                    <a:lumMod val="75000"/>
                    <a:lumOff val="25000"/>
                  </a:schemeClr>
                </a:solidFill>
                <a:latin typeface="微软雅黑" pitchFamily="34" charset="-122"/>
                <a:ea typeface="微软雅黑" pitchFamily="34" charset="-122"/>
              </a:rPr>
              <a:t>添加标题</a:t>
            </a:r>
          </a:p>
        </p:txBody>
      </p:sp>
      <p:grpSp>
        <p:nvGrpSpPr>
          <p:cNvPr id="60" name="组合 59"/>
          <p:cNvGrpSpPr/>
          <p:nvPr/>
        </p:nvGrpSpPr>
        <p:grpSpPr>
          <a:xfrm>
            <a:off x="4154965" y="2529230"/>
            <a:ext cx="6616289" cy="529503"/>
            <a:chOff x="4154965" y="2529230"/>
            <a:chExt cx="6616289" cy="529503"/>
          </a:xfrm>
        </p:grpSpPr>
        <p:sp>
          <p:nvSpPr>
            <p:cNvPr id="19" name="右箭头 18"/>
            <p:cNvSpPr/>
            <p:nvPr/>
          </p:nvSpPr>
          <p:spPr>
            <a:xfrm>
              <a:off x="4154965" y="2529230"/>
              <a:ext cx="6616289" cy="529503"/>
            </a:xfrm>
            <a:prstGeom prst="rightArrow">
              <a:avLst/>
            </a:prstGeom>
            <a:solidFill>
              <a:srgbClr val="0297F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latin typeface="微软雅黑" pitchFamily="34" charset="-122"/>
                <a:ea typeface="微软雅黑" pitchFamily="34" charset="-122"/>
              </a:endParaRPr>
            </a:p>
          </p:txBody>
        </p:sp>
        <p:sp>
          <p:nvSpPr>
            <p:cNvPr id="20" name="TextBox 7"/>
            <p:cNvSpPr txBox="1"/>
            <p:nvPr/>
          </p:nvSpPr>
          <p:spPr>
            <a:xfrm>
              <a:off x="4309398" y="2646665"/>
              <a:ext cx="1415772" cy="276999"/>
            </a:xfrm>
            <a:prstGeom prst="rect">
              <a:avLst/>
            </a:prstGeom>
            <a:noFill/>
          </p:spPr>
          <p:txBody>
            <a:bodyPr wrap="none" rtlCol="0">
              <a:spAutoFit/>
            </a:bodyPr>
            <a:lstStyle/>
            <a:p>
              <a:r>
                <a:rPr lang="zh-CN" altLang="en-US" sz="1200" dirty="0">
                  <a:solidFill>
                    <a:schemeClr val="bg1"/>
                  </a:solidFill>
                  <a:latin typeface="微软雅黑" pitchFamily="34" charset="-122"/>
                  <a:ea typeface="微软雅黑" pitchFamily="34" charset="-122"/>
                </a:rPr>
                <a:t>修改文字或者删除</a:t>
              </a:r>
            </a:p>
          </p:txBody>
        </p:sp>
      </p:grpSp>
      <p:sp>
        <p:nvSpPr>
          <p:cNvPr id="17" name="TextBox 4"/>
          <p:cNvSpPr txBox="1"/>
          <p:nvPr/>
        </p:nvSpPr>
        <p:spPr>
          <a:xfrm>
            <a:off x="10901388" y="2578308"/>
            <a:ext cx="684580" cy="381605"/>
          </a:xfrm>
          <a:prstGeom prst="rect">
            <a:avLst/>
          </a:prstGeom>
          <a:noFill/>
        </p:spPr>
        <p:txBody>
          <a:bodyPr wrap="none" rtlCol="0">
            <a:spAutoFit/>
          </a:bodyPr>
          <a:lstStyle/>
          <a:p>
            <a:r>
              <a:rPr lang="en-US" altLang="zh-CN" sz="1800" dirty="0">
                <a:latin typeface="微软雅黑" pitchFamily="34" charset="-122"/>
                <a:ea typeface="微软雅黑" pitchFamily="34" charset="-122"/>
              </a:rPr>
              <a:t>95%</a:t>
            </a:r>
            <a:endParaRPr lang="zh-CN" altLang="en-US" sz="1800" dirty="0">
              <a:latin typeface="微软雅黑" pitchFamily="34" charset="-122"/>
              <a:ea typeface="微软雅黑" pitchFamily="34" charset="-122"/>
            </a:endParaRPr>
          </a:p>
        </p:txBody>
      </p:sp>
      <p:sp>
        <p:nvSpPr>
          <p:cNvPr id="24" name="TextBox 11"/>
          <p:cNvSpPr txBox="1"/>
          <p:nvPr/>
        </p:nvSpPr>
        <p:spPr>
          <a:xfrm>
            <a:off x="2928321" y="3230692"/>
            <a:ext cx="901219" cy="312223"/>
          </a:xfrm>
          <a:prstGeom prst="rect">
            <a:avLst/>
          </a:prstGeom>
          <a:noFill/>
        </p:spPr>
        <p:txBody>
          <a:bodyPr wrap="none" rtlCol="0">
            <a:spAutoFit/>
          </a:bodyPr>
          <a:lstStyle/>
          <a:p>
            <a:r>
              <a:rPr lang="zh-CN" altLang="en-US" sz="1400" b="1" dirty="0">
                <a:solidFill>
                  <a:schemeClr val="tx1">
                    <a:lumMod val="75000"/>
                    <a:lumOff val="25000"/>
                  </a:schemeClr>
                </a:solidFill>
                <a:latin typeface="微软雅黑" pitchFamily="34" charset="-122"/>
                <a:ea typeface="微软雅黑" pitchFamily="34" charset="-122"/>
              </a:rPr>
              <a:t>添加标题</a:t>
            </a:r>
          </a:p>
        </p:txBody>
      </p:sp>
      <p:grpSp>
        <p:nvGrpSpPr>
          <p:cNvPr id="61" name="组合 60"/>
          <p:cNvGrpSpPr/>
          <p:nvPr/>
        </p:nvGrpSpPr>
        <p:grpSpPr>
          <a:xfrm>
            <a:off x="4154965" y="3117351"/>
            <a:ext cx="4654261" cy="529503"/>
            <a:chOff x="4154965" y="3117351"/>
            <a:chExt cx="4654261" cy="529503"/>
          </a:xfrm>
        </p:grpSpPr>
        <p:sp>
          <p:nvSpPr>
            <p:cNvPr id="25" name="右箭头 24"/>
            <p:cNvSpPr/>
            <p:nvPr/>
          </p:nvSpPr>
          <p:spPr>
            <a:xfrm>
              <a:off x="4154965" y="3117351"/>
              <a:ext cx="4654261" cy="529503"/>
            </a:xfrm>
            <a:prstGeom prst="rightArrow">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26" name="TextBox 13"/>
            <p:cNvSpPr txBox="1"/>
            <p:nvPr/>
          </p:nvSpPr>
          <p:spPr>
            <a:xfrm>
              <a:off x="4309398" y="3218427"/>
              <a:ext cx="1415772" cy="276999"/>
            </a:xfrm>
            <a:prstGeom prst="rect">
              <a:avLst/>
            </a:prstGeom>
            <a:noFill/>
          </p:spPr>
          <p:txBody>
            <a:bodyPr wrap="none" rtlCol="0">
              <a:spAutoFit/>
            </a:bodyPr>
            <a:lstStyle/>
            <a:p>
              <a:r>
                <a:rPr lang="zh-CN" altLang="en-US" sz="1200" dirty="0">
                  <a:solidFill>
                    <a:schemeClr val="bg1"/>
                  </a:solidFill>
                  <a:latin typeface="微软雅黑" pitchFamily="34" charset="-122"/>
                  <a:ea typeface="微软雅黑" pitchFamily="34" charset="-122"/>
                </a:rPr>
                <a:t>修改文字或者删除</a:t>
              </a:r>
            </a:p>
          </p:txBody>
        </p:sp>
      </p:grpSp>
      <p:sp>
        <p:nvSpPr>
          <p:cNvPr id="23" name="TextBox 10"/>
          <p:cNvSpPr txBox="1"/>
          <p:nvPr/>
        </p:nvSpPr>
        <p:spPr>
          <a:xfrm>
            <a:off x="8858112" y="3186879"/>
            <a:ext cx="684580" cy="381605"/>
          </a:xfrm>
          <a:prstGeom prst="rect">
            <a:avLst/>
          </a:prstGeom>
          <a:noFill/>
        </p:spPr>
        <p:txBody>
          <a:bodyPr wrap="none" rtlCol="0">
            <a:spAutoFit/>
          </a:bodyPr>
          <a:lstStyle/>
          <a:p>
            <a:r>
              <a:rPr lang="en-US" altLang="zh-CN" sz="1800" dirty="0">
                <a:latin typeface="微软雅黑" pitchFamily="34" charset="-122"/>
                <a:ea typeface="微软雅黑" pitchFamily="34" charset="-122"/>
              </a:rPr>
              <a:t>75%</a:t>
            </a:r>
            <a:endParaRPr lang="zh-CN" altLang="en-US" sz="1800" dirty="0">
              <a:latin typeface="微软雅黑" pitchFamily="34" charset="-122"/>
              <a:ea typeface="微软雅黑" pitchFamily="34" charset="-122"/>
            </a:endParaRPr>
          </a:p>
        </p:txBody>
      </p:sp>
      <p:sp>
        <p:nvSpPr>
          <p:cNvPr id="30" name="TextBox 17"/>
          <p:cNvSpPr txBox="1"/>
          <p:nvPr/>
        </p:nvSpPr>
        <p:spPr>
          <a:xfrm>
            <a:off x="2928321" y="3814722"/>
            <a:ext cx="901218" cy="312223"/>
          </a:xfrm>
          <a:prstGeom prst="rect">
            <a:avLst/>
          </a:prstGeom>
          <a:noFill/>
        </p:spPr>
        <p:txBody>
          <a:bodyPr wrap="none" rtlCol="0">
            <a:spAutoFit/>
          </a:bodyPr>
          <a:lstStyle/>
          <a:p>
            <a:r>
              <a:rPr lang="zh-CN" altLang="en-US" sz="1400" b="1" dirty="0">
                <a:solidFill>
                  <a:schemeClr val="tx1">
                    <a:lumMod val="75000"/>
                    <a:lumOff val="25000"/>
                  </a:schemeClr>
                </a:solidFill>
                <a:latin typeface="微软雅黑" pitchFamily="34" charset="-122"/>
                <a:ea typeface="微软雅黑" pitchFamily="34" charset="-122"/>
              </a:rPr>
              <a:t>添加标题</a:t>
            </a:r>
          </a:p>
        </p:txBody>
      </p:sp>
      <p:grpSp>
        <p:nvGrpSpPr>
          <p:cNvPr id="62" name="组合 61"/>
          <p:cNvGrpSpPr/>
          <p:nvPr/>
        </p:nvGrpSpPr>
        <p:grpSpPr>
          <a:xfrm>
            <a:off x="4154966" y="3705473"/>
            <a:ext cx="5384129" cy="529503"/>
            <a:chOff x="4154966" y="3705473"/>
            <a:chExt cx="5384129" cy="529503"/>
          </a:xfrm>
        </p:grpSpPr>
        <p:sp>
          <p:nvSpPr>
            <p:cNvPr id="31" name="右箭头 30"/>
            <p:cNvSpPr/>
            <p:nvPr/>
          </p:nvSpPr>
          <p:spPr>
            <a:xfrm>
              <a:off x="4154966" y="3705473"/>
              <a:ext cx="5384129" cy="529503"/>
            </a:xfrm>
            <a:prstGeom prst="rightArrow">
              <a:avLst/>
            </a:prstGeom>
            <a:solidFill>
              <a:srgbClr val="0297F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latin typeface="微软雅黑" pitchFamily="34" charset="-122"/>
                <a:ea typeface="微软雅黑" pitchFamily="34" charset="-122"/>
              </a:endParaRPr>
            </a:p>
          </p:txBody>
        </p:sp>
        <p:sp>
          <p:nvSpPr>
            <p:cNvPr id="32" name="TextBox 19"/>
            <p:cNvSpPr txBox="1"/>
            <p:nvPr/>
          </p:nvSpPr>
          <p:spPr>
            <a:xfrm>
              <a:off x="4309397" y="3806550"/>
              <a:ext cx="1415772" cy="276999"/>
            </a:xfrm>
            <a:prstGeom prst="rect">
              <a:avLst/>
            </a:prstGeom>
            <a:noFill/>
          </p:spPr>
          <p:txBody>
            <a:bodyPr wrap="none" rtlCol="0">
              <a:spAutoFit/>
            </a:bodyPr>
            <a:lstStyle/>
            <a:p>
              <a:r>
                <a:rPr lang="zh-CN" altLang="en-US" sz="1200" dirty="0">
                  <a:solidFill>
                    <a:schemeClr val="bg1"/>
                  </a:solidFill>
                  <a:latin typeface="微软雅黑" pitchFamily="34" charset="-122"/>
                  <a:ea typeface="微软雅黑" pitchFamily="34" charset="-122"/>
                </a:rPr>
                <a:t>修改文字或者删除</a:t>
              </a:r>
            </a:p>
          </p:txBody>
        </p:sp>
      </p:grpSp>
      <p:sp>
        <p:nvSpPr>
          <p:cNvPr id="29" name="TextBox 16"/>
          <p:cNvSpPr txBox="1"/>
          <p:nvPr/>
        </p:nvSpPr>
        <p:spPr>
          <a:xfrm>
            <a:off x="9659076" y="3779091"/>
            <a:ext cx="684580" cy="381605"/>
          </a:xfrm>
          <a:prstGeom prst="rect">
            <a:avLst/>
          </a:prstGeom>
          <a:noFill/>
        </p:spPr>
        <p:txBody>
          <a:bodyPr wrap="none" rtlCol="0">
            <a:spAutoFit/>
          </a:bodyPr>
          <a:lstStyle/>
          <a:p>
            <a:r>
              <a:rPr lang="en-US" altLang="zh-CN" sz="1800" dirty="0">
                <a:latin typeface="微软雅黑" pitchFamily="34" charset="-122"/>
                <a:ea typeface="微软雅黑" pitchFamily="34" charset="-122"/>
              </a:rPr>
              <a:t>85%</a:t>
            </a:r>
            <a:endParaRPr lang="zh-CN" altLang="en-US" sz="1800" dirty="0">
              <a:latin typeface="微软雅黑" pitchFamily="34" charset="-122"/>
              <a:ea typeface="微软雅黑" pitchFamily="34" charset="-122"/>
            </a:endParaRPr>
          </a:p>
        </p:txBody>
      </p:sp>
      <p:sp>
        <p:nvSpPr>
          <p:cNvPr id="36" name="TextBox 23"/>
          <p:cNvSpPr txBox="1"/>
          <p:nvPr/>
        </p:nvSpPr>
        <p:spPr>
          <a:xfrm>
            <a:off x="2928320" y="4403796"/>
            <a:ext cx="901218" cy="312223"/>
          </a:xfrm>
          <a:prstGeom prst="rect">
            <a:avLst/>
          </a:prstGeom>
          <a:noFill/>
        </p:spPr>
        <p:txBody>
          <a:bodyPr wrap="none" rtlCol="0">
            <a:spAutoFit/>
          </a:bodyPr>
          <a:lstStyle/>
          <a:p>
            <a:r>
              <a:rPr lang="zh-CN" altLang="en-US" sz="1400" b="1" dirty="0">
                <a:solidFill>
                  <a:schemeClr val="tx1">
                    <a:lumMod val="75000"/>
                    <a:lumOff val="25000"/>
                  </a:schemeClr>
                </a:solidFill>
                <a:latin typeface="微软雅黑" pitchFamily="34" charset="-122"/>
                <a:ea typeface="微软雅黑" pitchFamily="34" charset="-122"/>
              </a:rPr>
              <a:t>添加标题</a:t>
            </a:r>
          </a:p>
        </p:txBody>
      </p:sp>
      <p:grpSp>
        <p:nvGrpSpPr>
          <p:cNvPr id="63" name="组合 62"/>
          <p:cNvGrpSpPr/>
          <p:nvPr/>
        </p:nvGrpSpPr>
        <p:grpSpPr>
          <a:xfrm>
            <a:off x="4154967" y="4293594"/>
            <a:ext cx="3681102" cy="529503"/>
            <a:chOff x="4154967" y="4293594"/>
            <a:chExt cx="3681102" cy="529503"/>
          </a:xfrm>
        </p:grpSpPr>
        <p:sp>
          <p:nvSpPr>
            <p:cNvPr id="37" name="右箭头 36"/>
            <p:cNvSpPr/>
            <p:nvPr/>
          </p:nvSpPr>
          <p:spPr>
            <a:xfrm>
              <a:off x="4154967" y="4293594"/>
              <a:ext cx="3681102" cy="529503"/>
            </a:xfrm>
            <a:prstGeom prst="rightArrow">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38" name="TextBox 25"/>
            <p:cNvSpPr txBox="1"/>
            <p:nvPr/>
          </p:nvSpPr>
          <p:spPr>
            <a:xfrm>
              <a:off x="4309398" y="4394671"/>
              <a:ext cx="1415772" cy="276999"/>
            </a:xfrm>
            <a:prstGeom prst="rect">
              <a:avLst/>
            </a:prstGeom>
            <a:noFill/>
          </p:spPr>
          <p:txBody>
            <a:bodyPr wrap="none" rtlCol="0">
              <a:spAutoFit/>
            </a:bodyPr>
            <a:lstStyle/>
            <a:p>
              <a:r>
                <a:rPr lang="zh-CN" altLang="en-US" sz="1200" dirty="0">
                  <a:solidFill>
                    <a:schemeClr val="bg1"/>
                  </a:solidFill>
                  <a:latin typeface="微软雅黑" pitchFamily="34" charset="-122"/>
                  <a:ea typeface="微软雅黑" pitchFamily="34" charset="-122"/>
                </a:rPr>
                <a:t>修改文字或者删除</a:t>
              </a:r>
            </a:p>
          </p:txBody>
        </p:sp>
      </p:grpSp>
      <p:sp>
        <p:nvSpPr>
          <p:cNvPr id="35" name="TextBox 22"/>
          <p:cNvSpPr txBox="1"/>
          <p:nvPr/>
        </p:nvSpPr>
        <p:spPr>
          <a:xfrm>
            <a:off x="7942725" y="4371301"/>
            <a:ext cx="684580" cy="381605"/>
          </a:xfrm>
          <a:prstGeom prst="rect">
            <a:avLst/>
          </a:prstGeom>
          <a:noFill/>
        </p:spPr>
        <p:txBody>
          <a:bodyPr wrap="none" rtlCol="0">
            <a:spAutoFit/>
          </a:bodyPr>
          <a:lstStyle/>
          <a:p>
            <a:r>
              <a:rPr lang="en-US" altLang="zh-CN" sz="1800" dirty="0">
                <a:latin typeface="微软雅黑" pitchFamily="34" charset="-122"/>
                <a:ea typeface="微软雅黑" pitchFamily="34" charset="-122"/>
              </a:rPr>
              <a:t>52%</a:t>
            </a:r>
            <a:endParaRPr lang="zh-CN" altLang="en-US" sz="1800" dirty="0">
              <a:latin typeface="微软雅黑" pitchFamily="34" charset="-122"/>
              <a:ea typeface="微软雅黑" pitchFamily="34" charset="-122"/>
            </a:endParaRPr>
          </a:p>
        </p:txBody>
      </p:sp>
      <p:sp>
        <p:nvSpPr>
          <p:cNvPr id="42" name="TextBox 29"/>
          <p:cNvSpPr txBox="1"/>
          <p:nvPr/>
        </p:nvSpPr>
        <p:spPr>
          <a:xfrm>
            <a:off x="2928319" y="5031865"/>
            <a:ext cx="901218" cy="312223"/>
          </a:xfrm>
          <a:prstGeom prst="rect">
            <a:avLst/>
          </a:prstGeom>
          <a:noFill/>
        </p:spPr>
        <p:txBody>
          <a:bodyPr wrap="none" rtlCol="0">
            <a:spAutoFit/>
          </a:bodyPr>
          <a:lstStyle/>
          <a:p>
            <a:r>
              <a:rPr lang="zh-CN" altLang="en-US" sz="1400" b="1" dirty="0">
                <a:solidFill>
                  <a:schemeClr val="tx1">
                    <a:lumMod val="75000"/>
                    <a:lumOff val="25000"/>
                  </a:schemeClr>
                </a:solidFill>
                <a:latin typeface="微软雅黑" pitchFamily="34" charset="-122"/>
                <a:ea typeface="微软雅黑" pitchFamily="34" charset="-122"/>
              </a:rPr>
              <a:t>添加标题</a:t>
            </a:r>
          </a:p>
        </p:txBody>
      </p:sp>
      <p:grpSp>
        <p:nvGrpSpPr>
          <p:cNvPr id="64" name="组合 63"/>
          <p:cNvGrpSpPr/>
          <p:nvPr/>
        </p:nvGrpSpPr>
        <p:grpSpPr>
          <a:xfrm>
            <a:off x="4154967" y="4881716"/>
            <a:ext cx="6113997" cy="529503"/>
            <a:chOff x="4154967" y="4881716"/>
            <a:chExt cx="6113997" cy="529503"/>
          </a:xfrm>
        </p:grpSpPr>
        <p:sp>
          <p:nvSpPr>
            <p:cNvPr id="43" name="右箭头 42"/>
            <p:cNvSpPr/>
            <p:nvPr/>
          </p:nvSpPr>
          <p:spPr>
            <a:xfrm>
              <a:off x="4154967" y="4881716"/>
              <a:ext cx="6113997" cy="529503"/>
            </a:xfrm>
            <a:prstGeom prst="rightArrow">
              <a:avLst/>
            </a:prstGeom>
            <a:solidFill>
              <a:srgbClr val="0297F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schemeClr val="tx1">
                    <a:lumMod val="75000"/>
                    <a:lumOff val="25000"/>
                  </a:schemeClr>
                </a:solidFill>
                <a:latin typeface="微软雅黑" pitchFamily="34" charset="-122"/>
                <a:ea typeface="微软雅黑" pitchFamily="34" charset="-122"/>
              </a:endParaRPr>
            </a:p>
          </p:txBody>
        </p:sp>
        <p:sp>
          <p:nvSpPr>
            <p:cNvPr id="44" name="TextBox 31"/>
            <p:cNvSpPr txBox="1"/>
            <p:nvPr/>
          </p:nvSpPr>
          <p:spPr>
            <a:xfrm>
              <a:off x="4309398" y="4999154"/>
              <a:ext cx="1415772" cy="276999"/>
            </a:xfrm>
            <a:prstGeom prst="rect">
              <a:avLst/>
            </a:prstGeom>
            <a:noFill/>
          </p:spPr>
          <p:txBody>
            <a:bodyPr wrap="none" rtlCol="0">
              <a:spAutoFit/>
            </a:bodyPr>
            <a:lstStyle/>
            <a:p>
              <a:r>
                <a:rPr lang="zh-CN" altLang="en-US" sz="1200" dirty="0">
                  <a:solidFill>
                    <a:schemeClr val="bg1"/>
                  </a:solidFill>
                  <a:latin typeface="微软雅黑" pitchFamily="34" charset="-122"/>
                  <a:ea typeface="微软雅黑" pitchFamily="34" charset="-122"/>
                </a:rPr>
                <a:t>修改文字或者删除</a:t>
              </a:r>
            </a:p>
          </p:txBody>
        </p:sp>
      </p:grpSp>
      <p:sp>
        <p:nvSpPr>
          <p:cNvPr id="41" name="TextBox 28"/>
          <p:cNvSpPr txBox="1"/>
          <p:nvPr/>
        </p:nvSpPr>
        <p:spPr>
          <a:xfrm>
            <a:off x="10361965" y="4930791"/>
            <a:ext cx="733676" cy="381605"/>
          </a:xfrm>
          <a:prstGeom prst="rect">
            <a:avLst/>
          </a:prstGeom>
          <a:noFill/>
        </p:spPr>
        <p:txBody>
          <a:bodyPr wrap="square" rtlCol="0">
            <a:spAutoFit/>
          </a:bodyPr>
          <a:lstStyle/>
          <a:p>
            <a:r>
              <a:rPr lang="en-US" altLang="zh-CN" sz="1800">
                <a:latin typeface="微软雅黑" pitchFamily="34" charset="-122"/>
                <a:ea typeface="微软雅黑" pitchFamily="34" charset="-122"/>
              </a:rPr>
              <a:t>87%</a:t>
            </a:r>
            <a:endParaRPr lang="zh-CN" altLang="en-US" sz="1800" dirty="0">
              <a:latin typeface="微软雅黑" pitchFamily="34" charset="-122"/>
              <a:ea typeface="微软雅黑" pitchFamily="34" charset="-122"/>
            </a:endParaRPr>
          </a:p>
        </p:txBody>
      </p:sp>
      <p:grpSp>
        <p:nvGrpSpPr>
          <p:cNvPr id="45" name="组合 44"/>
          <p:cNvGrpSpPr/>
          <p:nvPr/>
        </p:nvGrpSpPr>
        <p:grpSpPr>
          <a:xfrm>
            <a:off x="3938015" y="2593736"/>
            <a:ext cx="337281" cy="337281"/>
            <a:chOff x="304800" y="673100"/>
            <a:chExt cx="4000500" cy="4000500"/>
          </a:xfrm>
          <a:effectLst>
            <a:outerShdw blurRad="444500" dist="2540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47" name="椭圆 46"/>
            <p:cNvSpPr/>
            <p:nvPr/>
          </p:nvSpPr>
          <p:spPr>
            <a:xfrm>
              <a:off x="392109" y="760409"/>
              <a:ext cx="3825870" cy="382587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48" name="组合 47"/>
          <p:cNvGrpSpPr/>
          <p:nvPr/>
        </p:nvGrpSpPr>
        <p:grpSpPr>
          <a:xfrm>
            <a:off x="3938015" y="3207347"/>
            <a:ext cx="337281" cy="337281"/>
            <a:chOff x="304800" y="673100"/>
            <a:chExt cx="4000500" cy="4000500"/>
          </a:xfrm>
          <a:effectLst>
            <a:outerShdw blurRad="444500" dist="254000" dir="8100000" algn="tr" rotWithShape="0">
              <a:prstClr val="black">
                <a:alpha val="50000"/>
              </a:prstClr>
            </a:outerShdw>
          </a:effectLst>
        </p:grpSpPr>
        <p:sp>
          <p:nvSpPr>
            <p:cNvPr id="49" name="同心圆 4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50" name="椭圆 49"/>
            <p:cNvSpPr/>
            <p:nvPr/>
          </p:nvSpPr>
          <p:spPr>
            <a:xfrm>
              <a:off x="392109" y="760409"/>
              <a:ext cx="3825870" cy="382587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51" name="组合 50"/>
          <p:cNvGrpSpPr/>
          <p:nvPr/>
        </p:nvGrpSpPr>
        <p:grpSpPr>
          <a:xfrm>
            <a:off x="3938015" y="3796894"/>
            <a:ext cx="337281" cy="337281"/>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53" name="椭圆 52"/>
            <p:cNvSpPr/>
            <p:nvPr/>
          </p:nvSpPr>
          <p:spPr>
            <a:xfrm>
              <a:off x="392109" y="760409"/>
              <a:ext cx="3825870" cy="382587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54" name="组合 53"/>
          <p:cNvGrpSpPr/>
          <p:nvPr/>
        </p:nvGrpSpPr>
        <p:grpSpPr>
          <a:xfrm>
            <a:off x="3938015" y="4386442"/>
            <a:ext cx="337281" cy="337281"/>
            <a:chOff x="304800" y="673100"/>
            <a:chExt cx="4000500" cy="4000500"/>
          </a:xfrm>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56" name="椭圆 55"/>
            <p:cNvSpPr/>
            <p:nvPr/>
          </p:nvSpPr>
          <p:spPr>
            <a:xfrm>
              <a:off x="392109" y="760409"/>
              <a:ext cx="3825870" cy="382587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57" name="组合 56"/>
          <p:cNvGrpSpPr/>
          <p:nvPr/>
        </p:nvGrpSpPr>
        <p:grpSpPr>
          <a:xfrm>
            <a:off x="3938015" y="4975990"/>
            <a:ext cx="337281" cy="337281"/>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59" name="椭圆 58"/>
            <p:cNvSpPr/>
            <p:nvPr/>
          </p:nvSpPr>
          <p:spPr>
            <a:xfrm>
              <a:off x="392109" y="760409"/>
              <a:ext cx="3825870" cy="382587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spTree>
    <p:extLst>
      <p:ext uri="{BB962C8B-B14F-4D97-AF65-F5344CB8AC3E}">
        <p14:creationId xmlns:p14="http://schemas.microsoft.com/office/powerpoint/2010/main" val="3510037622"/>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8" presetClass="entr" presetSubtype="0" accel="50000" fill="hold" grpId="0" nodeType="withEffect">
                                  <p:stCondLst>
                                    <p:cond delay="0"/>
                                  </p:stCondLst>
                                  <p:iterate type="lt">
                                    <p:tmPct val="3000"/>
                                  </p:iterate>
                                  <p:childTnLst>
                                    <p:set>
                                      <p:cBhvr>
                                        <p:cTn id="9" dur="1" fill="hold">
                                          <p:stCondLst>
                                            <p:cond delay="0"/>
                                          </p:stCondLst>
                                        </p:cTn>
                                        <p:tgtEl>
                                          <p:spTgt spid="14"/>
                                        </p:tgtEl>
                                        <p:attrNameLst>
                                          <p:attrName>style.visibility</p:attrName>
                                        </p:attrNameLst>
                                      </p:cBhvr>
                                      <p:to>
                                        <p:strVal val="visible"/>
                                      </p:to>
                                    </p:set>
                                    <p:set>
                                      <p:cBhvr>
                                        <p:cTn id="10" dur="683" fill="hold">
                                          <p:stCondLst>
                                            <p:cond delay="0"/>
                                          </p:stCondLst>
                                        </p:cTn>
                                        <p:tgtEl>
                                          <p:spTgt spid="14"/>
                                        </p:tgtEl>
                                        <p:attrNameLst>
                                          <p:attrName>style.rotation</p:attrName>
                                        </p:attrNameLst>
                                      </p:cBhvr>
                                      <p:to>
                                        <p:strVal val="-45.0"/>
                                      </p:to>
                                    </p:set>
                                    <p:anim calcmode="lin" valueType="num">
                                      <p:cBhvr>
                                        <p:cTn id="11" dur="683" fill="hold">
                                          <p:stCondLst>
                                            <p:cond delay="683"/>
                                          </p:stCondLst>
                                        </p:cTn>
                                        <p:tgtEl>
                                          <p:spTgt spid="14"/>
                                        </p:tgtEl>
                                        <p:attrNameLst>
                                          <p:attrName>style.rotation</p:attrName>
                                        </p:attrNameLst>
                                      </p:cBhvr>
                                      <p:tavLst>
                                        <p:tav tm="0">
                                          <p:val>
                                            <p:fltVal val="-45"/>
                                          </p:val>
                                        </p:tav>
                                        <p:tav tm="69900">
                                          <p:val>
                                            <p:fltVal val="45"/>
                                          </p:val>
                                        </p:tav>
                                        <p:tav tm="100000">
                                          <p:val>
                                            <p:fltVal val="0"/>
                                          </p:val>
                                        </p:tav>
                                      </p:tavLst>
                                    </p:anim>
                                    <p:anim calcmode="lin" valueType="num">
                                      <p:cBhvr>
                                        <p:cTn id="12" dur="683" fill="hold">
                                          <p:stCondLst>
                                            <p:cond delay="0"/>
                                          </p:stCondLst>
                                        </p:cTn>
                                        <p:tgtEl>
                                          <p:spTgt spid="14"/>
                                        </p:tgtEl>
                                        <p:attrNameLst>
                                          <p:attrName>ppt_y</p:attrName>
                                        </p:attrNameLst>
                                      </p:cBhvr>
                                      <p:tavLst>
                                        <p:tav tm="0">
                                          <p:val>
                                            <p:strVal val="#ppt_y-1"/>
                                          </p:val>
                                        </p:tav>
                                        <p:tav tm="100000">
                                          <p:val>
                                            <p:strVal val="#ppt_y-(0.354*#ppt_w-0.172*#ppt_h)"/>
                                          </p:val>
                                        </p:tav>
                                      </p:tavLst>
                                    </p:anim>
                                    <p:anim calcmode="lin" valueType="num">
                                      <p:cBhvr>
                                        <p:cTn id="13" dur="234" decel="50000" autoRev="1" fill="hold">
                                          <p:stCondLst>
                                            <p:cond delay="683"/>
                                          </p:stCondLst>
                                        </p:cTn>
                                        <p:tgtEl>
                                          <p:spTgt spid="14"/>
                                        </p:tgtEl>
                                        <p:attrNameLst>
                                          <p:attrName>ppt_y</p:attrName>
                                        </p:attrNameLst>
                                      </p:cBhvr>
                                      <p:tavLst>
                                        <p:tav tm="0">
                                          <p:val>
                                            <p:strVal val="#ppt_y-(0.354*#ppt_w-0.172*#ppt_h)"/>
                                          </p:val>
                                        </p:tav>
                                        <p:tav tm="100000">
                                          <p:val>
                                            <p:strVal val="#ppt_y-(0.354*#ppt_w-0.172*#ppt_h)-#ppt_h/2"/>
                                          </p:val>
                                        </p:tav>
                                      </p:tavLst>
                                    </p:anim>
                                    <p:anim calcmode="lin" valueType="num">
                                      <p:cBhvr>
                                        <p:cTn id="14" dur="204" fill="hold">
                                          <p:stCondLst>
                                            <p:cond delay="1296"/>
                                          </p:stCondLst>
                                        </p:cTn>
                                        <p:tgtEl>
                                          <p:spTgt spid="14"/>
                                        </p:tgtEl>
                                        <p:attrNameLst>
                                          <p:attrName>ppt_y</p:attrName>
                                        </p:attrNameLst>
                                      </p:cBhvr>
                                      <p:tavLst>
                                        <p:tav tm="0">
                                          <p:val>
                                            <p:strVal val="#ppt_y-(0.354*#ppt_w-0.172*#ppt_h)"/>
                                          </p:val>
                                        </p:tav>
                                        <p:tav tm="100000">
                                          <p:val>
                                            <p:strVal val="#ppt_y"/>
                                          </p:val>
                                        </p:tav>
                                      </p:tavLst>
                                    </p:anim>
                                  </p:childTnLst>
                                </p:cTn>
                              </p:par>
                            </p:childTnLst>
                          </p:cTn>
                        </p:par>
                        <p:par>
                          <p:cTn id="15" fill="hold">
                            <p:stCondLst>
                              <p:cond delay="1770"/>
                            </p:stCondLst>
                            <p:childTnLst>
                              <p:par>
                                <p:cTn id="16" presetID="2" presetClass="entr" presetSubtype="4"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500" fill="hold"/>
                                        <p:tgtEl>
                                          <p:spTgt spid="36"/>
                                        </p:tgtEl>
                                        <p:attrNameLst>
                                          <p:attrName>ppt_x</p:attrName>
                                        </p:attrNameLst>
                                      </p:cBhvr>
                                      <p:tavLst>
                                        <p:tav tm="0">
                                          <p:val>
                                            <p:strVal val="#ppt_x"/>
                                          </p:val>
                                        </p:tav>
                                        <p:tav tm="100000">
                                          <p:val>
                                            <p:strVal val="#ppt_x"/>
                                          </p:val>
                                        </p:tav>
                                      </p:tavLst>
                                    </p:anim>
                                    <p:anim calcmode="lin" valueType="num">
                                      <p:cBhvr additive="base">
                                        <p:cTn id="31" dur="500" fill="hold"/>
                                        <p:tgtEl>
                                          <p:spTgt spid="3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ppt_x"/>
                                          </p:val>
                                        </p:tav>
                                        <p:tav tm="100000">
                                          <p:val>
                                            <p:strVal val="#ppt_x"/>
                                          </p:val>
                                        </p:tav>
                                      </p:tavLst>
                                    </p:anim>
                                    <p:anim calcmode="lin" valueType="num">
                                      <p:cBhvr additive="base">
                                        <p:cTn id="35" dur="500" fill="hold"/>
                                        <p:tgtEl>
                                          <p:spTgt spid="42"/>
                                        </p:tgtEl>
                                        <p:attrNameLst>
                                          <p:attrName>ppt_y</p:attrName>
                                        </p:attrNameLst>
                                      </p:cBhvr>
                                      <p:tavLst>
                                        <p:tav tm="0">
                                          <p:val>
                                            <p:strVal val="1+#ppt_h/2"/>
                                          </p:val>
                                        </p:tav>
                                        <p:tav tm="100000">
                                          <p:val>
                                            <p:strVal val="#ppt_y"/>
                                          </p:val>
                                        </p:tav>
                                      </p:tavLst>
                                    </p:anim>
                                  </p:childTnLst>
                                </p:cTn>
                              </p:par>
                            </p:childTnLst>
                          </p:cTn>
                        </p:par>
                        <p:par>
                          <p:cTn id="36" fill="hold">
                            <p:stCondLst>
                              <p:cond delay="2270"/>
                            </p:stCondLst>
                            <p:childTnLst>
                              <p:par>
                                <p:cTn id="37" presetID="53" presetClass="entr" presetSubtype="16"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p:cTn id="39" dur="500" fill="hold"/>
                                        <p:tgtEl>
                                          <p:spTgt spid="45"/>
                                        </p:tgtEl>
                                        <p:attrNameLst>
                                          <p:attrName>ppt_w</p:attrName>
                                        </p:attrNameLst>
                                      </p:cBhvr>
                                      <p:tavLst>
                                        <p:tav tm="0">
                                          <p:val>
                                            <p:fltVal val="0"/>
                                          </p:val>
                                        </p:tav>
                                        <p:tav tm="100000">
                                          <p:val>
                                            <p:strVal val="#ppt_w"/>
                                          </p:val>
                                        </p:tav>
                                      </p:tavLst>
                                    </p:anim>
                                    <p:anim calcmode="lin" valueType="num">
                                      <p:cBhvr>
                                        <p:cTn id="40" dur="500" fill="hold"/>
                                        <p:tgtEl>
                                          <p:spTgt spid="45"/>
                                        </p:tgtEl>
                                        <p:attrNameLst>
                                          <p:attrName>ppt_h</p:attrName>
                                        </p:attrNameLst>
                                      </p:cBhvr>
                                      <p:tavLst>
                                        <p:tav tm="0">
                                          <p:val>
                                            <p:fltVal val="0"/>
                                          </p:val>
                                        </p:tav>
                                        <p:tav tm="100000">
                                          <p:val>
                                            <p:strVal val="#ppt_h"/>
                                          </p:val>
                                        </p:tav>
                                      </p:tavLst>
                                    </p:anim>
                                    <p:animEffect transition="in" filter="fade">
                                      <p:cBhvr>
                                        <p:cTn id="41" dur="500"/>
                                        <p:tgtEl>
                                          <p:spTgt spid="45"/>
                                        </p:tgtEl>
                                      </p:cBhvr>
                                    </p:animEffect>
                                  </p:childTnLst>
                                </p:cTn>
                              </p:par>
                              <p:par>
                                <p:cTn id="42" presetID="53" presetClass="entr" presetSubtype="16" fill="hold" nodeType="withEffect">
                                  <p:stCondLst>
                                    <p:cond delay="150"/>
                                  </p:stCondLst>
                                  <p:childTnLst>
                                    <p:set>
                                      <p:cBhvr>
                                        <p:cTn id="43" dur="1" fill="hold">
                                          <p:stCondLst>
                                            <p:cond delay="0"/>
                                          </p:stCondLst>
                                        </p:cTn>
                                        <p:tgtEl>
                                          <p:spTgt spid="48"/>
                                        </p:tgtEl>
                                        <p:attrNameLst>
                                          <p:attrName>style.visibility</p:attrName>
                                        </p:attrNameLst>
                                      </p:cBhvr>
                                      <p:to>
                                        <p:strVal val="visible"/>
                                      </p:to>
                                    </p:set>
                                    <p:anim calcmode="lin" valueType="num">
                                      <p:cBhvr>
                                        <p:cTn id="44" dur="500" fill="hold"/>
                                        <p:tgtEl>
                                          <p:spTgt spid="48"/>
                                        </p:tgtEl>
                                        <p:attrNameLst>
                                          <p:attrName>ppt_w</p:attrName>
                                        </p:attrNameLst>
                                      </p:cBhvr>
                                      <p:tavLst>
                                        <p:tav tm="0">
                                          <p:val>
                                            <p:fltVal val="0"/>
                                          </p:val>
                                        </p:tav>
                                        <p:tav tm="100000">
                                          <p:val>
                                            <p:strVal val="#ppt_w"/>
                                          </p:val>
                                        </p:tav>
                                      </p:tavLst>
                                    </p:anim>
                                    <p:anim calcmode="lin" valueType="num">
                                      <p:cBhvr>
                                        <p:cTn id="45" dur="500" fill="hold"/>
                                        <p:tgtEl>
                                          <p:spTgt spid="48"/>
                                        </p:tgtEl>
                                        <p:attrNameLst>
                                          <p:attrName>ppt_h</p:attrName>
                                        </p:attrNameLst>
                                      </p:cBhvr>
                                      <p:tavLst>
                                        <p:tav tm="0">
                                          <p:val>
                                            <p:fltVal val="0"/>
                                          </p:val>
                                        </p:tav>
                                        <p:tav tm="100000">
                                          <p:val>
                                            <p:strVal val="#ppt_h"/>
                                          </p:val>
                                        </p:tav>
                                      </p:tavLst>
                                    </p:anim>
                                    <p:animEffect transition="in" filter="fade">
                                      <p:cBhvr>
                                        <p:cTn id="46" dur="500"/>
                                        <p:tgtEl>
                                          <p:spTgt spid="48"/>
                                        </p:tgtEl>
                                      </p:cBhvr>
                                    </p:animEffect>
                                  </p:childTnLst>
                                </p:cTn>
                              </p:par>
                              <p:par>
                                <p:cTn id="47" presetID="53" presetClass="entr" presetSubtype="16" fill="hold" nodeType="withEffect">
                                  <p:stCondLst>
                                    <p:cond delay="300"/>
                                  </p:stCondLst>
                                  <p:childTnLst>
                                    <p:set>
                                      <p:cBhvr>
                                        <p:cTn id="48" dur="1" fill="hold">
                                          <p:stCondLst>
                                            <p:cond delay="0"/>
                                          </p:stCondLst>
                                        </p:cTn>
                                        <p:tgtEl>
                                          <p:spTgt spid="51"/>
                                        </p:tgtEl>
                                        <p:attrNameLst>
                                          <p:attrName>style.visibility</p:attrName>
                                        </p:attrNameLst>
                                      </p:cBhvr>
                                      <p:to>
                                        <p:strVal val="visible"/>
                                      </p:to>
                                    </p:set>
                                    <p:anim calcmode="lin" valueType="num">
                                      <p:cBhvr>
                                        <p:cTn id="49" dur="500" fill="hold"/>
                                        <p:tgtEl>
                                          <p:spTgt spid="51"/>
                                        </p:tgtEl>
                                        <p:attrNameLst>
                                          <p:attrName>ppt_w</p:attrName>
                                        </p:attrNameLst>
                                      </p:cBhvr>
                                      <p:tavLst>
                                        <p:tav tm="0">
                                          <p:val>
                                            <p:fltVal val="0"/>
                                          </p:val>
                                        </p:tav>
                                        <p:tav tm="100000">
                                          <p:val>
                                            <p:strVal val="#ppt_w"/>
                                          </p:val>
                                        </p:tav>
                                      </p:tavLst>
                                    </p:anim>
                                    <p:anim calcmode="lin" valueType="num">
                                      <p:cBhvr>
                                        <p:cTn id="50" dur="500" fill="hold"/>
                                        <p:tgtEl>
                                          <p:spTgt spid="51"/>
                                        </p:tgtEl>
                                        <p:attrNameLst>
                                          <p:attrName>ppt_h</p:attrName>
                                        </p:attrNameLst>
                                      </p:cBhvr>
                                      <p:tavLst>
                                        <p:tav tm="0">
                                          <p:val>
                                            <p:fltVal val="0"/>
                                          </p:val>
                                        </p:tav>
                                        <p:tav tm="100000">
                                          <p:val>
                                            <p:strVal val="#ppt_h"/>
                                          </p:val>
                                        </p:tav>
                                      </p:tavLst>
                                    </p:anim>
                                    <p:animEffect transition="in" filter="fade">
                                      <p:cBhvr>
                                        <p:cTn id="51" dur="500"/>
                                        <p:tgtEl>
                                          <p:spTgt spid="51"/>
                                        </p:tgtEl>
                                      </p:cBhvr>
                                    </p:animEffect>
                                  </p:childTnLst>
                                </p:cTn>
                              </p:par>
                              <p:par>
                                <p:cTn id="52" presetID="53" presetClass="entr" presetSubtype="16" fill="hold" nodeType="withEffect">
                                  <p:stCondLst>
                                    <p:cond delay="450"/>
                                  </p:stCondLst>
                                  <p:childTnLst>
                                    <p:set>
                                      <p:cBhvr>
                                        <p:cTn id="53" dur="1" fill="hold">
                                          <p:stCondLst>
                                            <p:cond delay="0"/>
                                          </p:stCondLst>
                                        </p:cTn>
                                        <p:tgtEl>
                                          <p:spTgt spid="54"/>
                                        </p:tgtEl>
                                        <p:attrNameLst>
                                          <p:attrName>style.visibility</p:attrName>
                                        </p:attrNameLst>
                                      </p:cBhvr>
                                      <p:to>
                                        <p:strVal val="visible"/>
                                      </p:to>
                                    </p:set>
                                    <p:anim calcmode="lin" valueType="num">
                                      <p:cBhvr>
                                        <p:cTn id="54" dur="500" fill="hold"/>
                                        <p:tgtEl>
                                          <p:spTgt spid="54"/>
                                        </p:tgtEl>
                                        <p:attrNameLst>
                                          <p:attrName>ppt_w</p:attrName>
                                        </p:attrNameLst>
                                      </p:cBhvr>
                                      <p:tavLst>
                                        <p:tav tm="0">
                                          <p:val>
                                            <p:fltVal val="0"/>
                                          </p:val>
                                        </p:tav>
                                        <p:tav tm="100000">
                                          <p:val>
                                            <p:strVal val="#ppt_w"/>
                                          </p:val>
                                        </p:tav>
                                      </p:tavLst>
                                    </p:anim>
                                    <p:anim calcmode="lin" valueType="num">
                                      <p:cBhvr>
                                        <p:cTn id="55" dur="500" fill="hold"/>
                                        <p:tgtEl>
                                          <p:spTgt spid="54"/>
                                        </p:tgtEl>
                                        <p:attrNameLst>
                                          <p:attrName>ppt_h</p:attrName>
                                        </p:attrNameLst>
                                      </p:cBhvr>
                                      <p:tavLst>
                                        <p:tav tm="0">
                                          <p:val>
                                            <p:fltVal val="0"/>
                                          </p:val>
                                        </p:tav>
                                        <p:tav tm="100000">
                                          <p:val>
                                            <p:strVal val="#ppt_h"/>
                                          </p:val>
                                        </p:tav>
                                      </p:tavLst>
                                    </p:anim>
                                    <p:animEffect transition="in" filter="fade">
                                      <p:cBhvr>
                                        <p:cTn id="56" dur="500"/>
                                        <p:tgtEl>
                                          <p:spTgt spid="54"/>
                                        </p:tgtEl>
                                      </p:cBhvr>
                                    </p:animEffect>
                                  </p:childTnLst>
                                </p:cTn>
                              </p:par>
                              <p:par>
                                <p:cTn id="57" presetID="53" presetClass="entr" presetSubtype="16" fill="hold" nodeType="withEffect">
                                  <p:stCondLst>
                                    <p:cond delay="600"/>
                                  </p:stCondLst>
                                  <p:childTnLst>
                                    <p:set>
                                      <p:cBhvr>
                                        <p:cTn id="58" dur="1" fill="hold">
                                          <p:stCondLst>
                                            <p:cond delay="0"/>
                                          </p:stCondLst>
                                        </p:cTn>
                                        <p:tgtEl>
                                          <p:spTgt spid="57"/>
                                        </p:tgtEl>
                                        <p:attrNameLst>
                                          <p:attrName>style.visibility</p:attrName>
                                        </p:attrNameLst>
                                      </p:cBhvr>
                                      <p:to>
                                        <p:strVal val="visible"/>
                                      </p:to>
                                    </p:set>
                                    <p:anim calcmode="lin" valueType="num">
                                      <p:cBhvr>
                                        <p:cTn id="59" dur="500" fill="hold"/>
                                        <p:tgtEl>
                                          <p:spTgt spid="57"/>
                                        </p:tgtEl>
                                        <p:attrNameLst>
                                          <p:attrName>ppt_w</p:attrName>
                                        </p:attrNameLst>
                                      </p:cBhvr>
                                      <p:tavLst>
                                        <p:tav tm="0">
                                          <p:val>
                                            <p:fltVal val="0"/>
                                          </p:val>
                                        </p:tav>
                                        <p:tav tm="100000">
                                          <p:val>
                                            <p:strVal val="#ppt_w"/>
                                          </p:val>
                                        </p:tav>
                                      </p:tavLst>
                                    </p:anim>
                                    <p:anim calcmode="lin" valueType="num">
                                      <p:cBhvr>
                                        <p:cTn id="60" dur="500" fill="hold"/>
                                        <p:tgtEl>
                                          <p:spTgt spid="57"/>
                                        </p:tgtEl>
                                        <p:attrNameLst>
                                          <p:attrName>ppt_h</p:attrName>
                                        </p:attrNameLst>
                                      </p:cBhvr>
                                      <p:tavLst>
                                        <p:tav tm="0">
                                          <p:val>
                                            <p:fltVal val="0"/>
                                          </p:val>
                                        </p:tav>
                                        <p:tav tm="100000">
                                          <p:val>
                                            <p:strVal val="#ppt_h"/>
                                          </p:val>
                                        </p:tav>
                                      </p:tavLst>
                                    </p:anim>
                                    <p:animEffect transition="in" filter="fade">
                                      <p:cBhvr>
                                        <p:cTn id="61" dur="500"/>
                                        <p:tgtEl>
                                          <p:spTgt spid="57"/>
                                        </p:tgtEl>
                                      </p:cBhvr>
                                    </p:animEffect>
                                  </p:childTnLst>
                                </p:cTn>
                              </p:par>
                            </p:childTnLst>
                          </p:cTn>
                        </p:par>
                        <p:par>
                          <p:cTn id="62" fill="hold">
                            <p:stCondLst>
                              <p:cond delay="3370"/>
                            </p:stCondLst>
                            <p:childTnLst>
                              <p:par>
                                <p:cTn id="63" presetID="12" presetClass="entr" presetSubtype="8" fill="hold" nodeType="afterEffect">
                                  <p:stCondLst>
                                    <p:cond delay="0"/>
                                  </p:stCondLst>
                                  <p:childTnLst>
                                    <p:set>
                                      <p:cBhvr>
                                        <p:cTn id="64" dur="1" fill="hold">
                                          <p:stCondLst>
                                            <p:cond delay="0"/>
                                          </p:stCondLst>
                                        </p:cTn>
                                        <p:tgtEl>
                                          <p:spTgt spid="60"/>
                                        </p:tgtEl>
                                        <p:attrNameLst>
                                          <p:attrName>style.visibility</p:attrName>
                                        </p:attrNameLst>
                                      </p:cBhvr>
                                      <p:to>
                                        <p:strVal val="visible"/>
                                      </p:to>
                                    </p:set>
                                    <p:anim calcmode="lin" valueType="num">
                                      <p:cBhvr additive="base">
                                        <p:cTn id="65" dur="500"/>
                                        <p:tgtEl>
                                          <p:spTgt spid="60"/>
                                        </p:tgtEl>
                                        <p:attrNameLst>
                                          <p:attrName>ppt_x</p:attrName>
                                        </p:attrNameLst>
                                      </p:cBhvr>
                                      <p:tavLst>
                                        <p:tav tm="0">
                                          <p:val>
                                            <p:strVal val="#ppt_x-#ppt_w*1.125000"/>
                                          </p:val>
                                        </p:tav>
                                        <p:tav tm="100000">
                                          <p:val>
                                            <p:strVal val="#ppt_x"/>
                                          </p:val>
                                        </p:tav>
                                      </p:tavLst>
                                    </p:anim>
                                    <p:animEffect transition="in" filter="wipe(right)">
                                      <p:cBhvr>
                                        <p:cTn id="66" dur="500"/>
                                        <p:tgtEl>
                                          <p:spTgt spid="60"/>
                                        </p:tgtEl>
                                      </p:cBhvr>
                                    </p:animEffect>
                                  </p:childTnLst>
                                </p:cTn>
                              </p:par>
                              <p:par>
                                <p:cTn id="67" presetID="12" presetClass="entr" presetSubtype="8"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anim calcmode="lin" valueType="num">
                                      <p:cBhvr additive="base">
                                        <p:cTn id="69" dur="500"/>
                                        <p:tgtEl>
                                          <p:spTgt spid="61"/>
                                        </p:tgtEl>
                                        <p:attrNameLst>
                                          <p:attrName>ppt_x</p:attrName>
                                        </p:attrNameLst>
                                      </p:cBhvr>
                                      <p:tavLst>
                                        <p:tav tm="0">
                                          <p:val>
                                            <p:strVal val="#ppt_x-#ppt_w*1.125000"/>
                                          </p:val>
                                        </p:tav>
                                        <p:tav tm="100000">
                                          <p:val>
                                            <p:strVal val="#ppt_x"/>
                                          </p:val>
                                        </p:tav>
                                      </p:tavLst>
                                    </p:anim>
                                    <p:animEffect transition="in" filter="wipe(right)">
                                      <p:cBhvr>
                                        <p:cTn id="70" dur="500"/>
                                        <p:tgtEl>
                                          <p:spTgt spid="61"/>
                                        </p:tgtEl>
                                      </p:cBhvr>
                                    </p:animEffect>
                                  </p:childTnLst>
                                </p:cTn>
                              </p:par>
                              <p:par>
                                <p:cTn id="71" presetID="12" presetClass="entr" presetSubtype="8" fill="hold" nodeType="withEffect">
                                  <p:stCondLst>
                                    <p:cond delay="0"/>
                                  </p:stCondLst>
                                  <p:childTnLst>
                                    <p:set>
                                      <p:cBhvr>
                                        <p:cTn id="72" dur="1" fill="hold">
                                          <p:stCondLst>
                                            <p:cond delay="0"/>
                                          </p:stCondLst>
                                        </p:cTn>
                                        <p:tgtEl>
                                          <p:spTgt spid="62"/>
                                        </p:tgtEl>
                                        <p:attrNameLst>
                                          <p:attrName>style.visibility</p:attrName>
                                        </p:attrNameLst>
                                      </p:cBhvr>
                                      <p:to>
                                        <p:strVal val="visible"/>
                                      </p:to>
                                    </p:set>
                                    <p:anim calcmode="lin" valueType="num">
                                      <p:cBhvr additive="base">
                                        <p:cTn id="73" dur="500"/>
                                        <p:tgtEl>
                                          <p:spTgt spid="62"/>
                                        </p:tgtEl>
                                        <p:attrNameLst>
                                          <p:attrName>ppt_x</p:attrName>
                                        </p:attrNameLst>
                                      </p:cBhvr>
                                      <p:tavLst>
                                        <p:tav tm="0">
                                          <p:val>
                                            <p:strVal val="#ppt_x-#ppt_w*1.125000"/>
                                          </p:val>
                                        </p:tav>
                                        <p:tav tm="100000">
                                          <p:val>
                                            <p:strVal val="#ppt_x"/>
                                          </p:val>
                                        </p:tav>
                                      </p:tavLst>
                                    </p:anim>
                                    <p:animEffect transition="in" filter="wipe(right)">
                                      <p:cBhvr>
                                        <p:cTn id="74" dur="500"/>
                                        <p:tgtEl>
                                          <p:spTgt spid="62"/>
                                        </p:tgtEl>
                                      </p:cBhvr>
                                    </p:animEffect>
                                  </p:childTnLst>
                                </p:cTn>
                              </p:par>
                              <p:par>
                                <p:cTn id="75" presetID="12" presetClass="entr" presetSubtype="8"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anim calcmode="lin" valueType="num">
                                      <p:cBhvr additive="base">
                                        <p:cTn id="77" dur="500"/>
                                        <p:tgtEl>
                                          <p:spTgt spid="63"/>
                                        </p:tgtEl>
                                        <p:attrNameLst>
                                          <p:attrName>ppt_x</p:attrName>
                                        </p:attrNameLst>
                                      </p:cBhvr>
                                      <p:tavLst>
                                        <p:tav tm="0">
                                          <p:val>
                                            <p:strVal val="#ppt_x-#ppt_w*1.125000"/>
                                          </p:val>
                                        </p:tav>
                                        <p:tav tm="100000">
                                          <p:val>
                                            <p:strVal val="#ppt_x"/>
                                          </p:val>
                                        </p:tav>
                                      </p:tavLst>
                                    </p:anim>
                                    <p:animEffect transition="in" filter="wipe(right)">
                                      <p:cBhvr>
                                        <p:cTn id="78" dur="500"/>
                                        <p:tgtEl>
                                          <p:spTgt spid="63"/>
                                        </p:tgtEl>
                                      </p:cBhvr>
                                    </p:animEffect>
                                  </p:childTnLst>
                                </p:cTn>
                              </p:par>
                              <p:par>
                                <p:cTn id="79" presetID="12" presetClass="entr" presetSubtype="8" fill="hold" nodeType="withEffect">
                                  <p:stCondLst>
                                    <p:cond delay="0"/>
                                  </p:stCondLst>
                                  <p:childTnLst>
                                    <p:set>
                                      <p:cBhvr>
                                        <p:cTn id="80" dur="1" fill="hold">
                                          <p:stCondLst>
                                            <p:cond delay="0"/>
                                          </p:stCondLst>
                                        </p:cTn>
                                        <p:tgtEl>
                                          <p:spTgt spid="64"/>
                                        </p:tgtEl>
                                        <p:attrNameLst>
                                          <p:attrName>style.visibility</p:attrName>
                                        </p:attrNameLst>
                                      </p:cBhvr>
                                      <p:to>
                                        <p:strVal val="visible"/>
                                      </p:to>
                                    </p:set>
                                    <p:anim calcmode="lin" valueType="num">
                                      <p:cBhvr additive="base">
                                        <p:cTn id="81" dur="500"/>
                                        <p:tgtEl>
                                          <p:spTgt spid="64"/>
                                        </p:tgtEl>
                                        <p:attrNameLst>
                                          <p:attrName>ppt_x</p:attrName>
                                        </p:attrNameLst>
                                      </p:cBhvr>
                                      <p:tavLst>
                                        <p:tav tm="0">
                                          <p:val>
                                            <p:strVal val="#ppt_x-#ppt_w*1.125000"/>
                                          </p:val>
                                        </p:tav>
                                        <p:tav tm="100000">
                                          <p:val>
                                            <p:strVal val="#ppt_x"/>
                                          </p:val>
                                        </p:tav>
                                      </p:tavLst>
                                    </p:anim>
                                    <p:animEffect transition="in" filter="wipe(right)">
                                      <p:cBhvr>
                                        <p:cTn id="82" dur="500"/>
                                        <p:tgtEl>
                                          <p:spTgt spid="64"/>
                                        </p:tgtEl>
                                      </p:cBhvr>
                                    </p:animEffect>
                                  </p:childTnLst>
                                </p:cTn>
                              </p:par>
                            </p:childTnLst>
                          </p:cTn>
                        </p:par>
                        <p:par>
                          <p:cTn id="83" fill="hold">
                            <p:stCondLst>
                              <p:cond delay="3870"/>
                            </p:stCondLst>
                            <p:childTnLst>
                              <p:par>
                                <p:cTn id="84" presetID="2" presetClass="entr" presetSubtype="2" fill="hold" grpId="0" nodeType="after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additive="base">
                                        <p:cTn id="86" dur="500" fill="hold"/>
                                        <p:tgtEl>
                                          <p:spTgt spid="17"/>
                                        </p:tgtEl>
                                        <p:attrNameLst>
                                          <p:attrName>ppt_x</p:attrName>
                                        </p:attrNameLst>
                                      </p:cBhvr>
                                      <p:tavLst>
                                        <p:tav tm="0">
                                          <p:val>
                                            <p:strVal val="1+#ppt_w/2"/>
                                          </p:val>
                                        </p:tav>
                                        <p:tav tm="100000">
                                          <p:val>
                                            <p:strVal val="#ppt_x"/>
                                          </p:val>
                                        </p:tav>
                                      </p:tavLst>
                                    </p:anim>
                                    <p:anim calcmode="lin" valueType="num">
                                      <p:cBhvr additive="base">
                                        <p:cTn id="87" dur="500" fill="hold"/>
                                        <p:tgtEl>
                                          <p:spTgt spid="17"/>
                                        </p:tgtEl>
                                        <p:attrNameLst>
                                          <p:attrName>ppt_y</p:attrName>
                                        </p:attrNameLst>
                                      </p:cBhvr>
                                      <p:tavLst>
                                        <p:tav tm="0">
                                          <p:val>
                                            <p:strVal val="#ppt_y"/>
                                          </p:val>
                                        </p:tav>
                                        <p:tav tm="100000">
                                          <p:val>
                                            <p:strVal val="#ppt_y"/>
                                          </p:val>
                                        </p:tav>
                                      </p:tavLst>
                                    </p:anim>
                                  </p:childTnLst>
                                </p:cTn>
                              </p:par>
                              <p:par>
                                <p:cTn id="88" presetID="2" presetClass="entr" presetSubtype="2" fill="hold" grpId="0" nodeType="withEffect">
                                  <p:stCondLst>
                                    <p:cond delay="150"/>
                                  </p:stCondLst>
                                  <p:childTnLst>
                                    <p:set>
                                      <p:cBhvr>
                                        <p:cTn id="89" dur="1" fill="hold">
                                          <p:stCondLst>
                                            <p:cond delay="0"/>
                                          </p:stCondLst>
                                        </p:cTn>
                                        <p:tgtEl>
                                          <p:spTgt spid="23"/>
                                        </p:tgtEl>
                                        <p:attrNameLst>
                                          <p:attrName>style.visibility</p:attrName>
                                        </p:attrNameLst>
                                      </p:cBhvr>
                                      <p:to>
                                        <p:strVal val="visible"/>
                                      </p:to>
                                    </p:set>
                                    <p:anim calcmode="lin" valueType="num">
                                      <p:cBhvr additive="base">
                                        <p:cTn id="90" dur="500" fill="hold"/>
                                        <p:tgtEl>
                                          <p:spTgt spid="23"/>
                                        </p:tgtEl>
                                        <p:attrNameLst>
                                          <p:attrName>ppt_x</p:attrName>
                                        </p:attrNameLst>
                                      </p:cBhvr>
                                      <p:tavLst>
                                        <p:tav tm="0">
                                          <p:val>
                                            <p:strVal val="1+#ppt_w/2"/>
                                          </p:val>
                                        </p:tav>
                                        <p:tav tm="100000">
                                          <p:val>
                                            <p:strVal val="#ppt_x"/>
                                          </p:val>
                                        </p:tav>
                                      </p:tavLst>
                                    </p:anim>
                                    <p:anim calcmode="lin" valueType="num">
                                      <p:cBhvr additive="base">
                                        <p:cTn id="91" dur="500" fill="hold"/>
                                        <p:tgtEl>
                                          <p:spTgt spid="23"/>
                                        </p:tgtEl>
                                        <p:attrNameLst>
                                          <p:attrName>ppt_y</p:attrName>
                                        </p:attrNameLst>
                                      </p:cBhvr>
                                      <p:tavLst>
                                        <p:tav tm="0">
                                          <p:val>
                                            <p:strVal val="#ppt_y"/>
                                          </p:val>
                                        </p:tav>
                                        <p:tav tm="100000">
                                          <p:val>
                                            <p:strVal val="#ppt_y"/>
                                          </p:val>
                                        </p:tav>
                                      </p:tavLst>
                                    </p:anim>
                                  </p:childTnLst>
                                </p:cTn>
                              </p:par>
                              <p:par>
                                <p:cTn id="92" presetID="2" presetClass="entr" presetSubtype="2" fill="hold" grpId="0" nodeType="withEffect">
                                  <p:stCondLst>
                                    <p:cond delay="300"/>
                                  </p:stCondLst>
                                  <p:childTnLst>
                                    <p:set>
                                      <p:cBhvr>
                                        <p:cTn id="93" dur="1" fill="hold">
                                          <p:stCondLst>
                                            <p:cond delay="0"/>
                                          </p:stCondLst>
                                        </p:cTn>
                                        <p:tgtEl>
                                          <p:spTgt spid="29"/>
                                        </p:tgtEl>
                                        <p:attrNameLst>
                                          <p:attrName>style.visibility</p:attrName>
                                        </p:attrNameLst>
                                      </p:cBhvr>
                                      <p:to>
                                        <p:strVal val="visible"/>
                                      </p:to>
                                    </p:set>
                                    <p:anim calcmode="lin" valueType="num">
                                      <p:cBhvr additive="base">
                                        <p:cTn id="94" dur="500" fill="hold"/>
                                        <p:tgtEl>
                                          <p:spTgt spid="29"/>
                                        </p:tgtEl>
                                        <p:attrNameLst>
                                          <p:attrName>ppt_x</p:attrName>
                                        </p:attrNameLst>
                                      </p:cBhvr>
                                      <p:tavLst>
                                        <p:tav tm="0">
                                          <p:val>
                                            <p:strVal val="1+#ppt_w/2"/>
                                          </p:val>
                                        </p:tav>
                                        <p:tav tm="100000">
                                          <p:val>
                                            <p:strVal val="#ppt_x"/>
                                          </p:val>
                                        </p:tav>
                                      </p:tavLst>
                                    </p:anim>
                                    <p:anim calcmode="lin" valueType="num">
                                      <p:cBhvr additive="base">
                                        <p:cTn id="95" dur="500" fill="hold"/>
                                        <p:tgtEl>
                                          <p:spTgt spid="29"/>
                                        </p:tgtEl>
                                        <p:attrNameLst>
                                          <p:attrName>ppt_y</p:attrName>
                                        </p:attrNameLst>
                                      </p:cBhvr>
                                      <p:tavLst>
                                        <p:tav tm="0">
                                          <p:val>
                                            <p:strVal val="#ppt_y"/>
                                          </p:val>
                                        </p:tav>
                                        <p:tav tm="100000">
                                          <p:val>
                                            <p:strVal val="#ppt_y"/>
                                          </p:val>
                                        </p:tav>
                                      </p:tavLst>
                                    </p:anim>
                                  </p:childTnLst>
                                </p:cTn>
                              </p:par>
                              <p:par>
                                <p:cTn id="96" presetID="2" presetClass="entr" presetSubtype="2" fill="hold" grpId="0" nodeType="withEffect">
                                  <p:stCondLst>
                                    <p:cond delay="450"/>
                                  </p:stCondLst>
                                  <p:childTnLst>
                                    <p:set>
                                      <p:cBhvr>
                                        <p:cTn id="97" dur="1" fill="hold">
                                          <p:stCondLst>
                                            <p:cond delay="0"/>
                                          </p:stCondLst>
                                        </p:cTn>
                                        <p:tgtEl>
                                          <p:spTgt spid="35"/>
                                        </p:tgtEl>
                                        <p:attrNameLst>
                                          <p:attrName>style.visibility</p:attrName>
                                        </p:attrNameLst>
                                      </p:cBhvr>
                                      <p:to>
                                        <p:strVal val="visible"/>
                                      </p:to>
                                    </p:set>
                                    <p:anim calcmode="lin" valueType="num">
                                      <p:cBhvr additive="base">
                                        <p:cTn id="98" dur="500" fill="hold"/>
                                        <p:tgtEl>
                                          <p:spTgt spid="35"/>
                                        </p:tgtEl>
                                        <p:attrNameLst>
                                          <p:attrName>ppt_x</p:attrName>
                                        </p:attrNameLst>
                                      </p:cBhvr>
                                      <p:tavLst>
                                        <p:tav tm="0">
                                          <p:val>
                                            <p:strVal val="1+#ppt_w/2"/>
                                          </p:val>
                                        </p:tav>
                                        <p:tav tm="100000">
                                          <p:val>
                                            <p:strVal val="#ppt_x"/>
                                          </p:val>
                                        </p:tav>
                                      </p:tavLst>
                                    </p:anim>
                                    <p:anim calcmode="lin" valueType="num">
                                      <p:cBhvr additive="base">
                                        <p:cTn id="99" dur="500" fill="hold"/>
                                        <p:tgtEl>
                                          <p:spTgt spid="35"/>
                                        </p:tgtEl>
                                        <p:attrNameLst>
                                          <p:attrName>ppt_y</p:attrName>
                                        </p:attrNameLst>
                                      </p:cBhvr>
                                      <p:tavLst>
                                        <p:tav tm="0">
                                          <p:val>
                                            <p:strVal val="#ppt_y"/>
                                          </p:val>
                                        </p:tav>
                                        <p:tav tm="100000">
                                          <p:val>
                                            <p:strVal val="#ppt_y"/>
                                          </p:val>
                                        </p:tav>
                                      </p:tavLst>
                                    </p:anim>
                                  </p:childTnLst>
                                </p:cTn>
                              </p:par>
                              <p:par>
                                <p:cTn id="100" presetID="2" presetClass="entr" presetSubtype="2" fill="hold" grpId="0" nodeType="withEffect">
                                  <p:stCondLst>
                                    <p:cond delay="600"/>
                                  </p:stCondLst>
                                  <p:childTnLst>
                                    <p:set>
                                      <p:cBhvr>
                                        <p:cTn id="101" dur="1" fill="hold">
                                          <p:stCondLst>
                                            <p:cond delay="0"/>
                                          </p:stCondLst>
                                        </p:cTn>
                                        <p:tgtEl>
                                          <p:spTgt spid="41"/>
                                        </p:tgtEl>
                                        <p:attrNameLst>
                                          <p:attrName>style.visibility</p:attrName>
                                        </p:attrNameLst>
                                      </p:cBhvr>
                                      <p:to>
                                        <p:strVal val="visible"/>
                                      </p:to>
                                    </p:set>
                                    <p:anim calcmode="lin" valueType="num">
                                      <p:cBhvr additive="base">
                                        <p:cTn id="102" dur="500" fill="hold"/>
                                        <p:tgtEl>
                                          <p:spTgt spid="41"/>
                                        </p:tgtEl>
                                        <p:attrNameLst>
                                          <p:attrName>ppt_x</p:attrName>
                                        </p:attrNameLst>
                                      </p:cBhvr>
                                      <p:tavLst>
                                        <p:tav tm="0">
                                          <p:val>
                                            <p:strVal val="1+#ppt_w/2"/>
                                          </p:val>
                                        </p:tav>
                                        <p:tav tm="100000">
                                          <p:val>
                                            <p:strVal val="#ppt_x"/>
                                          </p:val>
                                        </p:tav>
                                      </p:tavLst>
                                    </p:anim>
                                    <p:anim calcmode="lin" valueType="num">
                                      <p:cBhvr additive="base">
                                        <p:cTn id="103"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8" grpId="0"/>
      <p:bldP spid="17" grpId="0"/>
      <p:bldP spid="24" grpId="0"/>
      <p:bldP spid="23" grpId="0"/>
      <p:bldP spid="30" grpId="0"/>
      <p:bldP spid="29" grpId="0"/>
      <p:bldP spid="36" grpId="0"/>
      <p:bldP spid="35" grpId="0"/>
      <p:bldP spid="42"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n-ea"/>
                <a:ea typeface="+mn-ea"/>
              </a:rPr>
              <a:t>点击输入主标题</a:t>
            </a:r>
          </a:p>
        </p:txBody>
      </p:sp>
      <p:grpSp>
        <p:nvGrpSpPr>
          <p:cNvPr id="3" name="组合 2"/>
          <p:cNvGrpSpPr/>
          <p:nvPr/>
        </p:nvGrpSpPr>
        <p:grpSpPr>
          <a:xfrm>
            <a:off x="3286727" y="1628800"/>
            <a:ext cx="4581866" cy="3854378"/>
            <a:chOff x="550590" y="1340768"/>
            <a:chExt cx="5937251" cy="4994275"/>
          </a:xfrm>
          <a:solidFill>
            <a:schemeClr val="tx1">
              <a:lumMod val="50000"/>
              <a:lumOff val="50000"/>
            </a:schemeClr>
          </a:solidFill>
          <a:effectLst/>
        </p:grpSpPr>
        <p:sp>
          <p:nvSpPr>
            <p:cNvPr id="4" name="Freeform 67"/>
            <p:cNvSpPr>
              <a:spLocks/>
            </p:cNvSpPr>
            <p:nvPr/>
          </p:nvSpPr>
          <p:spPr bwMode="gray">
            <a:xfrm>
              <a:off x="550590" y="2066256"/>
              <a:ext cx="2373313" cy="1803400"/>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chemeClr val="bg1"/>
              </a:solidFill>
              <a:prstDash val="solid"/>
              <a:round/>
              <a:headEnd/>
              <a:tailEnd/>
            </a:ln>
          </p:spPr>
          <p:txBody>
            <a:bodyPr/>
            <a:lstStyle/>
            <a:p>
              <a:endParaRPr lang="zh-CN" altLang="en-US">
                <a:latin typeface="+mn-ea"/>
              </a:endParaRPr>
            </a:p>
          </p:txBody>
        </p:sp>
        <p:sp>
          <p:nvSpPr>
            <p:cNvPr id="5" name="Freeform 68"/>
            <p:cNvSpPr>
              <a:spLocks/>
            </p:cNvSpPr>
            <p:nvPr/>
          </p:nvSpPr>
          <p:spPr bwMode="gray">
            <a:xfrm>
              <a:off x="550590" y="2066256"/>
              <a:ext cx="2373313" cy="1803400"/>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chemeClr val="bg1"/>
              </a:solidFill>
              <a:prstDash val="solid"/>
              <a:round/>
              <a:headEnd/>
              <a:tailEnd/>
            </a:ln>
          </p:spPr>
          <p:txBody>
            <a:bodyPr/>
            <a:lstStyle/>
            <a:p>
              <a:endParaRPr lang="zh-CN" altLang="en-US">
                <a:latin typeface="+mn-ea"/>
              </a:endParaRPr>
            </a:p>
          </p:txBody>
        </p:sp>
        <p:sp>
          <p:nvSpPr>
            <p:cNvPr id="6" name="Freeform 69"/>
            <p:cNvSpPr>
              <a:spLocks/>
            </p:cNvSpPr>
            <p:nvPr/>
          </p:nvSpPr>
          <p:spPr bwMode="gray">
            <a:xfrm>
              <a:off x="836340" y="3775993"/>
              <a:ext cx="2298700" cy="1239838"/>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chemeClr val="bg1"/>
              </a:solidFill>
              <a:prstDash val="solid"/>
              <a:round/>
              <a:headEnd/>
              <a:tailEnd/>
            </a:ln>
          </p:spPr>
          <p:txBody>
            <a:bodyPr/>
            <a:lstStyle/>
            <a:p>
              <a:endParaRPr lang="zh-CN" altLang="en-US">
                <a:latin typeface="+mn-ea"/>
              </a:endParaRPr>
            </a:p>
          </p:txBody>
        </p:sp>
        <p:sp>
          <p:nvSpPr>
            <p:cNvPr id="7" name="Freeform 70"/>
            <p:cNvSpPr>
              <a:spLocks/>
            </p:cNvSpPr>
            <p:nvPr/>
          </p:nvSpPr>
          <p:spPr bwMode="gray">
            <a:xfrm>
              <a:off x="836340" y="3775993"/>
              <a:ext cx="2298700" cy="1239838"/>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chemeClr val="bg1"/>
              </a:solidFill>
              <a:prstDash val="solid"/>
              <a:round/>
              <a:headEnd/>
              <a:tailEnd/>
            </a:ln>
          </p:spPr>
          <p:txBody>
            <a:bodyPr/>
            <a:lstStyle/>
            <a:p>
              <a:endParaRPr lang="zh-CN" altLang="en-US">
                <a:latin typeface="+mn-ea"/>
              </a:endParaRPr>
            </a:p>
          </p:txBody>
        </p:sp>
        <p:sp>
          <p:nvSpPr>
            <p:cNvPr id="8" name="Freeform 71"/>
            <p:cNvSpPr>
              <a:spLocks/>
            </p:cNvSpPr>
            <p:nvPr/>
          </p:nvSpPr>
          <p:spPr bwMode="gray">
            <a:xfrm>
              <a:off x="2923903" y="4853906"/>
              <a:ext cx="1073150" cy="1101725"/>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chemeClr val="bg1"/>
              </a:solidFill>
              <a:prstDash val="solid"/>
              <a:round/>
              <a:headEnd/>
              <a:tailEnd/>
            </a:ln>
          </p:spPr>
          <p:txBody>
            <a:bodyPr/>
            <a:lstStyle/>
            <a:p>
              <a:endParaRPr lang="zh-CN" altLang="en-US">
                <a:latin typeface="+mn-ea"/>
              </a:endParaRPr>
            </a:p>
          </p:txBody>
        </p:sp>
        <p:sp>
          <p:nvSpPr>
            <p:cNvPr id="9" name="Freeform 72"/>
            <p:cNvSpPr>
              <a:spLocks/>
            </p:cNvSpPr>
            <p:nvPr/>
          </p:nvSpPr>
          <p:spPr bwMode="gray">
            <a:xfrm>
              <a:off x="2923903" y="4853906"/>
              <a:ext cx="1073150" cy="1101725"/>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chemeClr val="bg1"/>
              </a:solidFill>
              <a:prstDash val="solid"/>
              <a:round/>
              <a:headEnd/>
              <a:tailEnd/>
            </a:ln>
          </p:spPr>
          <p:txBody>
            <a:bodyPr/>
            <a:lstStyle/>
            <a:p>
              <a:endParaRPr lang="zh-CN" altLang="en-US">
                <a:latin typeface="+mn-ea"/>
              </a:endParaRPr>
            </a:p>
          </p:txBody>
        </p:sp>
        <p:sp>
          <p:nvSpPr>
            <p:cNvPr id="10" name="Freeform 73"/>
            <p:cNvSpPr>
              <a:spLocks/>
            </p:cNvSpPr>
            <p:nvPr/>
          </p:nvSpPr>
          <p:spPr bwMode="gray">
            <a:xfrm>
              <a:off x="3781153" y="5198393"/>
              <a:ext cx="946150" cy="685800"/>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chemeClr val="bg1"/>
              </a:solidFill>
              <a:prstDash val="solid"/>
              <a:round/>
              <a:headEnd/>
              <a:tailEnd/>
            </a:ln>
          </p:spPr>
          <p:txBody>
            <a:bodyPr/>
            <a:lstStyle/>
            <a:p>
              <a:endParaRPr lang="zh-CN" altLang="en-US">
                <a:latin typeface="+mn-ea"/>
              </a:endParaRPr>
            </a:p>
          </p:txBody>
        </p:sp>
        <p:sp>
          <p:nvSpPr>
            <p:cNvPr id="11" name="Freeform 74"/>
            <p:cNvSpPr>
              <a:spLocks/>
            </p:cNvSpPr>
            <p:nvPr/>
          </p:nvSpPr>
          <p:spPr bwMode="gray">
            <a:xfrm>
              <a:off x="3781153" y="5198393"/>
              <a:ext cx="946150" cy="685800"/>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pFill/>
            <a:ln w="6350">
              <a:solidFill>
                <a:schemeClr val="bg1"/>
              </a:solidFill>
              <a:prstDash val="solid"/>
              <a:round/>
              <a:headEnd/>
              <a:tailEnd/>
            </a:ln>
          </p:spPr>
          <p:txBody>
            <a:bodyPr/>
            <a:lstStyle/>
            <a:p>
              <a:endParaRPr lang="zh-CN" altLang="en-US">
                <a:latin typeface="+mn-ea"/>
              </a:endParaRPr>
            </a:p>
          </p:txBody>
        </p:sp>
        <p:sp>
          <p:nvSpPr>
            <p:cNvPr id="12" name="Freeform 75"/>
            <p:cNvSpPr>
              <a:spLocks/>
            </p:cNvSpPr>
            <p:nvPr/>
          </p:nvSpPr>
          <p:spPr bwMode="gray">
            <a:xfrm>
              <a:off x="4354240" y="6061993"/>
              <a:ext cx="309563" cy="273050"/>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chemeClr val="bg1"/>
              </a:solidFill>
              <a:prstDash val="solid"/>
              <a:round/>
              <a:headEnd/>
              <a:tailEnd/>
            </a:ln>
          </p:spPr>
          <p:txBody>
            <a:bodyPr/>
            <a:lstStyle/>
            <a:p>
              <a:endParaRPr lang="zh-CN" altLang="en-US">
                <a:latin typeface="+mn-ea"/>
              </a:endParaRPr>
            </a:p>
          </p:txBody>
        </p:sp>
        <p:sp>
          <p:nvSpPr>
            <p:cNvPr id="13" name="Freeform 76"/>
            <p:cNvSpPr>
              <a:spLocks/>
            </p:cNvSpPr>
            <p:nvPr/>
          </p:nvSpPr>
          <p:spPr bwMode="gray">
            <a:xfrm>
              <a:off x="4354240" y="6061993"/>
              <a:ext cx="309563" cy="273050"/>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chemeClr val="bg1"/>
              </a:solidFill>
              <a:prstDash val="solid"/>
              <a:round/>
              <a:headEnd/>
              <a:tailEnd/>
            </a:ln>
          </p:spPr>
          <p:txBody>
            <a:bodyPr/>
            <a:lstStyle/>
            <a:p>
              <a:endParaRPr lang="zh-CN" altLang="en-US">
                <a:latin typeface="+mn-ea"/>
              </a:endParaRPr>
            </a:p>
          </p:txBody>
        </p:sp>
        <p:sp>
          <p:nvSpPr>
            <p:cNvPr id="14" name="Freeform 77"/>
            <p:cNvSpPr>
              <a:spLocks/>
            </p:cNvSpPr>
            <p:nvPr/>
          </p:nvSpPr>
          <p:spPr bwMode="gray">
            <a:xfrm>
              <a:off x="4468540" y="5277768"/>
              <a:ext cx="895350" cy="76200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chemeClr val="bg1"/>
              </a:solidFill>
              <a:prstDash val="solid"/>
              <a:round/>
              <a:headEnd/>
              <a:tailEnd/>
            </a:ln>
          </p:spPr>
          <p:txBody>
            <a:bodyPr/>
            <a:lstStyle/>
            <a:p>
              <a:endParaRPr lang="zh-CN" altLang="en-US">
                <a:latin typeface="+mn-ea"/>
              </a:endParaRPr>
            </a:p>
          </p:txBody>
        </p:sp>
        <p:sp>
          <p:nvSpPr>
            <p:cNvPr id="15" name="Freeform 78"/>
            <p:cNvSpPr>
              <a:spLocks/>
            </p:cNvSpPr>
            <p:nvPr/>
          </p:nvSpPr>
          <p:spPr bwMode="gray">
            <a:xfrm>
              <a:off x="4468540" y="5277768"/>
              <a:ext cx="895350" cy="76200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chemeClr val="bg1"/>
              </a:solidFill>
              <a:prstDash val="solid"/>
              <a:round/>
              <a:headEnd/>
              <a:tailEnd/>
            </a:ln>
          </p:spPr>
          <p:txBody>
            <a:bodyPr/>
            <a:lstStyle/>
            <a:p>
              <a:endParaRPr lang="zh-CN" altLang="en-US">
                <a:latin typeface="+mn-ea"/>
              </a:endParaRPr>
            </a:p>
          </p:txBody>
        </p:sp>
        <p:sp>
          <p:nvSpPr>
            <p:cNvPr id="16" name="Freeform 79"/>
            <p:cNvSpPr>
              <a:spLocks/>
            </p:cNvSpPr>
            <p:nvPr/>
          </p:nvSpPr>
          <p:spPr bwMode="gray">
            <a:xfrm>
              <a:off x="5179740" y="4817393"/>
              <a:ext cx="496888" cy="655638"/>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chemeClr val="bg1"/>
              </a:solidFill>
              <a:prstDash val="solid"/>
              <a:round/>
              <a:headEnd/>
              <a:tailEnd/>
            </a:ln>
          </p:spPr>
          <p:txBody>
            <a:bodyPr/>
            <a:lstStyle/>
            <a:p>
              <a:endParaRPr lang="zh-CN" altLang="en-US">
                <a:latin typeface="+mn-ea"/>
              </a:endParaRPr>
            </a:p>
          </p:txBody>
        </p:sp>
        <p:sp>
          <p:nvSpPr>
            <p:cNvPr id="17" name="Freeform 80"/>
            <p:cNvSpPr>
              <a:spLocks/>
            </p:cNvSpPr>
            <p:nvPr/>
          </p:nvSpPr>
          <p:spPr bwMode="gray">
            <a:xfrm>
              <a:off x="5179740" y="4817393"/>
              <a:ext cx="496888" cy="655638"/>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pFill/>
            <a:ln w="6350">
              <a:solidFill>
                <a:schemeClr val="bg1"/>
              </a:solidFill>
              <a:prstDash val="solid"/>
              <a:round/>
              <a:headEnd/>
              <a:tailEnd/>
            </a:ln>
          </p:spPr>
          <p:txBody>
            <a:bodyPr/>
            <a:lstStyle/>
            <a:p>
              <a:endParaRPr lang="zh-CN" altLang="en-US">
                <a:latin typeface="+mn-ea"/>
              </a:endParaRPr>
            </a:p>
          </p:txBody>
        </p:sp>
        <p:sp>
          <p:nvSpPr>
            <p:cNvPr id="18" name="Freeform 81"/>
            <p:cNvSpPr>
              <a:spLocks/>
            </p:cNvSpPr>
            <p:nvPr/>
          </p:nvSpPr>
          <p:spPr bwMode="gray">
            <a:xfrm>
              <a:off x="5354365" y="4412581"/>
              <a:ext cx="449263" cy="504825"/>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chemeClr val="bg1"/>
              </a:solidFill>
              <a:prstDash val="solid"/>
              <a:round/>
              <a:headEnd/>
              <a:tailEnd/>
            </a:ln>
          </p:spPr>
          <p:txBody>
            <a:bodyPr/>
            <a:lstStyle/>
            <a:p>
              <a:endParaRPr lang="zh-CN" altLang="en-US">
                <a:latin typeface="+mn-ea"/>
              </a:endParaRPr>
            </a:p>
          </p:txBody>
        </p:sp>
        <p:sp>
          <p:nvSpPr>
            <p:cNvPr id="19" name="Freeform 82"/>
            <p:cNvSpPr>
              <a:spLocks/>
            </p:cNvSpPr>
            <p:nvPr/>
          </p:nvSpPr>
          <p:spPr bwMode="gray">
            <a:xfrm>
              <a:off x="5354365" y="4412581"/>
              <a:ext cx="449263" cy="504825"/>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chemeClr val="bg1"/>
              </a:solidFill>
              <a:prstDash val="solid"/>
              <a:round/>
              <a:headEnd/>
              <a:tailEnd/>
            </a:ln>
          </p:spPr>
          <p:txBody>
            <a:bodyPr/>
            <a:lstStyle/>
            <a:p>
              <a:endParaRPr lang="zh-CN" altLang="en-US">
                <a:latin typeface="+mn-ea"/>
              </a:endParaRPr>
            </a:p>
          </p:txBody>
        </p:sp>
        <p:sp>
          <p:nvSpPr>
            <p:cNvPr id="20" name="Freeform 83"/>
            <p:cNvSpPr>
              <a:spLocks/>
            </p:cNvSpPr>
            <p:nvPr/>
          </p:nvSpPr>
          <p:spPr bwMode="gray">
            <a:xfrm>
              <a:off x="5157515" y="3906168"/>
              <a:ext cx="608013" cy="53975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chemeClr val="bg1"/>
              </a:solidFill>
              <a:prstDash val="solid"/>
              <a:round/>
              <a:headEnd/>
              <a:tailEnd/>
            </a:ln>
          </p:spPr>
          <p:txBody>
            <a:bodyPr/>
            <a:lstStyle/>
            <a:p>
              <a:endParaRPr lang="zh-CN" altLang="en-US">
                <a:latin typeface="+mn-ea"/>
              </a:endParaRPr>
            </a:p>
          </p:txBody>
        </p:sp>
        <p:sp>
          <p:nvSpPr>
            <p:cNvPr id="21" name="Freeform 84"/>
            <p:cNvSpPr>
              <a:spLocks/>
            </p:cNvSpPr>
            <p:nvPr/>
          </p:nvSpPr>
          <p:spPr bwMode="gray">
            <a:xfrm>
              <a:off x="5157515" y="3906168"/>
              <a:ext cx="608013" cy="53975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chemeClr val="bg1"/>
              </a:solidFill>
              <a:prstDash val="solid"/>
              <a:round/>
              <a:headEnd/>
              <a:tailEnd/>
            </a:ln>
          </p:spPr>
          <p:txBody>
            <a:bodyPr/>
            <a:lstStyle/>
            <a:p>
              <a:endParaRPr lang="zh-CN" altLang="en-US">
                <a:latin typeface="+mn-ea"/>
              </a:endParaRPr>
            </a:p>
          </p:txBody>
        </p:sp>
        <p:sp>
          <p:nvSpPr>
            <p:cNvPr id="22" name="Freeform 85"/>
            <p:cNvSpPr>
              <a:spLocks/>
            </p:cNvSpPr>
            <p:nvPr/>
          </p:nvSpPr>
          <p:spPr bwMode="gray">
            <a:xfrm>
              <a:off x="5516290" y="4303043"/>
              <a:ext cx="92075" cy="122238"/>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chemeClr val="bg1"/>
              </a:solidFill>
              <a:prstDash val="solid"/>
              <a:round/>
              <a:headEnd/>
              <a:tailEnd/>
            </a:ln>
          </p:spPr>
          <p:txBody>
            <a:bodyPr/>
            <a:lstStyle/>
            <a:p>
              <a:endParaRPr lang="zh-CN" altLang="en-US">
                <a:latin typeface="+mn-ea"/>
              </a:endParaRPr>
            </a:p>
          </p:txBody>
        </p:sp>
        <p:sp>
          <p:nvSpPr>
            <p:cNvPr id="23" name="Freeform 86"/>
            <p:cNvSpPr>
              <a:spLocks/>
            </p:cNvSpPr>
            <p:nvPr/>
          </p:nvSpPr>
          <p:spPr bwMode="gray">
            <a:xfrm>
              <a:off x="5516290" y="4303043"/>
              <a:ext cx="92075" cy="122238"/>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chemeClr val="bg1"/>
              </a:solidFill>
              <a:prstDash val="solid"/>
              <a:round/>
              <a:headEnd/>
              <a:tailEnd/>
            </a:ln>
          </p:spPr>
          <p:txBody>
            <a:bodyPr/>
            <a:lstStyle/>
            <a:p>
              <a:endParaRPr lang="zh-CN" altLang="en-US">
                <a:latin typeface="+mn-ea"/>
              </a:endParaRPr>
            </a:p>
          </p:txBody>
        </p:sp>
        <p:sp>
          <p:nvSpPr>
            <p:cNvPr id="24" name="Freeform 87"/>
            <p:cNvSpPr>
              <a:spLocks/>
            </p:cNvSpPr>
            <p:nvPr/>
          </p:nvSpPr>
          <p:spPr bwMode="gray">
            <a:xfrm>
              <a:off x="5303565" y="4131593"/>
              <a:ext cx="58738" cy="50800"/>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chemeClr val="bg1"/>
              </a:solidFill>
              <a:prstDash val="solid"/>
              <a:round/>
              <a:headEnd/>
              <a:tailEnd/>
            </a:ln>
          </p:spPr>
          <p:txBody>
            <a:bodyPr/>
            <a:lstStyle/>
            <a:p>
              <a:endParaRPr lang="zh-CN" altLang="en-US">
                <a:latin typeface="+mn-ea"/>
              </a:endParaRPr>
            </a:p>
          </p:txBody>
        </p:sp>
        <p:sp>
          <p:nvSpPr>
            <p:cNvPr id="25" name="Freeform 88"/>
            <p:cNvSpPr>
              <a:spLocks/>
            </p:cNvSpPr>
            <p:nvPr/>
          </p:nvSpPr>
          <p:spPr bwMode="gray">
            <a:xfrm>
              <a:off x="5303565" y="4131593"/>
              <a:ext cx="58738" cy="50800"/>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chemeClr val="bg1"/>
              </a:solidFill>
              <a:prstDash val="solid"/>
              <a:round/>
              <a:headEnd/>
              <a:tailEnd/>
            </a:ln>
          </p:spPr>
          <p:txBody>
            <a:bodyPr/>
            <a:lstStyle/>
            <a:p>
              <a:endParaRPr lang="zh-CN" altLang="en-US">
                <a:latin typeface="+mn-ea"/>
              </a:endParaRPr>
            </a:p>
          </p:txBody>
        </p:sp>
        <p:sp>
          <p:nvSpPr>
            <p:cNvPr id="26" name="Freeform 89"/>
            <p:cNvSpPr>
              <a:spLocks/>
            </p:cNvSpPr>
            <p:nvPr/>
          </p:nvSpPr>
          <p:spPr bwMode="gray">
            <a:xfrm>
              <a:off x="5389290" y="4158581"/>
              <a:ext cx="58738" cy="82550"/>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chemeClr val="bg1"/>
              </a:solidFill>
              <a:prstDash val="solid"/>
              <a:round/>
              <a:headEnd/>
              <a:tailEnd/>
            </a:ln>
          </p:spPr>
          <p:txBody>
            <a:bodyPr/>
            <a:lstStyle/>
            <a:p>
              <a:endParaRPr lang="zh-CN" altLang="en-US">
                <a:latin typeface="+mn-ea"/>
              </a:endParaRPr>
            </a:p>
          </p:txBody>
        </p:sp>
        <p:sp>
          <p:nvSpPr>
            <p:cNvPr id="27" name="Freeform 90"/>
            <p:cNvSpPr>
              <a:spLocks/>
            </p:cNvSpPr>
            <p:nvPr/>
          </p:nvSpPr>
          <p:spPr bwMode="gray">
            <a:xfrm>
              <a:off x="5389290" y="4158581"/>
              <a:ext cx="58738" cy="82550"/>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chemeClr val="bg1"/>
              </a:solidFill>
              <a:prstDash val="solid"/>
              <a:round/>
              <a:headEnd/>
              <a:tailEnd/>
            </a:ln>
          </p:spPr>
          <p:txBody>
            <a:bodyPr/>
            <a:lstStyle/>
            <a:p>
              <a:endParaRPr lang="zh-CN" altLang="en-US">
                <a:latin typeface="+mn-ea"/>
              </a:endParaRPr>
            </a:p>
          </p:txBody>
        </p:sp>
        <p:sp>
          <p:nvSpPr>
            <p:cNvPr id="28" name="Freeform 91"/>
            <p:cNvSpPr>
              <a:spLocks/>
            </p:cNvSpPr>
            <p:nvPr/>
          </p:nvSpPr>
          <p:spPr bwMode="gray">
            <a:xfrm>
              <a:off x="4886053" y="3512468"/>
              <a:ext cx="782638" cy="525463"/>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chemeClr val="bg1"/>
              </a:solidFill>
              <a:prstDash val="solid"/>
              <a:round/>
              <a:headEnd/>
              <a:tailEnd/>
            </a:ln>
          </p:spPr>
          <p:txBody>
            <a:bodyPr/>
            <a:lstStyle/>
            <a:p>
              <a:endParaRPr lang="zh-CN" altLang="en-US">
                <a:latin typeface="+mn-ea"/>
              </a:endParaRPr>
            </a:p>
          </p:txBody>
        </p:sp>
        <p:sp>
          <p:nvSpPr>
            <p:cNvPr id="29" name="Freeform 92"/>
            <p:cNvSpPr>
              <a:spLocks/>
            </p:cNvSpPr>
            <p:nvPr/>
          </p:nvSpPr>
          <p:spPr bwMode="gray">
            <a:xfrm>
              <a:off x="4886053" y="3512468"/>
              <a:ext cx="782638" cy="525463"/>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chemeClr val="bg1"/>
              </a:solidFill>
              <a:prstDash val="solid"/>
              <a:round/>
              <a:headEnd/>
              <a:tailEnd/>
            </a:ln>
          </p:spPr>
          <p:txBody>
            <a:bodyPr/>
            <a:lstStyle/>
            <a:p>
              <a:endParaRPr lang="zh-CN" altLang="en-US">
                <a:latin typeface="+mn-ea"/>
              </a:endParaRPr>
            </a:p>
          </p:txBody>
        </p:sp>
        <p:sp>
          <p:nvSpPr>
            <p:cNvPr id="30" name="Freeform 93"/>
            <p:cNvSpPr>
              <a:spLocks/>
            </p:cNvSpPr>
            <p:nvPr/>
          </p:nvSpPr>
          <p:spPr bwMode="gray">
            <a:xfrm>
              <a:off x="4681265" y="2926681"/>
              <a:ext cx="635000" cy="92075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chemeClr val="bg1"/>
              </a:solidFill>
              <a:prstDash val="solid"/>
              <a:round/>
              <a:headEnd/>
              <a:tailEnd/>
            </a:ln>
          </p:spPr>
          <p:txBody>
            <a:bodyPr/>
            <a:lstStyle/>
            <a:p>
              <a:endParaRPr lang="zh-CN" altLang="en-US">
                <a:latin typeface="+mn-ea"/>
              </a:endParaRPr>
            </a:p>
          </p:txBody>
        </p:sp>
        <p:sp>
          <p:nvSpPr>
            <p:cNvPr id="31" name="Freeform 94"/>
            <p:cNvSpPr>
              <a:spLocks/>
            </p:cNvSpPr>
            <p:nvPr/>
          </p:nvSpPr>
          <p:spPr bwMode="gray">
            <a:xfrm>
              <a:off x="4681265" y="2926681"/>
              <a:ext cx="635000" cy="92075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chemeClr val="bg1"/>
              </a:solidFill>
              <a:prstDash val="solid"/>
              <a:round/>
              <a:headEnd/>
              <a:tailEnd/>
            </a:ln>
          </p:spPr>
          <p:txBody>
            <a:bodyPr/>
            <a:lstStyle/>
            <a:p>
              <a:endParaRPr lang="zh-CN" altLang="en-US">
                <a:latin typeface="+mn-ea"/>
              </a:endParaRPr>
            </a:p>
          </p:txBody>
        </p:sp>
        <p:sp>
          <p:nvSpPr>
            <p:cNvPr id="32" name="Freeform 95"/>
            <p:cNvSpPr>
              <a:spLocks/>
            </p:cNvSpPr>
            <p:nvPr/>
          </p:nvSpPr>
          <p:spPr bwMode="gray">
            <a:xfrm>
              <a:off x="4868590" y="3160043"/>
              <a:ext cx="192088" cy="22225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chemeClr val="bg1"/>
              </a:solidFill>
              <a:prstDash val="solid"/>
              <a:round/>
              <a:headEnd/>
              <a:tailEnd/>
            </a:ln>
          </p:spPr>
          <p:txBody>
            <a:bodyPr/>
            <a:lstStyle/>
            <a:p>
              <a:endParaRPr lang="zh-CN" altLang="en-US">
                <a:latin typeface="+mn-ea"/>
              </a:endParaRPr>
            </a:p>
          </p:txBody>
        </p:sp>
        <p:sp>
          <p:nvSpPr>
            <p:cNvPr id="33" name="Freeform 96"/>
            <p:cNvSpPr>
              <a:spLocks/>
            </p:cNvSpPr>
            <p:nvPr/>
          </p:nvSpPr>
          <p:spPr bwMode="gray">
            <a:xfrm>
              <a:off x="4868590" y="3160043"/>
              <a:ext cx="192088" cy="22225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chemeClr val="bg1"/>
              </a:solidFill>
              <a:prstDash val="solid"/>
              <a:round/>
              <a:headEnd/>
              <a:tailEnd/>
            </a:ln>
          </p:spPr>
          <p:txBody>
            <a:bodyPr/>
            <a:lstStyle/>
            <a:p>
              <a:endParaRPr lang="zh-CN" altLang="en-US">
                <a:latin typeface="+mn-ea"/>
              </a:endParaRPr>
            </a:p>
          </p:txBody>
        </p:sp>
        <p:sp>
          <p:nvSpPr>
            <p:cNvPr id="34" name="Freeform 97"/>
            <p:cNvSpPr>
              <a:spLocks/>
            </p:cNvSpPr>
            <p:nvPr/>
          </p:nvSpPr>
          <p:spPr bwMode="gray">
            <a:xfrm>
              <a:off x="5006703" y="3294981"/>
              <a:ext cx="136525" cy="182563"/>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chemeClr val="bg1"/>
              </a:solidFill>
              <a:prstDash val="solid"/>
              <a:round/>
              <a:headEnd/>
              <a:tailEnd/>
            </a:ln>
          </p:spPr>
          <p:txBody>
            <a:bodyPr/>
            <a:lstStyle/>
            <a:p>
              <a:endParaRPr lang="zh-CN" altLang="en-US">
                <a:latin typeface="+mn-ea"/>
              </a:endParaRPr>
            </a:p>
          </p:txBody>
        </p:sp>
        <p:sp>
          <p:nvSpPr>
            <p:cNvPr id="35" name="Freeform 98"/>
            <p:cNvSpPr>
              <a:spLocks/>
            </p:cNvSpPr>
            <p:nvPr/>
          </p:nvSpPr>
          <p:spPr bwMode="gray">
            <a:xfrm>
              <a:off x="5006703" y="3294981"/>
              <a:ext cx="136525" cy="182563"/>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chemeClr val="bg1"/>
              </a:solidFill>
              <a:prstDash val="solid"/>
              <a:round/>
              <a:headEnd/>
              <a:tailEnd/>
            </a:ln>
          </p:spPr>
          <p:txBody>
            <a:bodyPr/>
            <a:lstStyle/>
            <a:p>
              <a:endParaRPr lang="zh-CN" altLang="en-US">
                <a:latin typeface="+mn-ea"/>
              </a:endParaRPr>
            </a:p>
          </p:txBody>
        </p:sp>
        <p:sp>
          <p:nvSpPr>
            <p:cNvPr id="36" name="Freeform 99"/>
            <p:cNvSpPr>
              <a:spLocks/>
            </p:cNvSpPr>
            <p:nvPr/>
          </p:nvSpPr>
          <p:spPr bwMode="gray">
            <a:xfrm>
              <a:off x="5190853" y="2706018"/>
              <a:ext cx="682625" cy="681038"/>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chemeClr val="bg1"/>
              </a:solidFill>
              <a:prstDash val="solid"/>
              <a:round/>
              <a:headEnd/>
              <a:tailEnd/>
            </a:ln>
          </p:spPr>
          <p:txBody>
            <a:bodyPr/>
            <a:lstStyle/>
            <a:p>
              <a:endParaRPr lang="zh-CN" altLang="en-US">
                <a:latin typeface="+mn-ea"/>
              </a:endParaRPr>
            </a:p>
          </p:txBody>
        </p:sp>
        <p:sp>
          <p:nvSpPr>
            <p:cNvPr id="37" name="Freeform 100"/>
            <p:cNvSpPr>
              <a:spLocks/>
            </p:cNvSpPr>
            <p:nvPr/>
          </p:nvSpPr>
          <p:spPr bwMode="gray">
            <a:xfrm>
              <a:off x="5190853" y="2706018"/>
              <a:ext cx="682625" cy="681038"/>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grpFill/>
            <a:ln w="6350">
              <a:solidFill>
                <a:schemeClr val="bg1"/>
              </a:solidFill>
              <a:prstDash val="solid"/>
              <a:round/>
              <a:headEnd/>
              <a:tailEnd/>
            </a:ln>
          </p:spPr>
          <p:txBody>
            <a:bodyPr/>
            <a:lstStyle/>
            <a:p>
              <a:endParaRPr lang="zh-CN" altLang="en-US">
                <a:latin typeface="+mn-ea"/>
              </a:endParaRPr>
            </a:p>
          </p:txBody>
        </p:sp>
        <p:sp>
          <p:nvSpPr>
            <p:cNvPr id="38" name="Freeform 101"/>
            <p:cNvSpPr>
              <a:spLocks/>
            </p:cNvSpPr>
            <p:nvPr/>
          </p:nvSpPr>
          <p:spPr bwMode="gray">
            <a:xfrm>
              <a:off x="5341665" y="2323431"/>
              <a:ext cx="1000125" cy="684213"/>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chemeClr val="bg1"/>
              </a:solidFill>
              <a:prstDash val="solid"/>
              <a:round/>
              <a:headEnd/>
              <a:tailEnd/>
            </a:ln>
          </p:spPr>
          <p:txBody>
            <a:bodyPr/>
            <a:lstStyle/>
            <a:p>
              <a:endParaRPr lang="zh-CN" altLang="en-US">
                <a:latin typeface="+mn-ea"/>
              </a:endParaRPr>
            </a:p>
          </p:txBody>
        </p:sp>
        <p:sp>
          <p:nvSpPr>
            <p:cNvPr id="39" name="Freeform 102"/>
            <p:cNvSpPr>
              <a:spLocks/>
            </p:cNvSpPr>
            <p:nvPr/>
          </p:nvSpPr>
          <p:spPr bwMode="gray">
            <a:xfrm>
              <a:off x="5341665" y="2323431"/>
              <a:ext cx="1000125" cy="684213"/>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chemeClr val="bg1"/>
              </a:solidFill>
              <a:prstDash val="solid"/>
              <a:round/>
              <a:headEnd/>
              <a:tailEnd/>
            </a:ln>
          </p:spPr>
          <p:txBody>
            <a:bodyPr/>
            <a:lstStyle/>
            <a:p>
              <a:endParaRPr lang="zh-CN" altLang="en-US">
                <a:latin typeface="+mn-ea"/>
              </a:endParaRPr>
            </a:p>
          </p:txBody>
        </p:sp>
        <p:sp>
          <p:nvSpPr>
            <p:cNvPr id="40" name="Freeform 103"/>
            <p:cNvSpPr>
              <a:spLocks/>
            </p:cNvSpPr>
            <p:nvPr/>
          </p:nvSpPr>
          <p:spPr bwMode="gray">
            <a:xfrm>
              <a:off x="5121003" y="1340768"/>
              <a:ext cx="1366838" cy="1235075"/>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chemeClr val="bg1"/>
              </a:solidFill>
              <a:prstDash val="solid"/>
              <a:round/>
              <a:headEnd/>
              <a:tailEnd/>
            </a:ln>
          </p:spPr>
          <p:txBody>
            <a:bodyPr/>
            <a:lstStyle/>
            <a:p>
              <a:endParaRPr lang="zh-CN" altLang="en-US">
                <a:latin typeface="+mn-ea"/>
              </a:endParaRPr>
            </a:p>
          </p:txBody>
        </p:sp>
        <p:sp>
          <p:nvSpPr>
            <p:cNvPr id="41" name="Freeform 104"/>
            <p:cNvSpPr>
              <a:spLocks/>
            </p:cNvSpPr>
            <p:nvPr/>
          </p:nvSpPr>
          <p:spPr bwMode="gray">
            <a:xfrm>
              <a:off x="5121003" y="1340768"/>
              <a:ext cx="1366838" cy="1235075"/>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chemeClr val="bg1"/>
              </a:solidFill>
              <a:prstDash val="solid"/>
              <a:round/>
              <a:headEnd/>
              <a:tailEnd/>
            </a:ln>
          </p:spPr>
          <p:txBody>
            <a:bodyPr/>
            <a:lstStyle/>
            <a:p>
              <a:endParaRPr lang="zh-CN" altLang="en-US">
                <a:latin typeface="+mn-ea"/>
              </a:endParaRPr>
            </a:p>
          </p:txBody>
        </p:sp>
        <p:sp>
          <p:nvSpPr>
            <p:cNvPr id="42" name="Freeform 105"/>
            <p:cNvSpPr>
              <a:spLocks/>
            </p:cNvSpPr>
            <p:nvPr/>
          </p:nvSpPr>
          <p:spPr bwMode="gray">
            <a:xfrm>
              <a:off x="3001690" y="1412206"/>
              <a:ext cx="2605088" cy="2338388"/>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chemeClr val="bg1"/>
              </a:solidFill>
              <a:prstDash val="solid"/>
              <a:round/>
              <a:headEnd/>
              <a:tailEnd/>
            </a:ln>
          </p:spPr>
          <p:txBody>
            <a:bodyPr/>
            <a:lstStyle/>
            <a:p>
              <a:endParaRPr lang="zh-CN" altLang="en-US">
                <a:latin typeface="+mn-ea"/>
              </a:endParaRPr>
            </a:p>
          </p:txBody>
        </p:sp>
        <p:sp>
          <p:nvSpPr>
            <p:cNvPr id="43" name="Freeform 106"/>
            <p:cNvSpPr>
              <a:spLocks/>
            </p:cNvSpPr>
            <p:nvPr/>
          </p:nvSpPr>
          <p:spPr bwMode="gray">
            <a:xfrm>
              <a:off x="3001690" y="1412206"/>
              <a:ext cx="2605088" cy="2338388"/>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chemeClr val="bg1"/>
              </a:solidFill>
              <a:prstDash val="solid"/>
              <a:round/>
              <a:headEnd/>
              <a:tailEnd/>
            </a:ln>
          </p:spPr>
          <p:txBody>
            <a:bodyPr/>
            <a:lstStyle/>
            <a:p>
              <a:endParaRPr lang="zh-CN" altLang="en-US">
                <a:latin typeface="+mn-ea"/>
              </a:endParaRPr>
            </a:p>
          </p:txBody>
        </p:sp>
        <p:sp>
          <p:nvSpPr>
            <p:cNvPr id="44" name="Freeform 107"/>
            <p:cNvSpPr>
              <a:spLocks/>
            </p:cNvSpPr>
            <p:nvPr/>
          </p:nvSpPr>
          <p:spPr bwMode="gray">
            <a:xfrm>
              <a:off x="2607990" y="3023518"/>
              <a:ext cx="1598613" cy="1381125"/>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chemeClr val="bg1"/>
              </a:solidFill>
              <a:prstDash val="solid"/>
              <a:round/>
              <a:headEnd/>
              <a:tailEnd/>
            </a:ln>
          </p:spPr>
          <p:txBody>
            <a:bodyPr/>
            <a:lstStyle/>
            <a:p>
              <a:endParaRPr lang="zh-CN" altLang="en-US">
                <a:latin typeface="+mn-ea"/>
              </a:endParaRPr>
            </a:p>
          </p:txBody>
        </p:sp>
        <p:sp>
          <p:nvSpPr>
            <p:cNvPr id="45" name="Freeform 108"/>
            <p:cNvSpPr>
              <a:spLocks/>
            </p:cNvSpPr>
            <p:nvPr/>
          </p:nvSpPr>
          <p:spPr bwMode="gray">
            <a:xfrm>
              <a:off x="2607990" y="3023518"/>
              <a:ext cx="1598613" cy="1381125"/>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chemeClr val="bg1"/>
              </a:solidFill>
              <a:prstDash val="solid"/>
              <a:round/>
              <a:headEnd/>
              <a:tailEnd/>
            </a:ln>
          </p:spPr>
          <p:txBody>
            <a:bodyPr/>
            <a:lstStyle/>
            <a:p>
              <a:endParaRPr lang="zh-CN" altLang="en-US">
                <a:latin typeface="+mn-ea"/>
              </a:endParaRPr>
            </a:p>
          </p:txBody>
        </p:sp>
        <p:sp>
          <p:nvSpPr>
            <p:cNvPr id="46" name="Freeform 109"/>
            <p:cNvSpPr>
              <a:spLocks/>
            </p:cNvSpPr>
            <p:nvPr/>
          </p:nvSpPr>
          <p:spPr bwMode="gray">
            <a:xfrm>
              <a:off x="2096815" y="3464843"/>
              <a:ext cx="1485900" cy="1057275"/>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chemeClr val="bg1"/>
              </a:solidFill>
              <a:prstDash val="solid"/>
              <a:round/>
              <a:headEnd/>
              <a:tailEnd/>
            </a:ln>
          </p:spPr>
          <p:txBody>
            <a:bodyPr/>
            <a:lstStyle/>
            <a:p>
              <a:endParaRPr lang="zh-CN" altLang="en-US">
                <a:latin typeface="+mn-ea"/>
              </a:endParaRPr>
            </a:p>
          </p:txBody>
        </p:sp>
        <p:sp>
          <p:nvSpPr>
            <p:cNvPr id="47" name="Freeform 110"/>
            <p:cNvSpPr>
              <a:spLocks/>
            </p:cNvSpPr>
            <p:nvPr/>
          </p:nvSpPr>
          <p:spPr bwMode="gray">
            <a:xfrm>
              <a:off x="2096815" y="3464843"/>
              <a:ext cx="1485900" cy="1057275"/>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chemeClr val="bg1"/>
              </a:solidFill>
              <a:prstDash val="solid"/>
              <a:round/>
              <a:headEnd/>
              <a:tailEnd/>
            </a:ln>
          </p:spPr>
          <p:txBody>
            <a:bodyPr/>
            <a:lstStyle/>
            <a:p>
              <a:endParaRPr lang="zh-CN" altLang="en-US">
                <a:latin typeface="+mn-ea"/>
              </a:endParaRPr>
            </a:p>
          </p:txBody>
        </p:sp>
        <p:sp>
          <p:nvSpPr>
            <p:cNvPr id="48" name="Freeform 111"/>
            <p:cNvSpPr>
              <a:spLocks/>
            </p:cNvSpPr>
            <p:nvPr/>
          </p:nvSpPr>
          <p:spPr bwMode="gray">
            <a:xfrm>
              <a:off x="2965178" y="4191918"/>
              <a:ext cx="1446213" cy="1100138"/>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chemeClr val="bg1"/>
              </a:solidFill>
              <a:prstDash val="solid"/>
              <a:round/>
              <a:headEnd/>
              <a:tailEnd/>
            </a:ln>
          </p:spPr>
          <p:txBody>
            <a:bodyPr/>
            <a:lstStyle/>
            <a:p>
              <a:endParaRPr lang="zh-CN" altLang="en-US">
                <a:latin typeface="+mn-ea"/>
              </a:endParaRPr>
            </a:p>
          </p:txBody>
        </p:sp>
        <p:sp>
          <p:nvSpPr>
            <p:cNvPr id="49" name="Freeform 112"/>
            <p:cNvSpPr>
              <a:spLocks/>
            </p:cNvSpPr>
            <p:nvPr/>
          </p:nvSpPr>
          <p:spPr bwMode="gray">
            <a:xfrm>
              <a:off x="2965178" y="4191918"/>
              <a:ext cx="1446213" cy="1100138"/>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chemeClr val="bg1"/>
              </a:solidFill>
              <a:prstDash val="solid"/>
              <a:round/>
              <a:headEnd/>
              <a:tailEnd/>
            </a:ln>
          </p:spPr>
          <p:txBody>
            <a:bodyPr/>
            <a:lstStyle/>
            <a:p>
              <a:endParaRPr lang="zh-CN" altLang="en-US">
                <a:latin typeface="+mn-ea"/>
              </a:endParaRPr>
            </a:p>
          </p:txBody>
        </p:sp>
        <p:sp>
          <p:nvSpPr>
            <p:cNvPr id="50" name="Freeform 113"/>
            <p:cNvSpPr>
              <a:spLocks/>
            </p:cNvSpPr>
            <p:nvPr/>
          </p:nvSpPr>
          <p:spPr bwMode="gray">
            <a:xfrm>
              <a:off x="3670028" y="4842793"/>
              <a:ext cx="719138" cy="631825"/>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chemeClr val="bg1"/>
              </a:solidFill>
              <a:prstDash val="solid"/>
              <a:round/>
              <a:headEnd/>
              <a:tailEnd/>
            </a:ln>
          </p:spPr>
          <p:txBody>
            <a:bodyPr/>
            <a:lstStyle/>
            <a:p>
              <a:endParaRPr lang="zh-CN" altLang="en-US">
                <a:latin typeface="+mn-ea"/>
              </a:endParaRPr>
            </a:p>
          </p:txBody>
        </p:sp>
        <p:sp>
          <p:nvSpPr>
            <p:cNvPr id="51" name="Freeform 114"/>
            <p:cNvSpPr>
              <a:spLocks/>
            </p:cNvSpPr>
            <p:nvPr/>
          </p:nvSpPr>
          <p:spPr bwMode="gray">
            <a:xfrm>
              <a:off x="3670028" y="4842793"/>
              <a:ext cx="719138" cy="631825"/>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chemeClr val="bg1"/>
              </a:solidFill>
              <a:prstDash val="solid"/>
              <a:round/>
              <a:headEnd/>
              <a:tailEnd/>
            </a:ln>
          </p:spPr>
          <p:txBody>
            <a:bodyPr/>
            <a:lstStyle/>
            <a:p>
              <a:endParaRPr lang="zh-CN" altLang="en-US">
                <a:latin typeface="+mn-ea"/>
              </a:endParaRPr>
            </a:p>
          </p:txBody>
        </p:sp>
        <p:sp>
          <p:nvSpPr>
            <p:cNvPr id="52" name="Freeform 115"/>
            <p:cNvSpPr>
              <a:spLocks/>
            </p:cNvSpPr>
            <p:nvPr/>
          </p:nvSpPr>
          <p:spPr bwMode="gray">
            <a:xfrm>
              <a:off x="4319315" y="4691981"/>
              <a:ext cx="638175" cy="727075"/>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chemeClr val="bg1"/>
              </a:solidFill>
              <a:prstDash val="solid"/>
              <a:round/>
              <a:headEnd/>
              <a:tailEnd/>
            </a:ln>
          </p:spPr>
          <p:txBody>
            <a:bodyPr/>
            <a:lstStyle/>
            <a:p>
              <a:endParaRPr lang="zh-CN" altLang="en-US">
                <a:latin typeface="+mn-ea"/>
              </a:endParaRPr>
            </a:p>
          </p:txBody>
        </p:sp>
        <p:sp>
          <p:nvSpPr>
            <p:cNvPr id="53" name="Freeform 116"/>
            <p:cNvSpPr>
              <a:spLocks/>
            </p:cNvSpPr>
            <p:nvPr/>
          </p:nvSpPr>
          <p:spPr bwMode="gray">
            <a:xfrm>
              <a:off x="4319315" y="4691981"/>
              <a:ext cx="638175" cy="727075"/>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chemeClr val="bg1"/>
              </a:solidFill>
              <a:prstDash val="solid"/>
              <a:round/>
              <a:headEnd/>
              <a:tailEnd/>
            </a:ln>
          </p:spPr>
          <p:txBody>
            <a:bodyPr/>
            <a:lstStyle/>
            <a:p>
              <a:endParaRPr lang="zh-CN" altLang="en-US">
                <a:latin typeface="+mn-ea"/>
              </a:endParaRPr>
            </a:p>
          </p:txBody>
        </p:sp>
        <p:sp>
          <p:nvSpPr>
            <p:cNvPr id="54" name="Freeform 117"/>
            <p:cNvSpPr>
              <a:spLocks/>
            </p:cNvSpPr>
            <p:nvPr/>
          </p:nvSpPr>
          <p:spPr bwMode="gray">
            <a:xfrm>
              <a:off x="4862240" y="4618956"/>
              <a:ext cx="565150" cy="779463"/>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chemeClr val="bg1"/>
              </a:solidFill>
              <a:prstDash val="solid"/>
              <a:round/>
              <a:headEnd/>
              <a:tailEnd/>
            </a:ln>
          </p:spPr>
          <p:txBody>
            <a:bodyPr/>
            <a:lstStyle/>
            <a:p>
              <a:endParaRPr lang="zh-CN" altLang="en-US">
                <a:latin typeface="+mn-ea"/>
              </a:endParaRPr>
            </a:p>
          </p:txBody>
        </p:sp>
        <p:sp>
          <p:nvSpPr>
            <p:cNvPr id="55" name="Freeform 118"/>
            <p:cNvSpPr>
              <a:spLocks/>
            </p:cNvSpPr>
            <p:nvPr/>
          </p:nvSpPr>
          <p:spPr bwMode="gray">
            <a:xfrm>
              <a:off x="4862240" y="4618956"/>
              <a:ext cx="565150" cy="779463"/>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chemeClr val="bg1"/>
              </a:solidFill>
              <a:prstDash val="solid"/>
              <a:round/>
              <a:headEnd/>
              <a:tailEnd/>
            </a:ln>
          </p:spPr>
          <p:txBody>
            <a:bodyPr/>
            <a:lstStyle/>
            <a:p>
              <a:endParaRPr lang="zh-CN" altLang="en-US">
                <a:latin typeface="+mn-ea"/>
              </a:endParaRPr>
            </a:p>
          </p:txBody>
        </p:sp>
        <p:sp>
          <p:nvSpPr>
            <p:cNvPr id="56" name="Freeform 119"/>
            <p:cNvSpPr>
              <a:spLocks/>
            </p:cNvSpPr>
            <p:nvPr/>
          </p:nvSpPr>
          <p:spPr bwMode="gray">
            <a:xfrm>
              <a:off x="4927328" y="3972843"/>
              <a:ext cx="573088" cy="709613"/>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chemeClr val="bg1"/>
              </a:solidFill>
              <a:prstDash val="solid"/>
              <a:round/>
              <a:headEnd/>
              <a:tailEnd/>
            </a:ln>
          </p:spPr>
          <p:txBody>
            <a:bodyPr/>
            <a:lstStyle/>
            <a:p>
              <a:endParaRPr lang="zh-CN" altLang="en-US">
                <a:latin typeface="+mn-ea"/>
              </a:endParaRPr>
            </a:p>
          </p:txBody>
        </p:sp>
        <p:sp>
          <p:nvSpPr>
            <p:cNvPr id="57" name="Freeform 120"/>
            <p:cNvSpPr>
              <a:spLocks/>
            </p:cNvSpPr>
            <p:nvPr/>
          </p:nvSpPr>
          <p:spPr bwMode="gray">
            <a:xfrm>
              <a:off x="4927328" y="3972843"/>
              <a:ext cx="573088" cy="709613"/>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chemeClr val="bg1"/>
              </a:solidFill>
              <a:prstDash val="solid"/>
              <a:round/>
              <a:headEnd/>
              <a:tailEnd/>
            </a:ln>
          </p:spPr>
          <p:txBody>
            <a:bodyPr/>
            <a:lstStyle/>
            <a:p>
              <a:endParaRPr lang="zh-CN" altLang="en-US">
                <a:latin typeface="+mn-ea"/>
              </a:endParaRPr>
            </a:p>
          </p:txBody>
        </p:sp>
        <p:sp>
          <p:nvSpPr>
            <p:cNvPr id="58" name="Freeform 121"/>
            <p:cNvSpPr>
              <a:spLocks/>
            </p:cNvSpPr>
            <p:nvPr/>
          </p:nvSpPr>
          <p:spPr bwMode="gray">
            <a:xfrm>
              <a:off x="4224065" y="4272881"/>
              <a:ext cx="901700" cy="565150"/>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chemeClr val="bg1"/>
              </a:solidFill>
              <a:prstDash val="solid"/>
              <a:round/>
              <a:headEnd/>
              <a:tailEnd/>
            </a:ln>
          </p:spPr>
          <p:txBody>
            <a:bodyPr/>
            <a:lstStyle/>
            <a:p>
              <a:endParaRPr lang="zh-CN" altLang="en-US">
                <a:latin typeface="+mn-ea"/>
              </a:endParaRPr>
            </a:p>
          </p:txBody>
        </p:sp>
        <p:sp>
          <p:nvSpPr>
            <p:cNvPr id="59" name="Freeform 122"/>
            <p:cNvSpPr>
              <a:spLocks/>
            </p:cNvSpPr>
            <p:nvPr/>
          </p:nvSpPr>
          <p:spPr bwMode="gray">
            <a:xfrm>
              <a:off x="4224065" y="4272881"/>
              <a:ext cx="901700" cy="565150"/>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chemeClr val="bg1"/>
              </a:solidFill>
              <a:prstDash val="solid"/>
              <a:round/>
              <a:headEnd/>
              <a:tailEnd/>
            </a:ln>
          </p:spPr>
          <p:txBody>
            <a:bodyPr/>
            <a:lstStyle/>
            <a:p>
              <a:endParaRPr lang="zh-CN" altLang="en-US">
                <a:latin typeface="+mn-ea"/>
              </a:endParaRPr>
            </a:p>
          </p:txBody>
        </p:sp>
        <p:sp>
          <p:nvSpPr>
            <p:cNvPr id="60" name="Freeform 123"/>
            <p:cNvSpPr>
              <a:spLocks/>
            </p:cNvSpPr>
            <p:nvPr/>
          </p:nvSpPr>
          <p:spPr bwMode="gray">
            <a:xfrm>
              <a:off x="4392340" y="3828381"/>
              <a:ext cx="711200" cy="631825"/>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chemeClr val="bg1"/>
              </a:solidFill>
              <a:prstDash val="solid"/>
              <a:round/>
              <a:headEnd/>
              <a:tailEnd/>
            </a:ln>
          </p:spPr>
          <p:txBody>
            <a:bodyPr/>
            <a:lstStyle/>
            <a:p>
              <a:endParaRPr lang="zh-CN" altLang="en-US">
                <a:latin typeface="+mn-ea"/>
              </a:endParaRPr>
            </a:p>
          </p:txBody>
        </p:sp>
        <p:sp>
          <p:nvSpPr>
            <p:cNvPr id="61" name="Freeform 124"/>
            <p:cNvSpPr>
              <a:spLocks/>
            </p:cNvSpPr>
            <p:nvPr/>
          </p:nvSpPr>
          <p:spPr bwMode="gray">
            <a:xfrm>
              <a:off x="4392340" y="3828381"/>
              <a:ext cx="711200" cy="631825"/>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chemeClr val="bg1"/>
              </a:solidFill>
              <a:prstDash val="solid"/>
              <a:round/>
              <a:headEnd/>
              <a:tailEnd/>
            </a:ln>
          </p:spPr>
          <p:txBody>
            <a:bodyPr/>
            <a:lstStyle/>
            <a:p>
              <a:endParaRPr lang="zh-CN" altLang="en-US">
                <a:latin typeface="+mn-ea"/>
              </a:endParaRPr>
            </a:p>
          </p:txBody>
        </p:sp>
        <p:sp>
          <p:nvSpPr>
            <p:cNvPr id="62" name="Freeform 125"/>
            <p:cNvSpPr>
              <a:spLocks/>
            </p:cNvSpPr>
            <p:nvPr/>
          </p:nvSpPr>
          <p:spPr bwMode="gray">
            <a:xfrm>
              <a:off x="4373290" y="3263231"/>
              <a:ext cx="398463" cy="835025"/>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chemeClr val="bg1"/>
              </a:solidFill>
              <a:prstDash val="solid"/>
              <a:round/>
              <a:headEnd/>
              <a:tailEnd/>
            </a:ln>
          </p:spPr>
          <p:txBody>
            <a:bodyPr/>
            <a:lstStyle/>
            <a:p>
              <a:endParaRPr lang="zh-CN" altLang="en-US">
                <a:latin typeface="+mn-ea"/>
              </a:endParaRPr>
            </a:p>
          </p:txBody>
        </p:sp>
        <p:sp>
          <p:nvSpPr>
            <p:cNvPr id="63" name="Freeform 126"/>
            <p:cNvSpPr>
              <a:spLocks/>
            </p:cNvSpPr>
            <p:nvPr/>
          </p:nvSpPr>
          <p:spPr bwMode="gray">
            <a:xfrm>
              <a:off x="4373290" y="3263231"/>
              <a:ext cx="398463" cy="835025"/>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pFill/>
            <a:ln w="6350">
              <a:solidFill>
                <a:schemeClr val="bg1"/>
              </a:solidFill>
              <a:prstDash val="solid"/>
              <a:round/>
              <a:headEnd/>
              <a:tailEnd/>
            </a:ln>
          </p:spPr>
          <p:txBody>
            <a:bodyPr/>
            <a:lstStyle/>
            <a:p>
              <a:endParaRPr lang="zh-CN" altLang="en-US">
                <a:latin typeface="+mn-ea"/>
              </a:endParaRPr>
            </a:p>
          </p:txBody>
        </p:sp>
        <p:sp>
          <p:nvSpPr>
            <p:cNvPr id="64" name="Freeform 127"/>
            <p:cNvSpPr>
              <a:spLocks/>
            </p:cNvSpPr>
            <p:nvPr/>
          </p:nvSpPr>
          <p:spPr bwMode="gray">
            <a:xfrm>
              <a:off x="3750990" y="3428331"/>
              <a:ext cx="736600" cy="1054100"/>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bg1"/>
              </a:solidFill>
              <a:prstDash val="solid"/>
              <a:round/>
              <a:headEnd/>
              <a:tailEnd/>
            </a:ln>
          </p:spPr>
          <p:txBody>
            <a:bodyPr/>
            <a:lstStyle/>
            <a:p>
              <a:endParaRPr lang="zh-CN" altLang="en-US">
                <a:latin typeface="+mn-ea"/>
              </a:endParaRPr>
            </a:p>
          </p:txBody>
        </p:sp>
        <p:sp>
          <p:nvSpPr>
            <p:cNvPr id="65" name="Freeform 128"/>
            <p:cNvSpPr>
              <a:spLocks/>
            </p:cNvSpPr>
            <p:nvPr/>
          </p:nvSpPr>
          <p:spPr bwMode="gray">
            <a:xfrm>
              <a:off x="5736953" y="5149181"/>
              <a:ext cx="192088" cy="484188"/>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chemeClr val="bg1"/>
              </a:solidFill>
              <a:prstDash val="solid"/>
              <a:round/>
              <a:headEnd/>
              <a:tailEnd/>
            </a:ln>
          </p:spPr>
          <p:txBody>
            <a:bodyPr/>
            <a:lstStyle/>
            <a:p>
              <a:endParaRPr lang="zh-CN" altLang="en-US">
                <a:latin typeface="+mn-ea"/>
              </a:endParaRPr>
            </a:p>
          </p:txBody>
        </p:sp>
        <p:sp>
          <p:nvSpPr>
            <p:cNvPr id="66" name="Freeform 127"/>
            <p:cNvSpPr>
              <a:spLocks/>
            </p:cNvSpPr>
            <p:nvPr/>
          </p:nvSpPr>
          <p:spPr bwMode="gray">
            <a:xfrm>
              <a:off x="3750990" y="3428331"/>
              <a:ext cx="736600" cy="1054100"/>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bg1"/>
              </a:solidFill>
              <a:prstDash val="solid"/>
              <a:round/>
              <a:headEnd/>
              <a:tailEnd/>
            </a:ln>
          </p:spPr>
          <p:txBody>
            <a:bodyPr/>
            <a:lstStyle/>
            <a:p>
              <a:endParaRPr lang="zh-CN" altLang="en-US">
                <a:latin typeface="+mn-ea"/>
              </a:endParaRPr>
            </a:p>
          </p:txBody>
        </p:sp>
      </p:grpSp>
      <p:sp>
        <p:nvSpPr>
          <p:cNvPr id="67" name="Freeform 78"/>
          <p:cNvSpPr>
            <a:spLocks/>
          </p:cNvSpPr>
          <p:nvPr/>
        </p:nvSpPr>
        <p:spPr bwMode="gray">
          <a:xfrm>
            <a:off x="6310268" y="4667216"/>
            <a:ext cx="690955" cy="588081"/>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rgbClr val="0297F0"/>
          </a:solidFill>
          <a:ln w="6350">
            <a:solidFill>
              <a:schemeClr val="bg1"/>
            </a:solidFill>
            <a:prstDash val="solid"/>
            <a:round/>
            <a:headEnd/>
            <a:tailEnd/>
          </a:ln>
        </p:spPr>
        <p:txBody>
          <a:bodyPr lIns="70564" tIns="35282" rIns="70564" bIns="35282"/>
          <a:lstStyle/>
          <a:p>
            <a:endParaRPr lang="zh-CN" altLang="en-US">
              <a:latin typeface="+mn-ea"/>
            </a:endParaRPr>
          </a:p>
        </p:txBody>
      </p:sp>
      <p:sp>
        <p:nvSpPr>
          <p:cNvPr id="68" name="Freeform 92"/>
          <p:cNvSpPr>
            <a:spLocks/>
          </p:cNvSpPr>
          <p:nvPr/>
        </p:nvSpPr>
        <p:spPr bwMode="gray">
          <a:xfrm>
            <a:off x="6632468" y="3304829"/>
            <a:ext cx="603974" cy="4055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rgbClr val="0297F0"/>
          </a:solidFill>
          <a:ln w="6350">
            <a:solidFill>
              <a:schemeClr val="bg1"/>
            </a:solidFill>
            <a:prstDash val="solid"/>
            <a:round/>
            <a:headEnd/>
            <a:tailEnd/>
          </a:ln>
        </p:spPr>
        <p:txBody>
          <a:bodyPr lIns="70564" tIns="35282" rIns="70564" bIns="35282"/>
          <a:lstStyle/>
          <a:p>
            <a:endParaRPr lang="zh-CN" altLang="en-US">
              <a:latin typeface="+mn-ea"/>
            </a:endParaRPr>
          </a:p>
        </p:txBody>
      </p:sp>
      <p:sp>
        <p:nvSpPr>
          <p:cNvPr id="69" name="Freeform 100"/>
          <p:cNvSpPr>
            <a:spLocks/>
          </p:cNvSpPr>
          <p:nvPr/>
        </p:nvSpPr>
        <p:spPr bwMode="gray">
          <a:xfrm>
            <a:off x="6867687" y="2682445"/>
            <a:ext cx="526792" cy="525597"/>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rgbClr val="0297F0"/>
          </a:solidFill>
          <a:ln w="6350">
            <a:solidFill>
              <a:schemeClr val="bg1"/>
            </a:solidFill>
            <a:prstDash val="solid"/>
            <a:round/>
            <a:headEnd/>
            <a:tailEnd/>
          </a:ln>
        </p:spPr>
        <p:txBody>
          <a:bodyPr lIns="70564" tIns="35282" rIns="70564" bIns="35282"/>
          <a:lstStyle/>
          <a:p>
            <a:endParaRPr lang="zh-CN" altLang="en-US">
              <a:latin typeface="+mn-ea"/>
            </a:endParaRPr>
          </a:p>
        </p:txBody>
      </p:sp>
      <p:sp>
        <p:nvSpPr>
          <p:cNvPr id="70" name="Freeform 82"/>
          <p:cNvSpPr>
            <a:spLocks/>
          </p:cNvSpPr>
          <p:nvPr/>
        </p:nvSpPr>
        <p:spPr bwMode="gray">
          <a:xfrm>
            <a:off x="6996418" y="4003174"/>
            <a:ext cx="346703" cy="389603"/>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rgbClr val="0297F0"/>
          </a:solidFill>
          <a:ln w="6350">
            <a:solidFill>
              <a:schemeClr val="bg1"/>
            </a:solidFill>
            <a:prstDash val="solid"/>
            <a:round/>
            <a:headEnd/>
            <a:tailEnd/>
          </a:ln>
        </p:spPr>
        <p:txBody>
          <a:bodyPr lIns="70564" tIns="35282" rIns="70564" bIns="35282"/>
          <a:lstStyle/>
          <a:p>
            <a:endParaRPr lang="zh-CN" altLang="en-US">
              <a:latin typeface="+mn-ea"/>
            </a:endParaRPr>
          </a:p>
        </p:txBody>
      </p:sp>
      <p:cxnSp>
        <p:nvCxnSpPr>
          <p:cNvPr id="71" name="直接连接符 70"/>
          <p:cNvCxnSpPr/>
          <p:nvPr/>
        </p:nvCxnSpPr>
        <p:spPr>
          <a:xfrm>
            <a:off x="7331035" y="3012627"/>
            <a:ext cx="194791" cy="191739"/>
          </a:xfrm>
          <a:prstGeom prst="line">
            <a:avLst/>
          </a:prstGeom>
          <a:ln w="6350">
            <a:solidFill>
              <a:srgbClr val="0297F0"/>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7525825" y="3204366"/>
            <a:ext cx="1737632" cy="0"/>
          </a:xfrm>
          <a:prstGeom prst="line">
            <a:avLst/>
          </a:prstGeom>
          <a:ln w="6350">
            <a:solidFill>
              <a:srgbClr val="0297F0"/>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7166308" y="3405843"/>
            <a:ext cx="194791" cy="191739"/>
          </a:xfrm>
          <a:prstGeom prst="line">
            <a:avLst/>
          </a:prstGeom>
          <a:ln w="6350">
            <a:solidFill>
              <a:srgbClr val="0297F0"/>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7361099" y="3597582"/>
            <a:ext cx="1902359" cy="0"/>
          </a:xfrm>
          <a:prstGeom prst="line">
            <a:avLst/>
          </a:prstGeom>
          <a:ln w="6350">
            <a:solidFill>
              <a:srgbClr val="0297F0"/>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V="1">
            <a:off x="7281770" y="4109766"/>
            <a:ext cx="244055" cy="158046"/>
          </a:xfrm>
          <a:prstGeom prst="line">
            <a:avLst/>
          </a:prstGeom>
          <a:ln w="6350">
            <a:solidFill>
              <a:srgbClr val="0297F0"/>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7525825" y="4109765"/>
            <a:ext cx="1737632" cy="0"/>
          </a:xfrm>
          <a:prstGeom prst="line">
            <a:avLst/>
          </a:prstGeom>
          <a:ln w="6350">
            <a:solidFill>
              <a:srgbClr val="0297F0"/>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6773356" y="4998624"/>
            <a:ext cx="194791" cy="191739"/>
          </a:xfrm>
          <a:prstGeom prst="line">
            <a:avLst/>
          </a:prstGeom>
          <a:ln w="6350">
            <a:solidFill>
              <a:srgbClr val="0297F0"/>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6968147" y="5190363"/>
            <a:ext cx="2295311" cy="0"/>
          </a:xfrm>
          <a:prstGeom prst="line">
            <a:avLst/>
          </a:prstGeom>
          <a:ln w="6350">
            <a:solidFill>
              <a:srgbClr val="0297F0"/>
            </a:solidFill>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7967414" y="2833569"/>
            <a:ext cx="1219724" cy="286697"/>
          </a:xfrm>
          <a:prstGeom prst="rect">
            <a:avLst/>
          </a:prstGeom>
        </p:spPr>
        <p:txBody>
          <a:bodyPr wrap="none" lIns="70564" tIns="35282" rIns="70564" bIns="35282">
            <a:spAutoFit/>
          </a:bodyPr>
          <a:lstStyle/>
          <a:p>
            <a:r>
              <a:rPr lang="zh-CN" altLang="en-US" sz="1400" b="1" dirty="0">
                <a:solidFill>
                  <a:srgbClr val="0297F0"/>
                </a:solidFill>
                <a:effectLst>
                  <a:innerShdw blurRad="63500" dist="50800" dir="13500000">
                    <a:prstClr val="black">
                      <a:alpha val="50000"/>
                    </a:prstClr>
                  </a:innerShdw>
                </a:effectLst>
                <a:latin typeface="+mn-ea"/>
                <a:cs typeface="华文黑体" pitchFamily="2" charset="-122"/>
              </a:rPr>
              <a:t>点击添加标题</a:t>
            </a:r>
            <a:endParaRPr lang="zh-CN" altLang="en-US" sz="1400" b="1" dirty="0">
              <a:solidFill>
                <a:srgbClr val="0297F0"/>
              </a:solidFill>
              <a:effectLst>
                <a:innerShdw blurRad="63500" dist="50800" dir="13500000">
                  <a:prstClr val="black">
                    <a:alpha val="50000"/>
                  </a:prstClr>
                </a:innerShdw>
              </a:effectLst>
              <a:latin typeface="+mn-ea"/>
            </a:endParaRPr>
          </a:p>
        </p:txBody>
      </p:sp>
      <p:sp>
        <p:nvSpPr>
          <p:cNvPr id="80" name="矩形 79"/>
          <p:cNvSpPr/>
          <p:nvPr/>
        </p:nvSpPr>
        <p:spPr>
          <a:xfrm>
            <a:off x="7967414" y="3277877"/>
            <a:ext cx="1219724" cy="286697"/>
          </a:xfrm>
          <a:prstGeom prst="rect">
            <a:avLst/>
          </a:prstGeom>
        </p:spPr>
        <p:txBody>
          <a:bodyPr wrap="none" lIns="70564" tIns="35282" rIns="70564" bIns="35282">
            <a:spAutoFit/>
          </a:bodyPr>
          <a:lstStyle/>
          <a:p>
            <a:r>
              <a:rPr lang="zh-CN" altLang="en-US" sz="1400" b="1">
                <a:solidFill>
                  <a:srgbClr val="0297F0"/>
                </a:solidFill>
                <a:effectLst>
                  <a:innerShdw blurRad="63500" dist="50800" dir="13500000">
                    <a:prstClr val="black">
                      <a:alpha val="50000"/>
                    </a:prstClr>
                  </a:innerShdw>
                </a:effectLst>
                <a:latin typeface="+mn-ea"/>
                <a:cs typeface="华文黑体" pitchFamily="2" charset="-122"/>
              </a:rPr>
              <a:t>点击添加标题</a:t>
            </a:r>
            <a:endParaRPr lang="zh-CN" altLang="en-US" sz="1400" b="1">
              <a:solidFill>
                <a:srgbClr val="0297F0"/>
              </a:solidFill>
              <a:effectLst>
                <a:innerShdw blurRad="63500" dist="50800" dir="13500000">
                  <a:prstClr val="black">
                    <a:alpha val="50000"/>
                  </a:prstClr>
                </a:innerShdw>
              </a:effectLst>
              <a:latin typeface="+mn-ea"/>
            </a:endParaRPr>
          </a:p>
        </p:txBody>
      </p:sp>
      <p:sp>
        <p:nvSpPr>
          <p:cNvPr id="81" name="矩形 80"/>
          <p:cNvSpPr/>
          <p:nvPr/>
        </p:nvSpPr>
        <p:spPr>
          <a:xfrm>
            <a:off x="7967414" y="3791436"/>
            <a:ext cx="1219724" cy="286697"/>
          </a:xfrm>
          <a:prstGeom prst="rect">
            <a:avLst/>
          </a:prstGeom>
        </p:spPr>
        <p:txBody>
          <a:bodyPr wrap="none" lIns="70564" tIns="35282" rIns="70564" bIns="35282">
            <a:spAutoFit/>
          </a:bodyPr>
          <a:lstStyle/>
          <a:p>
            <a:r>
              <a:rPr lang="zh-CN" altLang="en-US" sz="1400" b="1">
                <a:solidFill>
                  <a:srgbClr val="0297F0"/>
                </a:solidFill>
                <a:effectLst>
                  <a:innerShdw blurRad="63500" dist="50800" dir="13500000">
                    <a:prstClr val="black">
                      <a:alpha val="50000"/>
                    </a:prstClr>
                  </a:innerShdw>
                </a:effectLst>
                <a:latin typeface="+mn-ea"/>
                <a:cs typeface="华文黑体" pitchFamily="2" charset="-122"/>
              </a:rPr>
              <a:t>点击添加标题</a:t>
            </a:r>
            <a:endParaRPr lang="zh-CN" altLang="en-US" sz="1400" b="1">
              <a:solidFill>
                <a:srgbClr val="0297F0"/>
              </a:solidFill>
              <a:effectLst>
                <a:innerShdw blurRad="63500" dist="50800" dir="13500000">
                  <a:prstClr val="black">
                    <a:alpha val="50000"/>
                  </a:prstClr>
                </a:innerShdw>
              </a:effectLst>
              <a:latin typeface="+mn-ea"/>
            </a:endParaRPr>
          </a:p>
        </p:txBody>
      </p:sp>
      <p:sp>
        <p:nvSpPr>
          <p:cNvPr id="82" name="矩形 81"/>
          <p:cNvSpPr/>
          <p:nvPr/>
        </p:nvSpPr>
        <p:spPr>
          <a:xfrm>
            <a:off x="7967414" y="4817852"/>
            <a:ext cx="1219724" cy="286697"/>
          </a:xfrm>
          <a:prstGeom prst="rect">
            <a:avLst/>
          </a:prstGeom>
        </p:spPr>
        <p:txBody>
          <a:bodyPr wrap="none" lIns="70564" tIns="35282" rIns="70564" bIns="35282">
            <a:spAutoFit/>
          </a:bodyPr>
          <a:lstStyle/>
          <a:p>
            <a:r>
              <a:rPr lang="zh-CN" altLang="en-US" sz="1400" b="1">
                <a:solidFill>
                  <a:srgbClr val="0297F0"/>
                </a:solidFill>
                <a:effectLst>
                  <a:innerShdw blurRad="63500" dist="50800" dir="13500000">
                    <a:prstClr val="black">
                      <a:alpha val="50000"/>
                    </a:prstClr>
                  </a:innerShdw>
                </a:effectLst>
                <a:latin typeface="+mn-ea"/>
                <a:cs typeface="华文黑体" pitchFamily="2" charset="-122"/>
              </a:rPr>
              <a:t>点击添加标题</a:t>
            </a:r>
            <a:endParaRPr lang="zh-CN" altLang="en-US" sz="1400" b="1">
              <a:solidFill>
                <a:srgbClr val="0297F0"/>
              </a:solidFill>
              <a:effectLst>
                <a:innerShdw blurRad="63500" dist="50800" dir="13500000">
                  <a:prstClr val="black">
                    <a:alpha val="50000"/>
                  </a:prstClr>
                </a:innerShdw>
              </a:effectLst>
              <a:latin typeface="+mn-ea"/>
            </a:endParaRPr>
          </a:p>
        </p:txBody>
      </p:sp>
      <p:sp>
        <p:nvSpPr>
          <p:cNvPr id="176" name="TextBox 81"/>
          <p:cNvSpPr txBox="1"/>
          <p:nvPr/>
        </p:nvSpPr>
        <p:spPr>
          <a:xfrm>
            <a:off x="9498556" y="3141465"/>
            <a:ext cx="2132756" cy="1590542"/>
          </a:xfrm>
          <a:prstGeom prst="rect">
            <a:avLst/>
          </a:prstGeom>
          <a:noFill/>
        </p:spPr>
        <p:txBody>
          <a:bodyPr wrap="square" lIns="121963" tIns="60981" rIns="121963" bIns="60981" rtlCol="0">
            <a:spAutoFit/>
          </a:bodyPr>
          <a:lstStyle/>
          <a:p>
            <a:pPr>
              <a:lnSpc>
                <a:spcPct val="130000"/>
              </a:lnSpc>
            </a:pPr>
            <a:r>
              <a:rPr lang="zh-CN" altLang="en-US" sz="1333" dirty="0">
                <a:solidFill>
                  <a:schemeClr val="tx1">
                    <a:lumMod val="65000"/>
                    <a:lumOff val="35000"/>
                  </a:schemeClr>
                </a:solidFill>
                <a:latin typeface="+mn-ea"/>
              </a:rPr>
              <a:t>      </a:t>
            </a:r>
            <a:r>
              <a:rPr lang="zh-CN" altLang="en-US" sz="1467" dirty="0">
                <a:latin typeface="+mn-ea"/>
              </a:rPr>
              <a:t>您的内容打在这里，或者通过复制您的文本后，在此框中选择粘贴，并选择只保留文字。您的内容打在这里</a:t>
            </a:r>
          </a:p>
        </p:txBody>
      </p:sp>
      <p:sp>
        <p:nvSpPr>
          <p:cNvPr id="177" name="圆角矩形 176"/>
          <p:cNvSpPr/>
          <p:nvPr/>
        </p:nvSpPr>
        <p:spPr>
          <a:xfrm>
            <a:off x="9446161" y="2851879"/>
            <a:ext cx="2342592" cy="2845313"/>
          </a:xfrm>
          <a:prstGeom prst="roundRect">
            <a:avLst/>
          </a:prstGeom>
          <a:noFill/>
          <a:ln w="12700">
            <a:solidFill>
              <a:srgbClr val="029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nvGrpSpPr>
          <p:cNvPr id="186" name="组合 185"/>
          <p:cNvGrpSpPr/>
          <p:nvPr/>
        </p:nvGrpSpPr>
        <p:grpSpPr>
          <a:xfrm>
            <a:off x="9824303" y="2563051"/>
            <a:ext cx="1447897" cy="549428"/>
            <a:chOff x="814328" y="3219334"/>
            <a:chExt cx="1356392" cy="432536"/>
          </a:xfrm>
        </p:grpSpPr>
        <p:grpSp>
          <p:nvGrpSpPr>
            <p:cNvPr id="187" name="组合 186"/>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189" name="圆角矩形 18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n-ea"/>
                </a:endParaRPr>
              </a:p>
            </p:txBody>
          </p:sp>
          <p:sp>
            <p:nvSpPr>
              <p:cNvPr id="190" name="圆角矩形 189"/>
              <p:cNvSpPr/>
              <p:nvPr/>
            </p:nvSpPr>
            <p:spPr>
              <a:xfrm>
                <a:off x="4351927" y="1373342"/>
                <a:ext cx="3742173" cy="2584452"/>
              </a:xfrm>
              <a:prstGeom prst="roundRect">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n-ea"/>
                </a:endParaRPr>
              </a:p>
            </p:txBody>
          </p:sp>
        </p:grpSp>
        <p:sp>
          <p:nvSpPr>
            <p:cNvPr id="188" name="TextBox 102"/>
            <p:cNvSpPr txBox="1"/>
            <p:nvPr/>
          </p:nvSpPr>
          <p:spPr>
            <a:xfrm>
              <a:off x="831252" y="3295222"/>
              <a:ext cx="1322544" cy="242297"/>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2000" dirty="0">
                  <a:effectLst>
                    <a:innerShdw blurRad="63500" dist="50800" dir="13500000">
                      <a:prstClr val="black">
                        <a:alpha val="50000"/>
                      </a:prstClr>
                    </a:innerShdw>
                  </a:effectLst>
                  <a:latin typeface="+mn-ea"/>
                  <a:ea typeface="+mn-ea"/>
                </a:rPr>
                <a:t>主题文字</a:t>
              </a:r>
            </a:p>
          </p:txBody>
        </p:sp>
      </p:grpSp>
    </p:spTree>
    <p:extLst>
      <p:ext uri="{BB962C8B-B14F-4D97-AF65-F5344CB8AC3E}">
        <p14:creationId xmlns:p14="http://schemas.microsoft.com/office/powerpoint/2010/main" val="3510037622"/>
      </p:ext>
    </p:extLst>
  </p:cSld>
  <p:clrMapOvr>
    <a:masterClrMapping/>
  </p:clrMapOvr>
  <p:transition spd="slow" advTm="4000">
    <p:check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4" accel="58000" fill="hold" nodeType="afterEffect" p14:presetBounceEnd="58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8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58000">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100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par>
                                    <p:cTn id="16" presetID="10" presetClass="entr" presetSubtype="0" fill="hold" grpId="0" nodeType="withEffect">
                                      <p:stCondLst>
                                        <p:cond delay="130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500"/>
                                            <p:tgtEl>
                                              <p:spTgt spid="69"/>
                                            </p:tgtEl>
                                          </p:cBhvr>
                                        </p:animEffect>
                                      </p:childTnLst>
                                    </p:cTn>
                                  </p:par>
                                  <p:par>
                                    <p:cTn id="19" presetID="10" presetClass="entr" presetSubtype="0" fill="hold" grpId="0" nodeType="withEffect">
                                      <p:stCondLst>
                                        <p:cond delay="180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500"/>
                                            <p:tgtEl>
                                              <p:spTgt spid="70"/>
                                            </p:tgtEl>
                                          </p:cBhvr>
                                        </p:animEffect>
                                      </p:childTnLst>
                                    </p:cTn>
                                  </p:par>
                                  <p:par>
                                    <p:cTn id="22" presetID="10" presetClass="entr" presetSubtype="0" fill="hold" grpId="0" nodeType="withEffect">
                                      <p:stCondLst>
                                        <p:cond delay="150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childTnLst>
                                    </p:cTn>
                                  </p:par>
                                </p:childTnLst>
                              </p:cTn>
                            </p:par>
                            <p:par>
                              <p:cTn id="25" fill="hold">
                                <p:stCondLst>
                                  <p:cond delay="2800"/>
                                </p:stCondLst>
                                <p:childTnLst>
                                  <p:par>
                                    <p:cTn id="26" presetID="10" presetClass="entr" presetSubtype="0" fill="hold" nodeType="after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500"/>
                                            <p:tgtEl>
                                              <p:spTgt spid="71"/>
                                            </p:tgtEl>
                                          </p:cBhvr>
                                        </p:animEffect>
                                      </p:childTnLst>
                                    </p:cTn>
                                  </p:par>
                                  <p:par>
                                    <p:cTn id="29" presetID="10" presetClass="entr" presetSubtype="0"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fade">
                                          <p:cBhvr>
                                            <p:cTn id="31" dur="500"/>
                                            <p:tgtEl>
                                              <p:spTgt spid="72"/>
                                            </p:tgtEl>
                                          </p:cBhvr>
                                        </p:animEffect>
                                      </p:childTnLst>
                                    </p:cTn>
                                  </p:par>
                                  <p:par>
                                    <p:cTn id="32" presetID="10" presetClass="entr" presetSubtype="0" fill="hold" nodeType="with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500"/>
                                            <p:tgtEl>
                                              <p:spTgt spid="73"/>
                                            </p:tgtEl>
                                          </p:cBhvr>
                                        </p:animEffect>
                                      </p:childTnLst>
                                    </p:cTn>
                                  </p:par>
                                  <p:par>
                                    <p:cTn id="35" presetID="10"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fade">
                                          <p:cBhvr>
                                            <p:cTn id="37" dur="500"/>
                                            <p:tgtEl>
                                              <p:spTgt spid="74"/>
                                            </p:tgtEl>
                                          </p:cBhvr>
                                        </p:animEffect>
                                      </p:childTnLst>
                                    </p:cTn>
                                  </p:par>
                                  <p:par>
                                    <p:cTn id="38" presetID="10" presetClass="entr" presetSubtype="0" fill="hold" nodeType="with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fade">
                                          <p:cBhvr>
                                            <p:cTn id="40" dur="500"/>
                                            <p:tgtEl>
                                              <p:spTgt spid="75"/>
                                            </p:tgtEl>
                                          </p:cBhvr>
                                        </p:animEffect>
                                      </p:childTnLst>
                                    </p:cTn>
                                  </p:par>
                                  <p:par>
                                    <p:cTn id="41" presetID="10" presetClass="entr" presetSubtype="0"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par>
                                    <p:cTn id="44" presetID="10" presetClass="entr" presetSubtype="0"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fade">
                                          <p:cBhvr>
                                            <p:cTn id="46" dur="500"/>
                                            <p:tgtEl>
                                              <p:spTgt spid="77"/>
                                            </p:tgtEl>
                                          </p:cBhvr>
                                        </p:animEffect>
                                      </p:childTnLst>
                                    </p:cTn>
                                  </p:par>
                                  <p:par>
                                    <p:cTn id="47" presetID="10" presetClass="entr" presetSubtype="0"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500"/>
                                            <p:tgtEl>
                                              <p:spTgt spid="7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fade">
                                          <p:cBhvr>
                                            <p:cTn id="52" dur="500"/>
                                            <p:tgtEl>
                                              <p:spTgt spid="8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fade">
                                          <p:cBhvr>
                                            <p:cTn id="55" dur="500"/>
                                            <p:tgtEl>
                                              <p:spTgt spid="8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fade">
                                          <p:cBhvr>
                                            <p:cTn id="58" dur="500"/>
                                            <p:tgtEl>
                                              <p:spTgt spid="8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500"/>
                                            <p:tgtEl>
                                              <p:spTgt spid="79"/>
                                            </p:tgtEl>
                                          </p:cBhvr>
                                        </p:animEffect>
                                      </p:childTnLst>
                                    </p:cTn>
                                  </p:par>
                                </p:childTnLst>
                              </p:cTn>
                            </p:par>
                            <p:par>
                              <p:cTn id="62" fill="hold">
                                <p:stCondLst>
                                  <p:cond delay="3300"/>
                                </p:stCondLst>
                                <p:childTnLst>
                                  <p:par>
                                    <p:cTn id="63" presetID="53" presetClass="entr" presetSubtype="16" fill="hold" nodeType="afterEffect">
                                      <p:stCondLst>
                                        <p:cond delay="0"/>
                                      </p:stCondLst>
                                      <p:childTnLst>
                                        <p:set>
                                          <p:cBhvr>
                                            <p:cTn id="64" dur="1" fill="hold">
                                              <p:stCondLst>
                                                <p:cond delay="0"/>
                                              </p:stCondLst>
                                            </p:cTn>
                                            <p:tgtEl>
                                              <p:spTgt spid="186"/>
                                            </p:tgtEl>
                                            <p:attrNameLst>
                                              <p:attrName>style.visibility</p:attrName>
                                            </p:attrNameLst>
                                          </p:cBhvr>
                                          <p:to>
                                            <p:strVal val="visible"/>
                                          </p:to>
                                        </p:set>
                                        <p:anim calcmode="lin" valueType="num">
                                          <p:cBhvr>
                                            <p:cTn id="65" dur="500" fill="hold"/>
                                            <p:tgtEl>
                                              <p:spTgt spid="186"/>
                                            </p:tgtEl>
                                            <p:attrNameLst>
                                              <p:attrName>ppt_w</p:attrName>
                                            </p:attrNameLst>
                                          </p:cBhvr>
                                          <p:tavLst>
                                            <p:tav tm="0">
                                              <p:val>
                                                <p:fltVal val="0"/>
                                              </p:val>
                                            </p:tav>
                                            <p:tav tm="100000">
                                              <p:val>
                                                <p:strVal val="#ppt_w"/>
                                              </p:val>
                                            </p:tav>
                                          </p:tavLst>
                                        </p:anim>
                                        <p:anim calcmode="lin" valueType="num">
                                          <p:cBhvr>
                                            <p:cTn id="66" dur="500" fill="hold"/>
                                            <p:tgtEl>
                                              <p:spTgt spid="186"/>
                                            </p:tgtEl>
                                            <p:attrNameLst>
                                              <p:attrName>ppt_h</p:attrName>
                                            </p:attrNameLst>
                                          </p:cBhvr>
                                          <p:tavLst>
                                            <p:tav tm="0">
                                              <p:val>
                                                <p:fltVal val="0"/>
                                              </p:val>
                                            </p:tav>
                                            <p:tav tm="100000">
                                              <p:val>
                                                <p:strVal val="#ppt_h"/>
                                              </p:val>
                                            </p:tav>
                                          </p:tavLst>
                                        </p:anim>
                                        <p:animEffect transition="in" filter="fade">
                                          <p:cBhvr>
                                            <p:cTn id="67" dur="500"/>
                                            <p:tgtEl>
                                              <p:spTgt spid="186"/>
                                            </p:tgtEl>
                                          </p:cBhvr>
                                        </p:animEffect>
                                      </p:childTnLst>
                                    </p:cTn>
                                  </p:par>
                                </p:childTnLst>
                              </p:cTn>
                            </p:par>
                            <p:par>
                              <p:cTn id="68" fill="hold">
                                <p:stCondLst>
                                  <p:cond delay="3800"/>
                                </p:stCondLst>
                                <p:childTnLst>
                                  <p:par>
                                    <p:cTn id="69" presetID="22" presetClass="entr" presetSubtype="8" fill="hold" grpId="0" nodeType="afterEffect">
                                      <p:stCondLst>
                                        <p:cond delay="0"/>
                                      </p:stCondLst>
                                      <p:iterate type="lt">
                                        <p:tmPct val="30000"/>
                                      </p:iterate>
                                      <p:childTnLst>
                                        <p:set>
                                          <p:cBhvr>
                                            <p:cTn id="70" dur="1" fill="hold">
                                              <p:stCondLst>
                                                <p:cond delay="0"/>
                                              </p:stCondLst>
                                            </p:cTn>
                                            <p:tgtEl>
                                              <p:spTgt spid="176"/>
                                            </p:tgtEl>
                                            <p:attrNameLst>
                                              <p:attrName>style.visibility</p:attrName>
                                            </p:attrNameLst>
                                          </p:cBhvr>
                                          <p:to>
                                            <p:strVal val="visible"/>
                                          </p:to>
                                        </p:set>
                                        <p:animEffect transition="in" filter="wipe(left)">
                                          <p:cBhvr>
                                            <p:cTn id="71" dur="50"/>
                                            <p:tgtEl>
                                              <p:spTgt spid="176"/>
                                            </p:tgtEl>
                                          </p:cBhvr>
                                        </p:animEffect>
                                      </p:childTnLst>
                                    </p:cTn>
                                  </p:par>
                                  <p:par>
                                    <p:cTn id="72" presetID="36" presetClass="emph" presetSubtype="0" fill="hold" grpId="1" nodeType="withEffect">
                                      <p:stCondLst>
                                        <p:cond delay="0"/>
                                      </p:stCondLst>
                                      <p:iterate type="lt">
                                        <p:tmPct val="30000"/>
                                      </p:iterate>
                                      <p:childTnLst>
                                        <p:animScale>
                                          <p:cBhvr>
                                            <p:cTn id="73" dur="25" autoRev="1" fill="hold">
                                              <p:stCondLst>
                                                <p:cond delay="0"/>
                                              </p:stCondLst>
                                            </p:cTn>
                                            <p:tgtEl>
                                              <p:spTgt spid="176"/>
                                            </p:tgtEl>
                                          </p:cBhvr>
                                          <p:to x="80000" y="100000"/>
                                        </p:animScale>
                                        <p:anim by="(#ppt_w*0.10)" calcmode="lin" valueType="num">
                                          <p:cBhvr>
                                            <p:cTn id="74" dur="25" autoRev="1" fill="hold">
                                              <p:stCondLst>
                                                <p:cond delay="0"/>
                                              </p:stCondLst>
                                            </p:cTn>
                                            <p:tgtEl>
                                              <p:spTgt spid="176"/>
                                            </p:tgtEl>
                                            <p:attrNameLst>
                                              <p:attrName>ppt_x</p:attrName>
                                            </p:attrNameLst>
                                          </p:cBhvr>
                                        </p:anim>
                                        <p:anim by="(-#ppt_w*0.10)" calcmode="lin" valueType="num">
                                          <p:cBhvr>
                                            <p:cTn id="75" dur="25" autoRev="1" fill="hold">
                                              <p:stCondLst>
                                                <p:cond delay="0"/>
                                              </p:stCondLst>
                                            </p:cTn>
                                            <p:tgtEl>
                                              <p:spTgt spid="176"/>
                                            </p:tgtEl>
                                            <p:attrNameLst>
                                              <p:attrName>ppt_y</p:attrName>
                                            </p:attrNameLst>
                                          </p:cBhvr>
                                        </p:anim>
                                        <p:animRot by="-480000">
                                          <p:cBhvr>
                                            <p:cTn id="76" dur="25" autoRev="1" fill="hold">
                                              <p:stCondLst>
                                                <p:cond delay="0"/>
                                              </p:stCondLst>
                                            </p:cTn>
                                            <p:tgtEl>
                                              <p:spTgt spid="176"/>
                                            </p:tgtEl>
                                            <p:attrNameLst>
                                              <p:attrName>r</p:attrName>
                                            </p:attrNameLst>
                                          </p:cBhvr>
                                        </p:animRot>
                                      </p:childTnLst>
                                    </p:cTn>
                                  </p:par>
                                  <p:par>
                                    <p:cTn id="77" presetID="21" presetClass="entr" presetSubtype="1" fill="hold" grpId="0" nodeType="withEffect">
                                      <p:stCondLst>
                                        <p:cond delay="0"/>
                                      </p:stCondLst>
                                      <p:childTnLst>
                                        <p:set>
                                          <p:cBhvr>
                                            <p:cTn id="78" dur="1" fill="hold">
                                              <p:stCondLst>
                                                <p:cond delay="0"/>
                                              </p:stCondLst>
                                            </p:cTn>
                                            <p:tgtEl>
                                              <p:spTgt spid="177"/>
                                            </p:tgtEl>
                                            <p:attrNameLst>
                                              <p:attrName>style.visibility</p:attrName>
                                            </p:attrNameLst>
                                          </p:cBhvr>
                                          <p:to>
                                            <p:strVal val="visible"/>
                                          </p:to>
                                        </p:set>
                                        <p:animEffect transition="in" filter="wheel(1)">
                                          <p:cBhvr>
                                            <p:cTn id="79" dur="1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animBg="1"/>
          <p:bldP spid="68" grpId="0" animBg="1"/>
          <p:bldP spid="69" grpId="0" animBg="1"/>
          <p:bldP spid="70" grpId="0" animBg="1"/>
          <p:bldP spid="79" grpId="0"/>
          <p:bldP spid="80" grpId="0"/>
          <p:bldP spid="81" grpId="0"/>
          <p:bldP spid="82" grpId="0"/>
          <p:bldP spid="176" grpId="0"/>
          <p:bldP spid="176" grpId="1"/>
          <p:bldP spid="17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4" accel="58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100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par>
                                    <p:cTn id="16" presetID="10" presetClass="entr" presetSubtype="0" fill="hold" grpId="0" nodeType="withEffect">
                                      <p:stCondLst>
                                        <p:cond delay="130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500"/>
                                            <p:tgtEl>
                                              <p:spTgt spid="69"/>
                                            </p:tgtEl>
                                          </p:cBhvr>
                                        </p:animEffect>
                                      </p:childTnLst>
                                    </p:cTn>
                                  </p:par>
                                  <p:par>
                                    <p:cTn id="19" presetID="10" presetClass="entr" presetSubtype="0" fill="hold" grpId="0" nodeType="withEffect">
                                      <p:stCondLst>
                                        <p:cond delay="180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500"/>
                                            <p:tgtEl>
                                              <p:spTgt spid="70"/>
                                            </p:tgtEl>
                                          </p:cBhvr>
                                        </p:animEffect>
                                      </p:childTnLst>
                                    </p:cTn>
                                  </p:par>
                                  <p:par>
                                    <p:cTn id="22" presetID="10" presetClass="entr" presetSubtype="0" fill="hold" grpId="0" nodeType="withEffect">
                                      <p:stCondLst>
                                        <p:cond delay="150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childTnLst>
                                    </p:cTn>
                                  </p:par>
                                </p:childTnLst>
                              </p:cTn>
                            </p:par>
                            <p:par>
                              <p:cTn id="25" fill="hold">
                                <p:stCondLst>
                                  <p:cond delay="2800"/>
                                </p:stCondLst>
                                <p:childTnLst>
                                  <p:par>
                                    <p:cTn id="26" presetID="10" presetClass="entr" presetSubtype="0" fill="hold" nodeType="after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500"/>
                                            <p:tgtEl>
                                              <p:spTgt spid="71"/>
                                            </p:tgtEl>
                                          </p:cBhvr>
                                        </p:animEffect>
                                      </p:childTnLst>
                                    </p:cTn>
                                  </p:par>
                                  <p:par>
                                    <p:cTn id="29" presetID="10" presetClass="entr" presetSubtype="0"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fade">
                                          <p:cBhvr>
                                            <p:cTn id="31" dur="500"/>
                                            <p:tgtEl>
                                              <p:spTgt spid="72"/>
                                            </p:tgtEl>
                                          </p:cBhvr>
                                        </p:animEffect>
                                      </p:childTnLst>
                                    </p:cTn>
                                  </p:par>
                                  <p:par>
                                    <p:cTn id="32" presetID="10" presetClass="entr" presetSubtype="0" fill="hold" nodeType="with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500"/>
                                            <p:tgtEl>
                                              <p:spTgt spid="73"/>
                                            </p:tgtEl>
                                          </p:cBhvr>
                                        </p:animEffect>
                                      </p:childTnLst>
                                    </p:cTn>
                                  </p:par>
                                  <p:par>
                                    <p:cTn id="35" presetID="10"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fade">
                                          <p:cBhvr>
                                            <p:cTn id="37" dur="500"/>
                                            <p:tgtEl>
                                              <p:spTgt spid="74"/>
                                            </p:tgtEl>
                                          </p:cBhvr>
                                        </p:animEffect>
                                      </p:childTnLst>
                                    </p:cTn>
                                  </p:par>
                                  <p:par>
                                    <p:cTn id="38" presetID="10" presetClass="entr" presetSubtype="0" fill="hold" nodeType="with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fade">
                                          <p:cBhvr>
                                            <p:cTn id="40" dur="500"/>
                                            <p:tgtEl>
                                              <p:spTgt spid="75"/>
                                            </p:tgtEl>
                                          </p:cBhvr>
                                        </p:animEffect>
                                      </p:childTnLst>
                                    </p:cTn>
                                  </p:par>
                                  <p:par>
                                    <p:cTn id="41" presetID="10" presetClass="entr" presetSubtype="0"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par>
                                    <p:cTn id="44" presetID="10" presetClass="entr" presetSubtype="0"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fade">
                                          <p:cBhvr>
                                            <p:cTn id="46" dur="500"/>
                                            <p:tgtEl>
                                              <p:spTgt spid="77"/>
                                            </p:tgtEl>
                                          </p:cBhvr>
                                        </p:animEffect>
                                      </p:childTnLst>
                                    </p:cTn>
                                  </p:par>
                                  <p:par>
                                    <p:cTn id="47" presetID="10" presetClass="entr" presetSubtype="0"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500"/>
                                            <p:tgtEl>
                                              <p:spTgt spid="7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fade">
                                          <p:cBhvr>
                                            <p:cTn id="52" dur="500"/>
                                            <p:tgtEl>
                                              <p:spTgt spid="8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fade">
                                          <p:cBhvr>
                                            <p:cTn id="55" dur="500"/>
                                            <p:tgtEl>
                                              <p:spTgt spid="8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fade">
                                          <p:cBhvr>
                                            <p:cTn id="58" dur="500"/>
                                            <p:tgtEl>
                                              <p:spTgt spid="8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500"/>
                                            <p:tgtEl>
                                              <p:spTgt spid="79"/>
                                            </p:tgtEl>
                                          </p:cBhvr>
                                        </p:animEffect>
                                      </p:childTnLst>
                                    </p:cTn>
                                  </p:par>
                                </p:childTnLst>
                              </p:cTn>
                            </p:par>
                            <p:par>
                              <p:cTn id="62" fill="hold">
                                <p:stCondLst>
                                  <p:cond delay="3300"/>
                                </p:stCondLst>
                                <p:childTnLst>
                                  <p:par>
                                    <p:cTn id="63" presetID="53" presetClass="entr" presetSubtype="16" fill="hold" nodeType="afterEffect">
                                      <p:stCondLst>
                                        <p:cond delay="0"/>
                                      </p:stCondLst>
                                      <p:childTnLst>
                                        <p:set>
                                          <p:cBhvr>
                                            <p:cTn id="64" dur="1" fill="hold">
                                              <p:stCondLst>
                                                <p:cond delay="0"/>
                                              </p:stCondLst>
                                            </p:cTn>
                                            <p:tgtEl>
                                              <p:spTgt spid="186"/>
                                            </p:tgtEl>
                                            <p:attrNameLst>
                                              <p:attrName>style.visibility</p:attrName>
                                            </p:attrNameLst>
                                          </p:cBhvr>
                                          <p:to>
                                            <p:strVal val="visible"/>
                                          </p:to>
                                        </p:set>
                                        <p:anim calcmode="lin" valueType="num">
                                          <p:cBhvr>
                                            <p:cTn id="65" dur="500" fill="hold"/>
                                            <p:tgtEl>
                                              <p:spTgt spid="186"/>
                                            </p:tgtEl>
                                            <p:attrNameLst>
                                              <p:attrName>ppt_w</p:attrName>
                                            </p:attrNameLst>
                                          </p:cBhvr>
                                          <p:tavLst>
                                            <p:tav tm="0">
                                              <p:val>
                                                <p:fltVal val="0"/>
                                              </p:val>
                                            </p:tav>
                                            <p:tav tm="100000">
                                              <p:val>
                                                <p:strVal val="#ppt_w"/>
                                              </p:val>
                                            </p:tav>
                                          </p:tavLst>
                                        </p:anim>
                                        <p:anim calcmode="lin" valueType="num">
                                          <p:cBhvr>
                                            <p:cTn id="66" dur="500" fill="hold"/>
                                            <p:tgtEl>
                                              <p:spTgt spid="186"/>
                                            </p:tgtEl>
                                            <p:attrNameLst>
                                              <p:attrName>ppt_h</p:attrName>
                                            </p:attrNameLst>
                                          </p:cBhvr>
                                          <p:tavLst>
                                            <p:tav tm="0">
                                              <p:val>
                                                <p:fltVal val="0"/>
                                              </p:val>
                                            </p:tav>
                                            <p:tav tm="100000">
                                              <p:val>
                                                <p:strVal val="#ppt_h"/>
                                              </p:val>
                                            </p:tav>
                                          </p:tavLst>
                                        </p:anim>
                                        <p:animEffect transition="in" filter="fade">
                                          <p:cBhvr>
                                            <p:cTn id="67" dur="500"/>
                                            <p:tgtEl>
                                              <p:spTgt spid="186"/>
                                            </p:tgtEl>
                                          </p:cBhvr>
                                        </p:animEffect>
                                      </p:childTnLst>
                                    </p:cTn>
                                  </p:par>
                                </p:childTnLst>
                              </p:cTn>
                            </p:par>
                            <p:par>
                              <p:cTn id="68" fill="hold">
                                <p:stCondLst>
                                  <p:cond delay="3800"/>
                                </p:stCondLst>
                                <p:childTnLst>
                                  <p:par>
                                    <p:cTn id="69" presetID="22" presetClass="entr" presetSubtype="8" fill="hold" grpId="0" nodeType="afterEffect">
                                      <p:stCondLst>
                                        <p:cond delay="0"/>
                                      </p:stCondLst>
                                      <p:iterate type="lt">
                                        <p:tmPct val="30000"/>
                                      </p:iterate>
                                      <p:childTnLst>
                                        <p:set>
                                          <p:cBhvr>
                                            <p:cTn id="70" dur="1" fill="hold">
                                              <p:stCondLst>
                                                <p:cond delay="0"/>
                                              </p:stCondLst>
                                            </p:cTn>
                                            <p:tgtEl>
                                              <p:spTgt spid="176"/>
                                            </p:tgtEl>
                                            <p:attrNameLst>
                                              <p:attrName>style.visibility</p:attrName>
                                            </p:attrNameLst>
                                          </p:cBhvr>
                                          <p:to>
                                            <p:strVal val="visible"/>
                                          </p:to>
                                        </p:set>
                                        <p:animEffect transition="in" filter="wipe(left)">
                                          <p:cBhvr>
                                            <p:cTn id="71" dur="50"/>
                                            <p:tgtEl>
                                              <p:spTgt spid="176"/>
                                            </p:tgtEl>
                                          </p:cBhvr>
                                        </p:animEffect>
                                      </p:childTnLst>
                                    </p:cTn>
                                  </p:par>
                                  <p:par>
                                    <p:cTn id="72" presetID="36" presetClass="emph" presetSubtype="0" fill="hold" grpId="1" nodeType="withEffect">
                                      <p:stCondLst>
                                        <p:cond delay="0"/>
                                      </p:stCondLst>
                                      <p:iterate type="lt">
                                        <p:tmPct val="30000"/>
                                      </p:iterate>
                                      <p:childTnLst>
                                        <p:animScale>
                                          <p:cBhvr>
                                            <p:cTn id="73" dur="25" autoRev="1" fill="hold">
                                              <p:stCondLst>
                                                <p:cond delay="0"/>
                                              </p:stCondLst>
                                            </p:cTn>
                                            <p:tgtEl>
                                              <p:spTgt spid="176"/>
                                            </p:tgtEl>
                                          </p:cBhvr>
                                          <p:to x="80000" y="100000"/>
                                        </p:animScale>
                                        <p:anim by="(#ppt_w*0.10)" calcmode="lin" valueType="num">
                                          <p:cBhvr>
                                            <p:cTn id="74" dur="25" autoRev="1" fill="hold">
                                              <p:stCondLst>
                                                <p:cond delay="0"/>
                                              </p:stCondLst>
                                            </p:cTn>
                                            <p:tgtEl>
                                              <p:spTgt spid="176"/>
                                            </p:tgtEl>
                                            <p:attrNameLst>
                                              <p:attrName>ppt_x</p:attrName>
                                            </p:attrNameLst>
                                          </p:cBhvr>
                                        </p:anim>
                                        <p:anim by="(-#ppt_w*0.10)" calcmode="lin" valueType="num">
                                          <p:cBhvr>
                                            <p:cTn id="75" dur="25" autoRev="1" fill="hold">
                                              <p:stCondLst>
                                                <p:cond delay="0"/>
                                              </p:stCondLst>
                                            </p:cTn>
                                            <p:tgtEl>
                                              <p:spTgt spid="176"/>
                                            </p:tgtEl>
                                            <p:attrNameLst>
                                              <p:attrName>ppt_y</p:attrName>
                                            </p:attrNameLst>
                                          </p:cBhvr>
                                        </p:anim>
                                        <p:animRot by="-480000">
                                          <p:cBhvr>
                                            <p:cTn id="76" dur="25" autoRev="1" fill="hold">
                                              <p:stCondLst>
                                                <p:cond delay="0"/>
                                              </p:stCondLst>
                                            </p:cTn>
                                            <p:tgtEl>
                                              <p:spTgt spid="176"/>
                                            </p:tgtEl>
                                            <p:attrNameLst>
                                              <p:attrName>r</p:attrName>
                                            </p:attrNameLst>
                                          </p:cBhvr>
                                        </p:animRot>
                                      </p:childTnLst>
                                    </p:cTn>
                                  </p:par>
                                  <p:par>
                                    <p:cTn id="77" presetID="21" presetClass="entr" presetSubtype="1" fill="hold" grpId="0" nodeType="withEffect">
                                      <p:stCondLst>
                                        <p:cond delay="0"/>
                                      </p:stCondLst>
                                      <p:childTnLst>
                                        <p:set>
                                          <p:cBhvr>
                                            <p:cTn id="78" dur="1" fill="hold">
                                              <p:stCondLst>
                                                <p:cond delay="0"/>
                                              </p:stCondLst>
                                            </p:cTn>
                                            <p:tgtEl>
                                              <p:spTgt spid="177"/>
                                            </p:tgtEl>
                                            <p:attrNameLst>
                                              <p:attrName>style.visibility</p:attrName>
                                            </p:attrNameLst>
                                          </p:cBhvr>
                                          <p:to>
                                            <p:strVal val="visible"/>
                                          </p:to>
                                        </p:set>
                                        <p:animEffect transition="in" filter="wheel(1)">
                                          <p:cBhvr>
                                            <p:cTn id="79" dur="1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animBg="1"/>
          <p:bldP spid="68" grpId="0" animBg="1"/>
          <p:bldP spid="69" grpId="0" animBg="1"/>
          <p:bldP spid="70" grpId="0" animBg="1"/>
          <p:bldP spid="79" grpId="0"/>
          <p:bldP spid="80" grpId="0"/>
          <p:bldP spid="81" grpId="0"/>
          <p:bldP spid="82" grpId="0"/>
          <p:bldP spid="176" grpId="0"/>
          <p:bldP spid="176" grpId="1"/>
          <p:bldP spid="177"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3378870"/>
            <a:ext cx="12192000" cy="3479130"/>
          </a:xfrm>
          <a:prstGeom prst="rect">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3931035" y="4330499"/>
            <a:ext cx="4339651" cy="923330"/>
          </a:xfrm>
          <a:prstGeom prst="rect">
            <a:avLst/>
          </a:prstGeom>
          <a:noFill/>
        </p:spPr>
        <p:txBody>
          <a:bodyPr wrap="none" rtlCol="0" anchor="ctr">
            <a:spAutoFit/>
          </a:bodyPr>
          <a:lstStyle/>
          <a:p>
            <a:pPr algn="ctr">
              <a:defRPr/>
            </a:pPr>
            <a:r>
              <a:rPr lang="zh-CN" altLang="en-US" sz="5400" b="1" dirty="0">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完成项目展示</a:t>
            </a:r>
          </a:p>
        </p:txBody>
      </p:sp>
      <p:sp>
        <p:nvSpPr>
          <p:cNvPr id="18" name="矩形 51"/>
          <p:cNvSpPr>
            <a:spLocks noChangeArrowheads="1"/>
          </p:cNvSpPr>
          <p:nvPr/>
        </p:nvSpPr>
        <p:spPr bwMode="auto">
          <a:xfrm>
            <a:off x="3300082" y="5328961"/>
            <a:ext cx="5601554" cy="84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p>
            <a:pPr marL="285750" indent="-285750" algn="ctr">
              <a:lnSpc>
                <a:spcPct val="120000"/>
              </a:lnSpc>
              <a:spcBef>
                <a:spcPct val="0"/>
              </a:spcBef>
              <a:buFont typeface="Wingdings" panose="05000000000000000000" pitchFamily="2" charset="2"/>
              <a:buChar char="u"/>
            </a:pPr>
            <a:r>
              <a:rPr lang="zh-CN" altLang="en-US" sz="1400" dirty="0">
                <a:solidFill>
                  <a:schemeClr val="bg1"/>
                </a:solidFill>
                <a:latin typeface="微软雅黑" pitchFamily="34" charset="-122"/>
                <a:ea typeface="微软雅黑" pitchFamily="34" charset="-122"/>
                <a:sym typeface="微软雅黑" pitchFamily="34" charset="-122"/>
              </a:rPr>
              <a:t>请点击录入本章节的概括性描述文字</a:t>
            </a:r>
            <a:endParaRPr lang="en-US" altLang="zh-CN" sz="1400" dirty="0">
              <a:solidFill>
                <a:schemeClr val="bg1"/>
              </a:solidFill>
              <a:latin typeface="微软雅黑" pitchFamily="34" charset="-122"/>
              <a:ea typeface="微软雅黑" pitchFamily="34" charset="-122"/>
              <a:sym typeface="微软雅黑" pitchFamily="34" charset="-122"/>
            </a:endParaRPr>
          </a:p>
          <a:p>
            <a:pPr marL="285750" indent="-285750" algn="ctr">
              <a:lnSpc>
                <a:spcPct val="120000"/>
              </a:lnSpc>
              <a:spcBef>
                <a:spcPct val="0"/>
              </a:spcBef>
              <a:buFont typeface="Wingdings" panose="05000000000000000000" pitchFamily="2" charset="2"/>
              <a:buChar char="u"/>
            </a:pPr>
            <a:r>
              <a:rPr lang="zh-CN" altLang="en-US" sz="1400" dirty="0">
                <a:solidFill>
                  <a:schemeClr val="bg1"/>
                </a:solidFill>
                <a:latin typeface="微软雅黑" pitchFamily="34" charset="-122"/>
                <a:ea typeface="微软雅黑" pitchFamily="34" charset="-122"/>
                <a:sym typeface="微软雅黑" pitchFamily="34" charset="-122"/>
              </a:rPr>
              <a:t>请点击录入本章节的概括性描述文字</a:t>
            </a:r>
            <a:endParaRPr lang="en-US" altLang="zh-CN" sz="1400" dirty="0">
              <a:solidFill>
                <a:schemeClr val="bg1"/>
              </a:solidFill>
              <a:latin typeface="微软雅黑" pitchFamily="34" charset="-122"/>
              <a:ea typeface="微软雅黑" pitchFamily="34" charset="-122"/>
              <a:sym typeface="微软雅黑" pitchFamily="34" charset="-122"/>
            </a:endParaRPr>
          </a:p>
          <a:p>
            <a:pPr marL="285750" indent="-285750" algn="ctr">
              <a:lnSpc>
                <a:spcPct val="120000"/>
              </a:lnSpc>
              <a:spcBef>
                <a:spcPct val="0"/>
              </a:spcBef>
              <a:buFont typeface="Wingdings" panose="05000000000000000000" pitchFamily="2" charset="2"/>
              <a:buChar char="u"/>
            </a:pPr>
            <a:r>
              <a:rPr lang="zh-CN" altLang="en-US" sz="1400" dirty="0">
                <a:solidFill>
                  <a:schemeClr val="bg1"/>
                </a:solidFill>
                <a:latin typeface="微软雅黑" pitchFamily="34" charset="-122"/>
                <a:ea typeface="微软雅黑" pitchFamily="34" charset="-122"/>
                <a:sym typeface="微软雅黑" pitchFamily="34" charset="-122"/>
              </a:rPr>
              <a:t>请点击录入本章节的概括性描述文字</a:t>
            </a:r>
            <a:endParaRPr lang="en-US" altLang="zh-CN" sz="1400" dirty="0">
              <a:solidFill>
                <a:schemeClr val="bg1"/>
              </a:solidFill>
              <a:latin typeface="微软雅黑" pitchFamily="34" charset="-122"/>
              <a:ea typeface="微软雅黑" pitchFamily="34" charset="-122"/>
              <a:sym typeface="微软雅黑" pitchFamily="34" charset="-122"/>
            </a:endParaRPr>
          </a:p>
        </p:txBody>
      </p:sp>
      <p:grpSp>
        <p:nvGrpSpPr>
          <p:cNvPr id="13" name="组合 12"/>
          <p:cNvGrpSpPr/>
          <p:nvPr/>
        </p:nvGrpSpPr>
        <p:grpSpPr>
          <a:xfrm>
            <a:off x="4471248" y="921501"/>
            <a:ext cx="3062316" cy="3062316"/>
            <a:chOff x="4583038" y="1033291"/>
            <a:chExt cx="2838736" cy="2838736"/>
          </a:xfrm>
        </p:grpSpPr>
        <p:sp>
          <p:nvSpPr>
            <p:cNvPr id="14" name="椭圆 13"/>
            <p:cNvSpPr/>
            <p:nvPr/>
          </p:nvSpPr>
          <p:spPr>
            <a:xfrm>
              <a:off x="4583038" y="1033291"/>
              <a:ext cx="2838736" cy="2838736"/>
            </a:xfrm>
            <a:prstGeom prst="ellipse">
              <a:avLst/>
            </a:prstGeom>
            <a:gradFill rotWithShape="1">
              <a:gsLst>
                <a:gs pos="63000">
                  <a:srgbClr val="ECECEC"/>
                </a:gs>
                <a:gs pos="100000">
                  <a:srgbClr val="F7F7F7"/>
                </a:gs>
                <a:gs pos="0">
                  <a:srgbClr val="E2E2E2"/>
                </a:gs>
              </a:gsLst>
              <a:lin ang="4200000" scaled="0"/>
            </a:gradFill>
            <a:ln w="31750">
              <a:gradFill>
                <a:gsLst>
                  <a:gs pos="0">
                    <a:schemeClr val="bg1"/>
                  </a:gs>
                  <a:gs pos="100000">
                    <a:schemeClr val="bg1">
                      <a:lumMod val="85000"/>
                    </a:schemeClr>
                  </a:gs>
                </a:gsLst>
                <a:lin ang="4200000" scaled="0"/>
              </a:gradFill>
            </a:ln>
            <a:effectLst>
              <a:outerShdw blurRad="177800" dist="127000" dir="4200000" sx="101000" sy="101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15" name="椭圆 14"/>
            <p:cNvSpPr/>
            <p:nvPr/>
          </p:nvSpPr>
          <p:spPr>
            <a:xfrm>
              <a:off x="4900308" y="1350561"/>
              <a:ext cx="2204196" cy="2204196"/>
            </a:xfrm>
            <a:prstGeom prst="ellipse">
              <a:avLst/>
            </a:prstGeom>
            <a:solidFill>
              <a:srgbClr val="0297F0"/>
            </a:solidFill>
            <a:ln w="31750">
              <a:noFill/>
            </a:ln>
            <a:effectLst>
              <a:innerShdw blurRad="330200">
                <a:prstClr val="black">
                  <a:alpha val="78000"/>
                </a:prstClr>
              </a:innerShdw>
            </a:effectLst>
          </p:spPr>
          <p:txBody>
            <a:bodyPr wrap="none" anchor="ctr"/>
            <a:lstStyle/>
            <a:p>
              <a:pPr latinLnBrk="1"/>
              <a:endParaRPr kumimoji="1" lang="zh-CN" altLang="en-US" sz="2600">
                <a:solidFill>
                  <a:srgbClr val="000000"/>
                </a:solidFill>
                <a:latin typeface="굴림" charset="-127"/>
                <a:ea typeface="굴림" charset="-127"/>
              </a:endParaRPr>
            </a:p>
          </p:txBody>
        </p:sp>
      </p:grpSp>
      <p:sp>
        <p:nvSpPr>
          <p:cNvPr id="23" name="TextBox 37"/>
          <p:cNvSpPr>
            <a:spLocks noChangeArrowheads="1"/>
          </p:cNvSpPr>
          <p:nvPr/>
        </p:nvSpPr>
        <p:spPr bwMode="auto">
          <a:xfrm>
            <a:off x="4633859" y="1608325"/>
            <a:ext cx="2737093" cy="191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a:spcBef>
                <a:spcPct val="0"/>
              </a:spcBef>
              <a:buNone/>
            </a:pPr>
            <a:r>
              <a:rPr lang="en-US" altLang="zh-CN" sz="4800" b="1" dirty="0">
                <a:solidFill>
                  <a:schemeClr val="bg1"/>
                </a:solidFill>
                <a:effectLst>
                  <a:outerShdw blurRad="50800" dist="38100" dir="2700000" algn="tl" rotWithShape="0">
                    <a:prstClr val="black">
                      <a:alpha val="40000"/>
                    </a:prstClr>
                  </a:outerShdw>
                </a:effectLst>
                <a:latin typeface="Arial" panose="020B0604020202020204" pitchFamily="34" charset="0"/>
                <a:ea typeface="微软雅黑" panose="020B0503020204020204" pitchFamily="34" charset="-122"/>
                <a:cs typeface="Arial" panose="020B0604020202020204" pitchFamily="34" charset="0"/>
              </a:rPr>
              <a:t>PART</a:t>
            </a:r>
          </a:p>
          <a:p>
            <a:pPr algn="ctr">
              <a:spcBef>
                <a:spcPct val="0"/>
              </a:spcBef>
              <a:buNone/>
            </a:pPr>
            <a:r>
              <a:rPr lang="en-US" altLang="zh-CN" sz="7200" dirty="0">
                <a:solidFill>
                  <a:schemeClr val="bg1"/>
                </a:solidFill>
                <a:effectLst>
                  <a:outerShdw blurRad="50800" dist="38100" dir="2700000" algn="tl" rotWithShape="0">
                    <a:prstClr val="black">
                      <a:alpha val="40000"/>
                    </a:prstClr>
                  </a:outerShdw>
                </a:effectLst>
                <a:latin typeface="Impact" panose="020B0806030902050204" pitchFamily="34" charset="0"/>
                <a:ea typeface="微软雅黑" panose="020B0503020204020204" pitchFamily="34" charset="-122"/>
                <a:cs typeface="Arial" panose="020B0604020202020204" pitchFamily="34" charset="0"/>
              </a:rPr>
              <a:t>03</a:t>
            </a:r>
            <a:endParaRPr lang="zh-CN" altLang="en-US" sz="4400" dirty="0">
              <a:solidFill>
                <a:schemeClr val="bg1"/>
              </a:solidFill>
              <a:effectLst>
                <a:outerShdw blurRad="50800" dist="38100" dir="2700000" algn="tl" rotWithShape="0">
                  <a:prstClr val="black">
                    <a:alpha val="40000"/>
                  </a:prstClr>
                </a:outerShdw>
              </a:effectLst>
              <a:latin typeface="Impact" panose="020B080603090205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996991579"/>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par>
                                <p:cTn id="26" presetID="12" presetClass="entr" presetSubtype="4" fill="hold" grpId="0" nodeType="withEffect">
                                  <p:stCondLst>
                                    <p:cond delay="25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p:tgtEl>
                                          <p:spTgt spid="18"/>
                                        </p:tgtEl>
                                        <p:attrNameLst>
                                          <p:attrName>ppt_y</p:attrName>
                                        </p:attrNameLst>
                                      </p:cBhvr>
                                      <p:tavLst>
                                        <p:tav tm="0">
                                          <p:val>
                                            <p:strVal val="#ppt_y+#ppt_h*1.125000"/>
                                          </p:val>
                                        </p:tav>
                                        <p:tav tm="100000">
                                          <p:val>
                                            <p:strVal val="#ppt_y"/>
                                          </p:val>
                                        </p:tav>
                                      </p:tavLst>
                                    </p:anim>
                                    <p:animEffect transition="in" filter="wipe(up)">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组合 163"/>
          <p:cNvGrpSpPr/>
          <p:nvPr/>
        </p:nvGrpSpPr>
        <p:grpSpPr>
          <a:xfrm>
            <a:off x="3649279" y="3564323"/>
            <a:ext cx="1012360" cy="1012360"/>
            <a:chOff x="304800" y="673100"/>
            <a:chExt cx="4000500" cy="4000500"/>
          </a:xfrm>
          <a:effectLst>
            <a:outerShdw blurRad="444500" dist="254000" dir="8100000" algn="tr" rotWithShape="0">
              <a:prstClr val="black">
                <a:alpha val="50000"/>
              </a:prstClr>
            </a:outerShdw>
          </a:effectLst>
        </p:grpSpPr>
        <p:sp>
          <p:nvSpPr>
            <p:cNvPr id="166" name="同心圆 1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ea"/>
                <a:ea typeface="+mj-ea"/>
              </a:endParaRPr>
            </a:p>
          </p:txBody>
        </p:sp>
        <p:sp>
          <p:nvSpPr>
            <p:cNvPr id="167" name="椭圆 166"/>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grpSp>
      <p:grpSp>
        <p:nvGrpSpPr>
          <p:cNvPr id="168" name="组合 167"/>
          <p:cNvGrpSpPr/>
          <p:nvPr/>
        </p:nvGrpSpPr>
        <p:grpSpPr>
          <a:xfrm>
            <a:off x="5894243" y="3586418"/>
            <a:ext cx="1012360" cy="1012360"/>
            <a:chOff x="304800" y="673100"/>
            <a:chExt cx="4000500" cy="4000500"/>
          </a:xfrm>
          <a:effectLst>
            <a:outerShdw blurRad="444500" dist="254000" dir="8100000" algn="tr" rotWithShape="0">
              <a:prstClr val="black">
                <a:alpha val="50000"/>
              </a:prstClr>
            </a:outerShdw>
          </a:effectLst>
        </p:grpSpPr>
        <p:sp>
          <p:nvSpPr>
            <p:cNvPr id="169" name="同心圆 16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ea"/>
                <a:ea typeface="+mj-ea"/>
              </a:endParaRPr>
            </a:p>
          </p:txBody>
        </p:sp>
        <p:sp>
          <p:nvSpPr>
            <p:cNvPr id="170" name="椭圆 169"/>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grpSp>
      <p:grpSp>
        <p:nvGrpSpPr>
          <p:cNvPr id="171" name="组合 170"/>
          <p:cNvGrpSpPr/>
          <p:nvPr/>
        </p:nvGrpSpPr>
        <p:grpSpPr>
          <a:xfrm>
            <a:off x="8139207" y="3608513"/>
            <a:ext cx="1012360" cy="1012360"/>
            <a:chOff x="304800" y="673100"/>
            <a:chExt cx="4000500" cy="4000500"/>
          </a:xfrm>
          <a:effectLst>
            <a:outerShdw blurRad="444500" dist="254000" dir="8100000" algn="tr" rotWithShape="0">
              <a:prstClr val="black">
                <a:alpha val="50000"/>
              </a:prstClr>
            </a:outerShdw>
          </a:effectLst>
        </p:grpSpPr>
        <p:sp>
          <p:nvSpPr>
            <p:cNvPr id="172" name="同心圆 17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ea"/>
                <a:ea typeface="+mj-ea"/>
              </a:endParaRPr>
            </a:p>
          </p:txBody>
        </p:sp>
        <p:sp>
          <p:nvSpPr>
            <p:cNvPr id="173" name="椭圆 172"/>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grpSp>
      <p:grpSp>
        <p:nvGrpSpPr>
          <p:cNvPr id="174" name="组合 173"/>
          <p:cNvGrpSpPr/>
          <p:nvPr/>
        </p:nvGrpSpPr>
        <p:grpSpPr>
          <a:xfrm>
            <a:off x="10384171" y="3630608"/>
            <a:ext cx="1012360" cy="1012360"/>
            <a:chOff x="304800" y="673100"/>
            <a:chExt cx="4000500" cy="4000500"/>
          </a:xfrm>
          <a:effectLst>
            <a:outerShdw blurRad="444500" dist="254000" dir="8100000" algn="tr" rotWithShape="0">
              <a:prstClr val="black">
                <a:alpha val="50000"/>
              </a:prstClr>
            </a:outerShdw>
          </a:effectLst>
        </p:grpSpPr>
        <p:sp>
          <p:nvSpPr>
            <p:cNvPr id="175" name="同心圆 17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ea"/>
                <a:ea typeface="+mj-ea"/>
              </a:endParaRPr>
            </a:p>
          </p:txBody>
        </p:sp>
        <p:sp>
          <p:nvSpPr>
            <p:cNvPr id="176" name="椭圆 175"/>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grpSp>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sp>
        <p:nvSpPr>
          <p:cNvPr id="114" name="Rectangle 2"/>
          <p:cNvSpPr/>
          <p:nvPr/>
        </p:nvSpPr>
        <p:spPr>
          <a:xfrm>
            <a:off x="7478991" y="1556792"/>
            <a:ext cx="4110899" cy="1963866"/>
          </a:xfrm>
          <a:prstGeom prst="rect">
            <a:avLst/>
          </a:prstGeom>
          <a:blipFill>
            <a:blip r:embed="rId3" cstate="print"/>
            <a:srcRect/>
            <a:stretch>
              <a:fillRect t="-5555" b="-17901"/>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latin typeface="+mj-ea"/>
              <a:ea typeface="+mj-ea"/>
            </a:endParaRPr>
          </a:p>
        </p:txBody>
      </p:sp>
      <p:sp>
        <p:nvSpPr>
          <p:cNvPr id="115" name="Rectangle 3"/>
          <p:cNvSpPr/>
          <p:nvPr/>
        </p:nvSpPr>
        <p:spPr>
          <a:xfrm>
            <a:off x="3373438" y="1556792"/>
            <a:ext cx="4105553" cy="1967244"/>
          </a:xfrm>
          <a:prstGeom prst="rect">
            <a:avLst/>
          </a:prstGeom>
          <a:solidFill>
            <a:srgbClr val="0297F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013">
              <a:latin typeface="+mj-ea"/>
              <a:ea typeface="+mj-ea"/>
            </a:endParaRPr>
          </a:p>
        </p:txBody>
      </p:sp>
      <p:grpSp>
        <p:nvGrpSpPr>
          <p:cNvPr id="116" name="Group 20"/>
          <p:cNvGrpSpPr/>
          <p:nvPr/>
        </p:nvGrpSpPr>
        <p:grpSpPr>
          <a:xfrm>
            <a:off x="3929942" y="3843586"/>
            <a:ext cx="451034" cy="453834"/>
            <a:chOff x="7971783" y="2080670"/>
            <a:chExt cx="401822" cy="404317"/>
          </a:xfrm>
          <a:solidFill>
            <a:schemeClr val="bg1"/>
          </a:solidFill>
        </p:grpSpPr>
        <p:sp>
          <p:nvSpPr>
            <p:cNvPr id="117" name="Freeform 42"/>
            <p:cNvSpPr>
              <a:spLocks noEditPoints="1"/>
            </p:cNvSpPr>
            <p:nvPr/>
          </p:nvSpPr>
          <p:spPr bwMode="auto">
            <a:xfrm>
              <a:off x="7971783" y="2080670"/>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18" name="Freeform 43"/>
            <p:cNvSpPr>
              <a:spLocks/>
            </p:cNvSpPr>
            <p:nvPr/>
          </p:nvSpPr>
          <p:spPr bwMode="auto">
            <a:xfrm>
              <a:off x="8079103" y="2178006"/>
              <a:ext cx="139764" cy="199662"/>
            </a:xfrm>
            <a:custGeom>
              <a:avLst/>
              <a:gdLst>
                <a:gd name="T0" fmla="*/ 42 w 42"/>
                <a:gd name="T1" fmla="*/ 60 h 60"/>
                <a:gd name="T2" fmla="*/ 42 w 42"/>
                <a:gd name="T3" fmla="*/ 0 h 60"/>
                <a:gd name="T4" fmla="*/ 0 w 42"/>
                <a:gd name="T5" fmla="*/ 42 h 60"/>
                <a:gd name="T6" fmla="*/ 42 w 42"/>
                <a:gd name="T7" fmla="*/ 60 h 60"/>
              </a:gdLst>
              <a:ahLst/>
              <a:cxnLst>
                <a:cxn ang="0">
                  <a:pos x="T0" y="T1"/>
                </a:cxn>
                <a:cxn ang="0">
                  <a:pos x="T2" y="T3"/>
                </a:cxn>
                <a:cxn ang="0">
                  <a:pos x="T4" y="T5"/>
                </a:cxn>
                <a:cxn ang="0">
                  <a:pos x="T6" y="T7"/>
                </a:cxn>
              </a:cxnLst>
              <a:rect l="0" t="0" r="r" b="b"/>
              <a:pathLst>
                <a:path w="42" h="60">
                  <a:moveTo>
                    <a:pt x="42" y="60"/>
                  </a:moveTo>
                  <a:cubicBezTo>
                    <a:pt x="42" y="0"/>
                    <a:pt x="42" y="0"/>
                    <a:pt x="42" y="0"/>
                  </a:cubicBezTo>
                  <a:cubicBezTo>
                    <a:pt x="0" y="42"/>
                    <a:pt x="0" y="42"/>
                    <a:pt x="0" y="42"/>
                  </a:cubicBezTo>
                  <a:cubicBezTo>
                    <a:pt x="29" y="42"/>
                    <a:pt x="42" y="60"/>
                    <a:pt x="42"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grpSp>
      <p:grpSp>
        <p:nvGrpSpPr>
          <p:cNvPr id="119" name="Group 23"/>
          <p:cNvGrpSpPr/>
          <p:nvPr/>
        </p:nvGrpSpPr>
        <p:grpSpPr>
          <a:xfrm>
            <a:off x="6181911" y="3902100"/>
            <a:ext cx="437025" cy="380996"/>
            <a:chOff x="7540014" y="4306907"/>
            <a:chExt cx="389342" cy="339426"/>
          </a:xfrm>
          <a:solidFill>
            <a:schemeClr val="bg1"/>
          </a:solidFill>
        </p:grpSpPr>
        <p:sp>
          <p:nvSpPr>
            <p:cNvPr id="120" name="Freeform 110"/>
            <p:cNvSpPr>
              <a:spLocks/>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21" name="Freeform 111"/>
            <p:cNvSpPr>
              <a:spLocks/>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22" name="Freeform 112"/>
            <p:cNvSpPr>
              <a:spLocks/>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23" name="Freeform 113"/>
            <p:cNvSpPr>
              <a:spLocks/>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24" name="Freeform 114"/>
            <p:cNvSpPr>
              <a:spLocks/>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25" name="Freeform 115"/>
            <p:cNvSpPr>
              <a:spLocks/>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26" name="Freeform 116"/>
            <p:cNvSpPr>
              <a:spLocks/>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27"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13">
                <a:latin typeface="+mj-ea"/>
                <a:ea typeface="+mj-ea"/>
              </a:endParaRPr>
            </a:p>
          </p:txBody>
        </p:sp>
        <p:sp>
          <p:nvSpPr>
            <p:cNvPr id="128"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13">
                <a:latin typeface="+mj-ea"/>
                <a:ea typeface="+mj-ea"/>
              </a:endParaRPr>
            </a:p>
          </p:txBody>
        </p:sp>
        <p:sp>
          <p:nvSpPr>
            <p:cNvPr id="129"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13">
                <a:latin typeface="+mj-ea"/>
                <a:ea typeface="+mj-ea"/>
              </a:endParaRPr>
            </a:p>
          </p:txBody>
        </p:sp>
        <p:sp>
          <p:nvSpPr>
            <p:cNvPr id="130"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13">
                <a:latin typeface="+mj-ea"/>
                <a:ea typeface="+mj-ea"/>
              </a:endParaRPr>
            </a:p>
          </p:txBody>
        </p:sp>
      </p:grpSp>
      <p:grpSp>
        <p:nvGrpSpPr>
          <p:cNvPr id="131" name="Group 35"/>
          <p:cNvGrpSpPr/>
          <p:nvPr/>
        </p:nvGrpSpPr>
        <p:grpSpPr>
          <a:xfrm>
            <a:off x="10677441" y="3925279"/>
            <a:ext cx="425820" cy="423019"/>
            <a:chOff x="6853673" y="3715407"/>
            <a:chExt cx="379359" cy="376864"/>
          </a:xfrm>
          <a:solidFill>
            <a:schemeClr val="bg1"/>
          </a:solidFill>
        </p:grpSpPr>
        <p:sp>
          <p:nvSpPr>
            <p:cNvPr id="132" name="Freeform 150"/>
            <p:cNvSpPr>
              <a:spLocks noEditPoints="1"/>
            </p:cNvSpPr>
            <p:nvPr/>
          </p:nvSpPr>
          <p:spPr bwMode="auto">
            <a:xfrm>
              <a:off x="6853673" y="3715407"/>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33" name="Rectangle 151"/>
            <p:cNvSpPr>
              <a:spLocks noChangeArrowheads="1"/>
            </p:cNvSpPr>
            <p:nvPr/>
          </p:nvSpPr>
          <p:spPr bwMode="auto">
            <a:xfrm>
              <a:off x="6998429" y="3987447"/>
              <a:ext cx="22463"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13">
                <a:latin typeface="+mj-ea"/>
                <a:ea typeface="+mj-ea"/>
              </a:endParaRPr>
            </a:p>
          </p:txBody>
        </p:sp>
        <p:sp>
          <p:nvSpPr>
            <p:cNvPr id="134" name="Rectangle 152"/>
            <p:cNvSpPr>
              <a:spLocks noChangeArrowheads="1"/>
            </p:cNvSpPr>
            <p:nvPr/>
          </p:nvSpPr>
          <p:spPr bwMode="auto">
            <a:xfrm>
              <a:off x="7033370"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13">
                <a:latin typeface="+mj-ea"/>
                <a:ea typeface="+mj-ea"/>
              </a:endParaRPr>
            </a:p>
          </p:txBody>
        </p:sp>
        <p:sp>
          <p:nvSpPr>
            <p:cNvPr id="135" name="Rectangle 153"/>
            <p:cNvSpPr>
              <a:spLocks noChangeArrowheads="1"/>
            </p:cNvSpPr>
            <p:nvPr/>
          </p:nvSpPr>
          <p:spPr bwMode="auto">
            <a:xfrm>
              <a:off x="7068311"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13">
                <a:latin typeface="+mj-ea"/>
                <a:ea typeface="+mj-ea"/>
              </a:endParaRPr>
            </a:p>
          </p:txBody>
        </p:sp>
        <p:sp>
          <p:nvSpPr>
            <p:cNvPr id="136" name="Freeform 154"/>
            <p:cNvSpPr>
              <a:spLocks/>
            </p:cNvSpPr>
            <p:nvPr/>
          </p:nvSpPr>
          <p:spPr bwMode="auto">
            <a:xfrm>
              <a:off x="6970976" y="3822725"/>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37" name="Freeform 155"/>
            <p:cNvSpPr>
              <a:spLocks/>
            </p:cNvSpPr>
            <p:nvPr/>
          </p:nvSpPr>
          <p:spPr bwMode="auto">
            <a:xfrm>
              <a:off x="6921060" y="3987447"/>
              <a:ext cx="22463" cy="19966"/>
            </a:xfrm>
            <a:custGeom>
              <a:avLst/>
              <a:gdLst>
                <a:gd name="T0" fmla="*/ 0 w 9"/>
                <a:gd name="T1" fmla="*/ 6 h 8"/>
                <a:gd name="T2" fmla="*/ 3 w 9"/>
                <a:gd name="T3" fmla="*/ 8 h 8"/>
                <a:gd name="T4" fmla="*/ 9 w 9"/>
                <a:gd name="T5" fmla="*/ 1 h 8"/>
                <a:gd name="T6" fmla="*/ 7 w 9"/>
                <a:gd name="T7" fmla="*/ 0 h 8"/>
                <a:gd name="T8" fmla="*/ 0 w 9"/>
                <a:gd name="T9" fmla="*/ 6 h 8"/>
              </a:gdLst>
              <a:ahLst/>
              <a:cxnLst>
                <a:cxn ang="0">
                  <a:pos x="T0" y="T1"/>
                </a:cxn>
                <a:cxn ang="0">
                  <a:pos x="T2" y="T3"/>
                </a:cxn>
                <a:cxn ang="0">
                  <a:pos x="T4" y="T5"/>
                </a:cxn>
                <a:cxn ang="0">
                  <a:pos x="T6" y="T7"/>
                </a:cxn>
                <a:cxn ang="0">
                  <a:pos x="T8" y="T9"/>
                </a:cxn>
              </a:cxnLst>
              <a:rect l="0" t="0" r="r" b="b"/>
              <a:pathLst>
                <a:path w="9" h="8">
                  <a:moveTo>
                    <a:pt x="0" y="6"/>
                  </a:moveTo>
                  <a:lnTo>
                    <a:pt x="3" y="8"/>
                  </a:lnTo>
                  <a:lnTo>
                    <a:pt x="9" y="1"/>
                  </a:lnTo>
                  <a:lnTo>
                    <a:pt x="7" y="0"/>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38" name="Freeform 156"/>
            <p:cNvSpPr>
              <a:spLocks/>
            </p:cNvSpPr>
            <p:nvPr/>
          </p:nvSpPr>
          <p:spPr bwMode="auto">
            <a:xfrm>
              <a:off x="6901094" y="3942523"/>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lnTo>
                    <a:pt x="0" y="3"/>
                  </a:lnTo>
                  <a:lnTo>
                    <a:pt x="1" y="6"/>
                  </a:lnTo>
                  <a:lnTo>
                    <a:pt x="11" y="3"/>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39" name="Freeform 157"/>
            <p:cNvSpPr>
              <a:spLocks/>
            </p:cNvSpPr>
            <p:nvPr/>
          </p:nvSpPr>
          <p:spPr bwMode="auto">
            <a:xfrm>
              <a:off x="6933538" y="3790281"/>
              <a:ext cx="19966" cy="22463"/>
            </a:xfrm>
            <a:custGeom>
              <a:avLst/>
              <a:gdLst>
                <a:gd name="T0" fmla="*/ 0 w 8"/>
                <a:gd name="T1" fmla="*/ 3 h 9"/>
                <a:gd name="T2" fmla="*/ 7 w 8"/>
                <a:gd name="T3" fmla="*/ 9 h 9"/>
                <a:gd name="T4" fmla="*/ 8 w 8"/>
                <a:gd name="T5" fmla="*/ 7 h 9"/>
                <a:gd name="T6" fmla="*/ 2 w 8"/>
                <a:gd name="T7" fmla="*/ 0 h 9"/>
                <a:gd name="T8" fmla="*/ 0 w 8"/>
                <a:gd name="T9" fmla="*/ 3 h 9"/>
              </a:gdLst>
              <a:ahLst/>
              <a:cxnLst>
                <a:cxn ang="0">
                  <a:pos x="T0" y="T1"/>
                </a:cxn>
                <a:cxn ang="0">
                  <a:pos x="T2" y="T3"/>
                </a:cxn>
                <a:cxn ang="0">
                  <a:pos x="T4" y="T5"/>
                </a:cxn>
                <a:cxn ang="0">
                  <a:pos x="T6" y="T7"/>
                </a:cxn>
                <a:cxn ang="0">
                  <a:pos x="T8" y="T9"/>
                </a:cxn>
              </a:cxnLst>
              <a:rect l="0" t="0" r="r" b="b"/>
              <a:pathLst>
                <a:path w="8" h="9">
                  <a:moveTo>
                    <a:pt x="0" y="3"/>
                  </a:moveTo>
                  <a:lnTo>
                    <a:pt x="7" y="9"/>
                  </a:lnTo>
                  <a:lnTo>
                    <a:pt x="8" y="7"/>
                  </a:lnTo>
                  <a:lnTo>
                    <a:pt x="2"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40" name="Freeform 158"/>
            <p:cNvSpPr>
              <a:spLocks/>
            </p:cNvSpPr>
            <p:nvPr/>
          </p:nvSpPr>
          <p:spPr bwMode="auto">
            <a:xfrm>
              <a:off x="6903589" y="3840196"/>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Lst>
              <a:ahLst/>
              <a:cxnLst>
                <a:cxn ang="0">
                  <a:pos x="T0" y="T1"/>
                </a:cxn>
                <a:cxn ang="0">
                  <a:pos x="T2" y="T3"/>
                </a:cxn>
                <a:cxn ang="0">
                  <a:pos x="T4" y="T5"/>
                </a:cxn>
                <a:cxn ang="0">
                  <a:pos x="T6" y="T7"/>
                </a:cxn>
                <a:cxn ang="0">
                  <a:pos x="T8" y="T9"/>
                </a:cxn>
              </a:cxnLst>
              <a:rect l="0" t="0" r="r" b="b"/>
              <a:pathLst>
                <a:path w="11" h="5">
                  <a:moveTo>
                    <a:pt x="11" y="3"/>
                  </a:moveTo>
                  <a:lnTo>
                    <a:pt x="2" y="0"/>
                  </a:lnTo>
                  <a:lnTo>
                    <a:pt x="0" y="3"/>
                  </a:lnTo>
                  <a:lnTo>
                    <a:pt x="10" y="5"/>
                  </a:lnTo>
                  <a:lnTo>
                    <a:pt x="1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41" name="Rectangle 159"/>
            <p:cNvSpPr>
              <a:spLocks noChangeArrowheads="1"/>
            </p:cNvSpPr>
            <p:nvPr/>
          </p:nvSpPr>
          <p:spPr bwMode="auto">
            <a:xfrm>
              <a:off x="7040858" y="3750348"/>
              <a:ext cx="7488" cy="22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13">
                <a:latin typeface="+mj-ea"/>
                <a:ea typeface="+mj-ea"/>
              </a:endParaRPr>
            </a:p>
          </p:txBody>
        </p:sp>
        <p:sp>
          <p:nvSpPr>
            <p:cNvPr id="142" name="Freeform 160"/>
            <p:cNvSpPr>
              <a:spLocks/>
            </p:cNvSpPr>
            <p:nvPr/>
          </p:nvSpPr>
          <p:spPr bwMode="auto">
            <a:xfrm>
              <a:off x="6973471" y="3760331"/>
              <a:ext cx="17471" cy="22463"/>
            </a:xfrm>
            <a:custGeom>
              <a:avLst/>
              <a:gdLst>
                <a:gd name="T0" fmla="*/ 7 w 7"/>
                <a:gd name="T1" fmla="*/ 8 h 9"/>
                <a:gd name="T2" fmla="*/ 3 w 7"/>
                <a:gd name="T3" fmla="*/ 0 h 9"/>
                <a:gd name="T4" fmla="*/ 0 w 7"/>
                <a:gd name="T5" fmla="*/ 2 h 9"/>
                <a:gd name="T6" fmla="*/ 4 w 7"/>
                <a:gd name="T7" fmla="*/ 9 h 9"/>
                <a:gd name="T8" fmla="*/ 7 w 7"/>
                <a:gd name="T9" fmla="*/ 8 h 9"/>
              </a:gdLst>
              <a:ahLst/>
              <a:cxnLst>
                <a:cxn ang="0">
                  <a:pos x="T0" y="T1"/>
                </a:cxn>
                <a:cxn ang="0">
                  <a:pos x="T2" y="T3"/>
                </a:cxn>
                <a:cxn ang="0">
                  <a:pos x="T4" y="T5"/>
                </a:cxn>
                <a:cxn ang="0">
                  <a:pos x="T6" y="T7"/>
                </a:cxn>
                <a:cxn ang="0">
                  <a:pos x="T8" y="T9"/>
                </a:cxn>
              </a:cxnLst>
              <a:rect l="0" t="0" r="r" b="b"/>
              <a:pathLst>
                <a:path w="7" h="9">
                  <a:moveTo>
                    <a:pt x="7" y="8"/>
                  </a:moveTo>
                  <a:lnTo>
                    <a:pt x="3" y="0"/>
                  </a:lnTo>
                  <a:lnTo>
                    <a:pt x="0" y="2"/>
                  </a:lnTo>
                  <a:lnTo>
                    <a:pt x="4" y="9"/>
                  </a:lnTo>
                  <a:lnTo>
                    <a:pt x="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43" name="Freeform 161"/>
            <p:cNvSpPr>
              <a:spLocks/>
            </p:cNvSpPr>
            <p:nvPr/>
          </p:nvSpPr>
          <p:spPr bwMode="auto">
            <a:xfrm>
              <a:off x="7088277" y="3760331"/>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Lst>
              <a:ahLst/>
              <a:cxnLst>
                <a:cxn ang="0">
                  <a:pos x="T0" y="T1"/>
                </a:cxn>
                <a:cxn ang="0">
                  <a:pos x="T2" y="T3"/>
                </a:cxn>
                <a:cxn ang="0">
                  <a:pos x="T4" y="T5"/>
                </a:cxn>
                <a:cxn ang="0">
                  <a:pos x="T6" y="T7"/>
                </a:cxn>
                <a:cxn ang="0">
                  <a:pos x="T8" y="T9"/>
                </a:cxn>
              </a:cxnLst>
              <a:rect l="0" t="0" r="r" b="b"/>
              <a:pathLst>
                <a:path w="5" h="11">
                  <a:moveTo>
                    <a:pt x="0" y="9"/>
                  </a:moveTo>
                  <a:lnTo>
                    <a:pt x="2" y="11"/>
                  </a:lnTo>
                  <a:lnTo>
                    <a:pt x="5" y="2"/>
                  </a:lnTo>
                  <a:lnTo>
                    <a:pt x="2"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44" name="Freeform 162"/>
            <p:cNvSpPr>
              <a:spLocks/>
            </p:cNvSpPr>
            <p:nvPr/>
          </p:nvSpPr>
          <p:spPr bwMode="auto">
            <a:xfrm>
              <a:off x="7130706" y="3987447"/>
              <a:ext cx="22463" cy="19966"/>
            </a:xfrm>
            <a:custGeom>
              <a:avLst/>
              <a:gdLst>
                <a:gd name="T0" fmla="*/ 0 w 9"/>
                <a:gd name="T1" fmla="*/ 1 h 8"/>
                <a:gd name="T2" fmla="*/ 8 w 9"/>
                <a:gd name="T3" fmla="*/ 8 h 8"/>
                <a:gd name="T4" fmla="*/ 9 w 9"/>
                <a:gd name="T5" fmla="*/ 6 h 8"/>
                <a:gd name="T6" fmla="*/ 3 w 9"/>
                <a:gd name="T7" fmla="*/ 0 h 8"/>
                <a:gd name="T8" fmla="*/ 0 w 9"/>
                <a:gd name="T9" fmla="*/ 1 h 8"/>
              </a:gdLst>
              <a:ahLst/>
              <a:cxnLst>
                <a:cxn ang="0">
                  <a:pos x="T0" y="T1"/>
                </a:cxn>
                <a:cxn ang="0">
                  <a:pos x="T2" y="T3"/>
                </a:cxn>
                <a:cxn ang="0">
                  <a:pos x="T4" y="T5"/>
                </a:cxn>
                <a:cxn ang="0">
                  <a:pos x="T6" y="T7"/>
                </a:cxn>
                <a:cxn ang="0">
                  <a:pos x="T8" y="T9"/>
                </a:cxn>
              </a:cxnLst>
              <a:rect l="0" t="0" r="r" b="b"/>
              <a:pathLst>
                <a:path w="9" h="8">
                  <a:moveTo>
                    <a:pt x="0" y="1"/>
                  </a:moveTo>
                  <a:lnTo>
                    <a:pt x="8" y="8"/>
                  </a:lnTo>
                  <a:lnTo>
                    <a:pt x="9" y="6"/>
                  </a:lnTo>
                  <a:lnTo>
                    <a:pt x="3"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45" name="Freeform 163"/>
            <p:cNvSpPr>
              <a:spLocks/>
            </p:cNvSpPr>
            <p:nvPr/>
          </p:nvSpPr>
          <p:spPr bwMode="auto">
            <a:xfrm>
              <a:off x="7158159" y="3942523"/>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Lst>
              <a:ahLst/>
              <a:cxnLst>
                <a:cxn ang="0">
                  <a:pos x="T0" y="T1"/>
                </a:cxn>
                <a:cxn ang="0">
                  <a:pos x="T2" y="T3"/>
                </a:cxn>
                <a:cxn ang="0">
                  <a:pos x="T4" y="T5"/>
                </a:cxn>
                <a:cxn ang="0">
                  <a:pos x="T6" y="T7"/>
                </a:cxn>
                <a:cxn ang="0">
                  <a:pos x="T8" y="T9"/>
                </a:cxn>
              </a:cxnLst>
              <a:rect l="0" t="0" r="r" b="b"/>
              <a:pathLst>
                <a:path w="10" h="6">
                  <a:moveTo>
                    <a:pt x="0" y="3"/>
                  </a:moveTo>
                  <a:lnTo>
                    <a:pt x="9" y="6"/>
                  </a:lnTo>
                  <a:lnTo>
                    <a:pt x="10" y="3"/>
                  </a:lnTo>
                  <a:lnTo>
                    <a:pt x="1"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46" name="Freeform 164"/>
            <p:cNvSpPr>
              <a:spLocks/>
            </p:cNvSpPr>
            <p:nvPr/>
          </p:nvSpPr>
          <p:spPr bwMode="auto">
            <a:xfrm>
              <a:off x="7128209" y="3790281"/>
              <a:ext cx="22463" cy="22463"/>
            </a:xfrm>
            <a:custGeom>
              <a:avLst/>
              <a:gdLst>
                <a:gd name="T0" fmla="*/ 9 w 9"/>
                <a:gd name="T1" fmla="*/ 3 h 9"/>
                <a:gd name="T2" fmla="*/ 8 w 9"/>
                <a:gd name="T3" fmla="*/ 0 h 9"/>
                <a:gd name="T4" fmla="*/ 0 w 9"/>
                <a:gd name="T5" fmla="*/ 7 h 9"/>
                <a:gd name="T6" fmla="*/ 2 w 9"/>
                <a:gd name="T7" fmla="*/ 9 h 9"/>
                <a:gd name="T8" fmla="*/ 9 w 9"/>
                <a:gd name="T9" fmla="*/ 3 h 9"/>
              </a:gdLst>
              <a:ahLst/>
              <a:cxnLst>
                <a:cxn ang="0">
                  <a:pos x="T0" y="T1"/>
                </a:cxn>
                <a:cxn ang="0">
                  <a:pos x="T2" y="T3"/>
                </a:cxn>
                <a:cxn ang="0">
                  <a:pos x="T4" y="T5"/>
                </a:cxn>
                <a:cxn ang="0">
                  <a:pos x="T6" y="T7"/>
                </a:cxn>
                <a:cxn ang="0">
                  <a:pos x="T8" y="T9"/>
                </a:cxn>
              </a:cxnLst>
              <a:rect l="0" t="0" r="r" b="b"/>
              <a:pathLst>
                <a:path w="9" h="9">
                  <a:moveTo>
                    <a:pt x="9" y="3"/>
                  </a:moveTo>
                  <a:lnTo>
                    <a:pt x="8" y="0"/>
                  </a:lnTo>
                  <a:lnTo>
                    <a:pt x="0" y="7"/>
                  </a:lnTo>
                  <a:lnTo>
                    <a:pt x="2" y="9"/>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47" name="Freeform 165"/>
            <p:cNvSpPr>
              <a:spLocks/>
            </p:cNvSpPr>
            <p:nvPr/>
          </p:nvSpPr>
          <p:spPr bwMode="auto">
            <a:xfrm>
              <a:off x="7153167" y="3840196"/>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Lst>
              <a:ahLst/>
              <a:cxnLst>
                <a:cxn ang="0">
                  <a:pos x="T0" y="T1"/>
                </a:cxn>
                <a:cxn ang="0">
                  <a:pos x="T2" y="T3"/>
                </a:cxn>
                <a:cxn ang="0">
                  <a:pos x="T4" y="T5"/>
                </a:cxn>
                <a:cxn ang="0">
                  <a:pos x="T6" y="T7"/>
                </a:cxn>
                <a:cxn ang="0">
                  <a:pos x="T8" y="T9"/>
                </a:cxn>
              </a:cxnLst>
              <a:rect l="0" t="0" r="r" b="b"/>
              <a:pathLst>
                <a:path w="11" h="5">
                  <a:moveTo>
                    <a:pt x="10" y="0"/>
                  </a:moveTo>
                  <a:lnTo>
                    <a:pt x="0" y="3"/>
                  </a:lnTo>
                  <a:lnTo>
                    <a:pt x="2" y="5"/>
                  </a:lnTo>
                  <a:lnTo>
                    <a:pt x="11" y="3"/>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48" name="Rectangle 166"/>
            <p:cNvSpPr>
              <a:spLocks noChangeArrowheads="1"/>
            </p:cNvSpPr>
            <p:nvPr/>
          </p:nvSpPr>
          <p:spPr bwMode="auto">
            <a:xfrm>
              <a:off x="6893606" y="3890112"/>
              <a:ext cx="24958"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13">
                <a:latin typeface="+mj-ea"/>
                <a:ea typeface="+mj-ea"/>
              </a:endParaRPr>
            </a:p>
          </p:txBody>
        </p:sp>
        <p:sp>
          <p:nvSpPr>
            <p:cNvPr id="149" name="Rectangle 167"/>
            <p:cNvSpPr>
              <a:spLocks noChangeArrowheads="1"/>
            </p:cNvSpPr>
            <p:nvPr/>
          </p:nvSpPr>
          <p:spPr bwMode="auto">
            <a:xfrm>
              <a:off x="7170638" y="3892607"/>
              <a:ext cx="27454"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13">
                <a:latin typeface="+mj-ea"/>
                <a:ea typeface="+mj-ea"/>
              </a:endParaRPr>
            </a:p>
          </p:txBody>
        </p:sp>
      </p:grpSp>
      <p:grpSp>
        <p:nvGrpSpPr>
          <p:cNvPr id="150" name="Group 54"/>
          <p:cNvGrpSpPr/>
          <p:nvPr/>
        </p:nvGrpSpPr>
        <p:grpSpPr>
          <a:xfrm>
            <a:off x="8477300" y="3896181"/>
            <a:ext cx="336174" cy="437025"/>
            <a:chOff x="6421904" y="4798576"/>
            <a:chExt cx="299494" cy="389342"/>
          </a:xfrm>
          <a:solidFill>
            <a:schemeClr val="bg1"/>
          </a:solidFill>
        </p:grpSpPr>
        <p:sp>
          <p:nvSpPr>
            <p:cNvPr id="151" name="Freeform 170"/>
            <p:cNvSpPr>
              <a:spLocks/>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sp>
          <p:nvSpPr>
            <p:cNvPr id="152" name="Freeform 171"/>
            <p:cNvSpPr>
              <a:spLocks/>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13">
                <a:latin typeface="+mj-ea"/>
                <a:ea typeface="+mj-ea"/>
              </a:endParaRPr>
            </a:p>
          </p:txBody>
        </p:sp>
      </p:grpSp>
      <p:sp>
        <p:nvSpPr>
          <p:cNvPr id="153" name="矩形 152"/>
          <p:cNvSpPr/>
          <p:nvPr/>
        </p:nvSpPr>
        <p:spPr>
          <a:xfrm>
            <a:off x="6134669" y="1878482"/>
            <a:ext cx="1061815" cy="346243"/>
          </a:xfrm>
          <a:prstGeom prst="rect">
            <a:avLst/>
          </a:prstGeom>
        </p:spPr>
        <p:txBody>
          <a:bodyPr wrap="none" lIns="68573" tIns="34287" rIns="68573" bIns="34287">
            <a:spAutoFit/>
          </a:bodyPr>
          <a:lstStyle/>
          <a:p>
            <a:pPr algn="r"/>
            <a:r>
              <a:rPr lang="zh-CN" altLang="en-US" b="1" dirty="0">
                <a:solidFill>
                  <a:schemeClr val="bg1">
                    <a:lumMod val="95000"/>
                  </a:schemeClr>
                </a:solidFill>
                <a:latin typeface="+mj-ea"/>
                <a:ea typeface="+mj-ea"/>
              </a:rPr>
              <a:t>添加标题</a:t>
            </a:r>
            <a:endParaRPr lang="en-US" altLang="zh-CN" b="1" dirty="0">
              <a:solidFill>
                <a:schemeClr val="bg1">
                  <a:lumMod val="95000"/>
                </a:schemeClr>
              </a:solidFill>
              <a:latin typeface="+mj-ea"/>
              <a:ea typeface="+mj-ea"/>
            </a:endParaRPr>
          </a:p>
        </p:txBody>
      </p:sp>
      <p:sp>
        <p:nvSpPr>
          <p:cNvPr id="154" name="矩形 47"/>
          <p:cNvSpPr>
            <a:spLocks noChangeArrowheads="1"/>
          </p:cNvSpPr>
          <p:nvPr/>
        </p:nvSpPr>
        <p:spPr bwMode="auto">
          <a:xfrm>
            <a:off x="3663986" y="2259471"/>
            <a:ext cx="3532498" cy="8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050" dirty="0">
                <a:solidFill>
                  <a:schemeClr val="bg1">
                    <a:lumMod val="95000"/>
                  </a:schemeClr>
                </a:solidFill>
                <a:latin typeface="+mj-ea"/>
                <a:ea typeface="+mj-ea"/>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sp>
        <p:nvSpPr>
          <p:cNvPr id="155" name="矩形 154"/>
          <p:cNvSpPr/>
          <p:nvPr/>
        </p:nvSpPr>
        <p:spPr>
          <a:xfrm>
            <a:off x="3506180" y="4684765"/>
            <a:ext cx="1306361" cy="346243"/>
          </a:xfrm>
          <a:prstGeom prst="rect">
            <a:avLst/>
          </a:prstGeom>
        </p:spPr>
        <p:txBody>
          <a:bodyPr wrap="square" lIns="68573" tIns="34287" rIns="68573" bIns="34287">
            <a:spAutoFit/>
          </a:bodyPr>
          <a:lstStyle/>
          <a:p>
            <a:pPr algn="ctr"/>
            <a:r>
              <a:rPr lang="zh-CN" altLang="en-US" b="1" dirty="0">
                <a:solidFill>
                  <a:srgbClr val="0297F0"/>
                </a:solidFill>
                <a:latin typeface="+mj-ea"/>
                <a:ea typeface="+mj-ea"/>
              </a:rPr>
              <a:t>关键字</a:t>
            </a:r>
            <a:endParaRPr lang="en-US" altLang="zh-CN" b="1" dirty="0">
              <a:solidFill>
                <a:srgbClr val="0297F0"/>
              </a:solidFill>
              <a:latin typeface="+mj-ea"/>
              <a:ea typeface="+mj-ea"/>
            </a:endParaRPr>
          </a:p>
        </p:txBody>
      </p:sp>
      <p:sp>
        <p:nvSpPr>
          <p:cNvPr id="156" name="矩形 47"/>
          <p:cNvSpPr>
            <a:spLocks noChangeArrowheads="1"/>
          </p:cNvSpPr>
          <p:nvPr/>
        </p:nvSpPr>
        <p:spPr bwMode="auto">
          <a:xfrm>
            <a:off x="3329550" y="5038667"/>
            <a:ext cx="1659622" cy="73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200" dirty="0">
                <a:solidFill>
                  <a:schemeClr val="tx1">
                    <a:lumMod val="65000"/>
                    <a:lumOff val="35000"/>
                  </a:schemeClr>
                </a:solidFill>
                <a:latin typeface="+mj-ea"/>
                <a:ea typeface="+mj-ea"/>
                <a:sym typeface="微软雅黑" pitchFamily="34" charset="-122"/>
              </a:rPr>
              <a:t>在此录入上述图表的描述说明，在此录入上述图表的描述说明。</a:t>
            </a:r>
          </a:p>
        </p:txBody>
      </p:sp>
      <p:sp>
        <p:nvSpPr>
          <p:cNvPr id="157" name="矩形 156"/>
          <p:cNvSpPr/>
          <p:nvPr/>
        </p:nvSpPr>
        <p:spPr>
          <a:xfrm>
            <a:off x="5728206" y="4684765"/>
            <a:ext cx="1306361" cy="346243"/>
          </a:xfrm>
          <a:prstGeom prst="rect">
            <a:avLst/>
          </a:prstGeom>
        </p:spPr>
        <p:txBody>
          <a:bodyPr wrap="square" lIns="68573" tIns="34287" rIns="68573" bIns="34287">
            <a:spAutoFit/>
          </a:bodyPr>
          <a:lstStyle/>
          <a:p>
            <a:pPr algn="ctr"/>
            <a:r>
              <a:rPr lang="zh-CN" altLang="en-US" b="1" dirty="0">
                <a:solidFill>
                  <a:srgbClr val="0297F0"/>
                </a:solidFill>
                <a:latin typeface="+mj-ea"/>
                <a:ea typeface="+mj-ea"/>
              </a:rPr>
              <a:t>关键字</a:t>
            </a:r>
            <a:endParaRPr lang="en-US" altLang="zh-CN" b="1" dirty="0">
              <a:solidFill>
                <a:srgbClr val="0297F0"/>
              </a:solidFill>
              <a:latin typeface="+mj-ea"/>
              <a:ea typeface="+mj-ea"/>
            </a:endParaRPr>
          </a:p>
        </p:txBody>
      </p:sp>
      <p:sp>
        <p:nvSpPr>
          <p:cNvPr id="158" name="矩形 47"/>
          <p:cNvSpPr>
            <a:spLocks noChangeArrowheads="1"/>
          </p:cNvSpPr>
          <p:nvPr/>
        </p:nvSpPr>
        <p:spPr bwMode="auto">
          <a:xfrm>
            <a:off x="5551576" y="5038667"/>
            <a:ext cx="1659622" cy="73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200" dirty="0">
                <a:solidFill>
                  <a:schemeClr val="tx1">
                    <a:lumMod val="65000"/>
                    <a:lumOff val="35000"/>
                  </a:schemeClr>
                </a:solidFill>
                <a:latin typeface="+mj-ea"/>
                <a:ea typeface="+mj-ea"/>
                <a:sym typeface="微软雅黑" pitchFamily="34" charset="-122"/>
              </a:rPr>
              <a:t>在此录入上述图表的描述说明，在此录入上述图表的描述说明。</a:t>
            </a:r>
          </a:p>
        </p:txBody>
      </p:sp>
      <p:sp>
        <p:nvSpPr>
          <p:cNvPr id="159" name="矩形 158"/>
          <p:cNvSpPr/>
          <p:nvPr/>
        </p:nvSpPr>
        <p:spPr>
          <a:xfrm>
            <a:off x="10172258" y="4684765"/>
            <a:ext cx="1306361" cy="346243"/>
          </a:xfrm>
          <a:prstGeom prst="rect">
            <a:avLst/>
          </a:prstGeom>
        </p:spPr>
        <p:txBody>
          <a:bodyPr wrap="square" lIns="68573" tIns="34287" rIns="68573" bIns="34287">
            <a:spAutoFit/>
          </a:bodyPr>
          <a:lstStyle/>
          <a:p>
            <a:pPr algn="ctr"/>
            <a:r>
              <a:rPr lang="zh-CN" altLang="en-US" b="1" dirty="0">
                <a:solidFill>
                  <a:srgbClr val="0297F0"/>
                </a:solidFill>
                <a:latin typeface="+mj-ea"/>
                <a:ea typeface="+mj-ea"/>
              </a:rPr>
              <a:t>关键字</a:t>
            </a:r>
            <a:endParaRPr lang="en-US" altLang="zh-CN" b="1" dirty="0">
              <a:solidFill>
                <a:srgbClr val="0297F0"/>
              </a:solidFill>
              <a:latin typeface="+mj-ea"/>
              <a:ea typeface="+mj-ea"/>
            </a:endParaRPr>
          </a:p>
        </p:txBody>
      </p:sp>
      <p:sp>
        <p:nvSpPr>
          <p:cNvPr id="160" name="矩形 47"/>
          <p:cNvSpPr>
            <a:spLocks noChangeArrowheads="1"/>
          </p:cNvSpPr>
          <p:nvPr/>
        </p:nvSpPr>
        <p:spPr bwMode="auto">
          <a:xfrm>
            <a:off x="9995628" y="5038667"/>
            <a:ext cx="1659622" cy="73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200" dirty="0">
                <a:solidFill>
                  <a:schemeClr val="tx1">
                    <a:lumMod val="65000"/>
                    <a:lumOff val="35000"/>
                  </a:schemeClr>
                </a:solidFill>
                <a:latin typeface="+mj-ea"/>
                <a:ea typeface="+mj-ea"/>
                <a:sym typeface="微软雅黑" pitchFamily="34" charset="-122"/>
              </a:rPr>
              <a:t>在此录入上述图表的描述说明，在此录入上述图表的描述说明。</a:t>
            </a:r>
          </a:p>
        </p:txBody>
      </p:sp>
      <p:sp>
        <p:nvSpPr>
          <p:cNvPr id="161" name="矩形 160"/>
          <p:cNvSpPr/>
          <p:nvPr/>
        </p:nvSpPr>
        <p:spPr>
          <a:xfrm>
            <a:off x="7950232" y="4684765"/>
            <a:ext cx="1306361" cy="346243"/>
          </a:xfrm>
          <a:prstGeom prst="rect">
            <a:avLst/>
          </a:prstGeom>
        </p:spPr>
        <p:txBody>
          <a:bodyPr wrap="square" lIns="68573" tIns="34287" rIns="68573" bIns="34287">
            <a:spAutoFit/>
          </a:bodyPr>
          <a:lstStyle/>
          <a:p>
            <a:pPr algn="ctr"/>
            <a:r>
              <a:rPr lang="zh-CN" altLang="en-US" b="1" dirty="0">
                <a:solidFill>
                  <a:srgbClr val="0297F0"/>
                </a:solidFill>
                <a:latin typeface="+mj-ea"/>
                <a:ea typeface="+mj-ea"/>
              </a:rPr>
              <a:t>关键字</a:t>
            </a:r>
            <a:endParaRPr lang="en-US" altLang="zh-CN" b="1" dirty="0">
              <a:solidFill>
                <a:srgbClr val="0297F0"/>
              </a:solidFill>
              <a:latin typeface="+mj-ea"/>
              <a:ea typeface="+mj-ea"/>
            </a:endParaRPr>
          </a:p>
        </p:txBody>
      </p:sp>
      <p:sp>
        <p:nvSpPr>
          <p:cNvPr id="162" name="矩形 47"/>
          <p:cNvSpPr>
            <a:spLocks noChangeArrowheads="1"/>
          </p:cNvSpPr>
          <p:nvPr/>
        </p:nvSpPr>
        <p:spPr bwMode="auto">
          <a:xfrm>
            <a:off x="7773602" y="5038667"/>
            <a:ext cx="1659622" cy="73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200" dirty="0">
                <a:solidFill>
                  <a:schemeClr val="tx1">
                    <a:lumMod val="65000"/>
                    <a:lumOff val="35000"/>
                  </a:schemeClr>
                </a:solidFill>
                <a:latin typeface="+mj-ea"/>
                <a:ea typeface="+mj-ea"/>
                <a:sym typeface="微软雅黑" pitchFamily="34" charset="-122"/>
              </a:rPr>
              <a:t>在此录入上述图表的描述说明，在此录入上述图表的描述说明。</a:t>
            </a:r>
          </a:p>
        </p:txBody>
      </p:sp>
    </p:spTree>
    <p:extLst>
      <p:ext uri="{BB962C8B-B14F-4D97-AF65-F5344CB8AC3E}">
        <p14:creationId xmlns:p14="http://schemas.microsoft.com/office/powerpoint/2010/main" val="1329011694"/>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5"/>
                                        </p:tgtEl>
                                        <p:attrNameLst>
                                          <p:attrName>style.visibility</p:attrName>
                                        </p:attrNameLst>
                                      </p:cBhvr>
                                      <p:to>
                                        <p:strVal val="visible"/>
                                      </p:to>
                                    </p:set>
                                    <p:anim calcmode="lin" valueType="num">
                                      <p:cBhvr additive="base">
                                        <p:cTn id="11" dur="500" fill="hold"/>
                                        <p:tgtEl>
                                          <p:spTgt spid="115"/>
                                        </p:tgtEl>
                                        <p:attrNameLst>
                                          <p:attrName>ppt_x</p:attrName>
                                        </p:attrNameLst>
                                      </p:cBhvr>
                                      <p:tavLst>
                                        <p:tav tm="0">
                                          <p:val>
                                            <p:strVal val="0-#ppt_w/2"/>
                                          </p:val>
                                        </p:tav>
                                        <p:tav tm="100000">
                                          <p:val>
                                            <p:strVal val="#ppt_x"/>
                                          </p:val>
                                        </p:tav>
                                      </p:tavLst>
                                    </p:anim>
                                    <p:anim calcmode="lin" valueType="num">
                                      <p:cBhvr additive="base">
                                        <p:cTn id="12" dur="500" fill="hold"/>
                                        <p:tgtEl>
                                          <p:spTgt spid="11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14"/>
                                        </p:tgtEl>
                                        <p:attrNameLst>
                                          <p:attrName>style.visibility</p:attrName>
                                        </p:attrNameLst>
                                      </p:cBhvr>
                                      <p:to>
                                        <p:strVal val="visible"/>
                                      </p:to>
                                    </p:set>
                                    <p:anim calcmode="lin" valueType="num">
                                      <p:cBhvr additive="base">
                                        <p:cTn id="15" dur="500" fill="hold"/>
                                        <p:tgtEl>
                                          <p:spTgt spid="114"/>
                                        </p:tgtEl>
                                        <p:attrNameLst>
                                          <p:attrName>ppt_x</p:attrName>
                                        </p:attrNameLst>
                                      </p:cBhvr>
                                      <p:tavLst>
                                        <p:tav tm="0">
                                          <p:val>
                                            <p:strVal val="1+#ppt_w/2"/>
                                          </p:val>
                                        </p:tav>
                                        <p:tav tm="100000">
                                          <p:val>
                                            <p:strVal val="#ppt_x"/>
                                          </p:val>
                                        </p:tav>
                                      </p:tavLst>
                                    </p:anim>
                                    <p:anim calcmode="lin" valueType="num">
                                      <p:cBhvr additive="base">
                                        <p:cTn id="16" dur="500" fill="hold"/>
                                        <p:tgtEl>
                                          <p:spTgt spid="11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53"/>
                                        </p:tgtEl>
                                        <p:attrNameLst>
                                          <p:attrName>style.visibility</p:attrName>
                                        </p:attrNameLst>
                                      </p:cBhvr>
                                      <p:to>
                                        <p:strVal val="visible"/>
                                      </p:to>
                                    </p:set>
                                    <p:animEffect transition="in" filter="randombar(horizontal)">
                                      <p:cBhvr>
                                        <p:cTn id="20" dur="500"/>
                                        <p:tgtEl>
                                          <p:spTgt spid="15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4"/>
                                        </p:tgtEl>
                                        <p:attrNameLst>
                                          <p:attrName>style.visibility</p:attrName>
                                        </p:attrNameLst>
                                      </p:cBhvr>
                                      <p:to>
                                        <p:strVal val="visible"/>
                                      </p:to>
                                    </p:set>
                                    <p:animEffect transition="in" filter="randombar(horizontal)">
                                      <p:cBhvr>
                                        <p:cTn id="23" dur="500"/>
                                        <p:tgtEl>
                                          <p:spTgt spid="154"/>
                                        </p:tgtEl>
                                      </p:cBhvr>
                                    </p:animEffect>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164"/>
                                        </p:tgtEl>
                                        <p:attrNameLst>
                                          <p:attrName>style.visibility</p:attrName>
                                        </p:attrNameLst>
                                      </p:cBhvr>
                                      <p:to>
                                        <p:strVal val="visible"/>
                                      </p:to>
                                    </p:set>
                                    <p:anim calcmode="lin" valueType="num">
                                      <p:cBhvr>
                                        <p:cTn id="27" dur="500" fill="hold"/>
                                        <p:tgtEl>
                                          <p:spTgt spid="164"/>
                                        </p:tgtEl>
                                        <p:attrNameLst>
                                          <p:attrName>ppt_w</p:attrName>
                                        </p:attrNameLst>
                                      </p:cBhvr>
                                      <p:tavLst>
                                        <p:tav tm="0">
                                          <p:val>
                                            <p:fltVal val="0"/>
                                          </p:val>
                                        </p:tav>
                                        <p:tav tm="100000">
                                          <p:val>
                                            <p:strVal val="#ppt_w"/>
                                          </p:val>
                                        </p:tav>
                                      </p:tavLst>
                                    </p:anim>
                                    <p:anim calcmode="lin" valueType="num">
                                      <p:cBhvr>
                                        <p:cTn id="28" dur="500" fill="hold"/>
                                        <p:tgtEl>
                                          <p:spTgt spid="164"/>
                                        </p:tgtEl>
                                        <p:attrNameLst>
                                          <p:attrName>ppt_h</p:attrName>
                                        </p:attrNameLst>
                                      </p:cBhvr>
                                      <p:tavLst>
                                        <p:tav tm="0">
                                          <p:val>
                                            <p:fltVal val="0"/>
                                          </p:val>
                                        </p:tav>
                                        <p:tav tm="100000">
                                          <p:val>
                                            <p:strVal val="#ppt_h"/>
                                          </p:val>
                                        </p:tav>
                                      </p:tavLst>
                                    </p:anim>
                                    <p:animEffect transition="in" filter="fade">
                                      <p:cBhvr>
                                        <p:cTn id="29" dur="500"/>
                                        <p:tgtEl>
                                          <p:spTgt spid="164"/>
                                        </p:tgtEl>
                                      </p:cBhvr>
                                    </p:animEffect>
                                  </p:childTnLst>
                                </p:cTn>
                              </p:par>
                              <p:par>
                                <p:cTn id="30" presetID="53" presetClass="entr" presetSubtype="16" fill="hold" nodeType="withEffect">
                                  <p:stCondLst>
                                    <p:cond delay="0"/>
                                  </p:stCondLst>
                                  <p:childTnLst>
                                    <p:set>
                                      <p:cBhvr>
                                        <p:cTn id="31" dur="1" fill="hold">
                                          <p:stCondLst>
                                            <p:cond delay="0"/>
                                          </p:stCondLst>
                                        </p:cTn>
                                        <p:tgtEl>
                                          <p:spTgt spid="168"/>
                                        </p:tgtEl>
                                        <p:attrNameLst>
                                          <p:attrName>style.visibility</p:attrName>
                                        </p:attrNameLst>
                                      </p:cBhvr>
                                      <p:to>
                                        <p:strVal val="visible"/>
                                      </p:to>
                                    </p:set>
                                    <p:anim calcmode="lin" valueType="num">
                                      <p:cBhvr>
                                        <p:cTn id="32" dur="500" fill="hold"/>
                                        <p:tgtEl>
                                          <p:spTgt spid="168"/>
                                        </p:tgtEl>
                                        <p:attrNameLst>
                                          <p:attrName>ppt_w</p:attrName>
                                        </p:attrNameLst>
                                      </p:cBhvr>
                                      <p:tavLst>
                                        <p:tav tm="0">
                                          <p:val>
                                            <p:fltVal val="0"/>
                                          </p:val>
                                        </p:tav>
                                        <p:tav tm="100000">
                                          <p:val>
                                            <p:strVal val="#ppt_w"/>
                                          </p:val>
                                        </p:tav>
                                      </p:tavLst>
                                    </p:anim>
                                    <p:anim calcmode="lin" valueType="num">
                                      <p:cBhvr>
                                        <p:cTn id="33" dur="500" fill="hold"/>
                                        <p:tgtEl>
                                          <p:spTgt spid="168"/>
                                        </p:tgtEl>
                                        <p:attrNameLst>
                                          <p:attrName>ppt_h</p:attrName>
                                        </p:attrNameLst>
                                      </p:cBhvr>
                                      <p:tavLst>
                                        <p:tav tm="0">
                                          <p:val>
                                            <p:fltVal val="0"/>
                                          </p:val>
                                        </p:tav>
                                        <p:tav tm="100000">
                                          <p:val>
                                            <p:strVal val="#ppt_h"/>
                                          </p:val>
                                        </p:tav>
                                      </p:tavLst>
                                    </p:anim>
                                    <p:animEffect transition="in" filter="fade">
                                      <p:cBhvr>
                                        <p:cTn id="34" dur="500"/>
                                        <p:tgtEl>
                                          <p:spTgt spid="168"/>
                                        </p:tgtEl>
                                      </p:cBhvr>
                                    </p:animEffect>
                                  </p:childTnLst>
                                </p:cTn>
                              </p:par>
                              <p:par>
                                <p:cTn id="35" presetID="53" presetClass="entr" presetSubtype="16" fill="hold" nodeType="withEffect">
                                  <p:stCondLst>
                                    <p:cond delay="0"/>
                                  </p:stCondLst>
                                  <p:childTnLst>
                                    <p:set>
                                      <p:cBhvr>
                                        <p:cTn id="36" dur="1" fill="hold">
                                          <p:stCondLst>
                                            <p:cond delay="0"/>
                                          </p:stCondLst>
                                        </p:cTn>
                                        <p:tgtEl>
                                          <p:spTgt spid="171"/>
                                        </p:tgtEl>
                                        <p:attrNameLst>
                                          <p:attrName>style.visibility</p:attrName>
                                        </p:attrNameLst>
                                      </p:cBhvr>
                                      <p:to>
                                        <p:strVal val="visible"/>
                                      </p:to>
                                    </p:set>
                                    <p:anim calcmode="lin" valueType="num">
                                      <p:cBhvr>
                                        <p:cTn id="37" dur="500" fill="hold"/>
                                        <p:tgtEl>
                                          <p:spTgt spid="171"/>
                                        </p:tgtEl>
                                        <p:attrNameLst>
                                          <p:attrName>ppt_w</p:attrName>
                                        </p:attrNameLst>
                                      </p:cBhvr>
                                      <p:tavLst>
                                        <p:tav tm="0">
                                          <p:val>
                                            <p:fltVal val="0"/>
                                          </p:val>
                                        </p:tav>
                                        <p:tav tm="100000">
                                          <p:val>
                                            <p:strVal val="#ppt_w"/>
                                          </p:val>
                                        </p:tav>
                                      </p:tavLst>
                                    </p:anim>
                                    <p:anim calcmode="lin" valueType="num">
                                      <p:cBhvr>
                                        <p:cTn id="38" dur="500" fill="hold"/>
                                        <p:tgtEl>
                                          <p:spTgt spid="171"/>
                                        </p:tgtEl>
                                        <p:attrNameLst>
                                          <p:attrName>ppt_h</p:attrName>
                                        </p:attrNameLst>
                                      </p:cBhvr>
                                      <p:tavLst>
                                        <p:tav tm="0">
                                          <p:val>
                                            <p:fltVal val="0"/>
                                          </p:val>
                                        </p:tav>
                                        <p:tav tm="100000">
                                          <p:val>
                                            <p:strVal val="#ppt_h"/>
                                          </p:val>
                                        </p:tav>
                                      </p:tavLst>
                                    </p:anim>
                                    <p:animEffect transition="in" filter="fade">
                                      <p:cBhvr>
                                        <p:cTn id="39" dur="500"/>
                                        <p:tgtEl>
                                          <p:spTgt spid="171"/>
                                        </p:tgtEl>
                                      </p:cBhvr>
                                    </p:animEffect>
                                  </p:childTnLst>
                                </p:cTn>
                              </p:par>
                              <p:par>
                                <p:cTn id="40" presetID="53" presetClass="entr" presetSubtype="16" fill="hold" nodeType="withEffect">
                                  <p:stCondLst>
                                    <p:cond delay="0"/>
                                  </p:stCondLst>
                                  <p:childTnLst>
                                    <p:set>
                                      <p:cBhvr>
                                        <p:cTn id="41" dur="1" fill="hold">
                                          <p:stCondLst>
                                            <p:cond delay="0"/>
                                          </p:stCondLst>
                                        </p:cTn>
                                        <p:tgtEl>
                                          <p:spTgt spid="174"/>
                                        </p:tgtEl>
                                        <p:attrNameLst>
                                          <p:attrName>style.visibility</p:attrName>
                                        </p:attrNameLst>
                                      </p:cBhvr>
                                      <p:to>
                                        <p:strVal val="visible"/>
                                      </p:to>
                                    </p:set>
                                    <p:anim calcmode="lin" valueType="num">
                                      <p:cBhvr>
                                        <p:cTn id="42" dur="500" fill="hold"/>
                                        <p:tgtEl>
                                          <p:spTgt spid="174"/>
                                        </p:tgtEl>
                                        <p:attrNameLst>
                                          <p:attrName>ppt_w</p:attrName>
                                        </p:attrNameLst>
                                      </p:cBhvr>
                                      <p:tavLst>
                                        <p:tav tm="0">
                                          <p:val>
                                            <p:fltVal val="0"/>
                                          </p:val>
                                        </p:tav>
                                        <p:tav tm="100000">
                                          <p:val>
                                            <p:strVal val="#ppt_w"/>
                                          </p:val>
                                        </p:tav>
                                      </p:tavLst>
                                    </p:anim>
                                    <p:anim calcmode="lin" valueType="num">
                                      <p:cBhvr>
                                        <p:cTn id="43" dur="500" fill="hold"/>
                                        <p:tgtEl>
                                          <p:spTgt spid="174"/>
                                        </p:tgtEl>
                                        <p:attrNameLst>
                                          <p:attrName>ppt_h</p:attrName>
                                        </p:attrNameLst>
                                      </p:cBhvr>
                                      <p:tavLst>
                                        <p:tav tm="0">
                                          <p:val>
                                            <p:fltVal val="0"/>
                                          </p:val>
                                        </p:tav>
                                        <p:tav tm="100000">
                                          <p:val>
                                            <p:strVal val="#ppt_h"/>
                                          </p:val>
                                        </p:tav>
                                      </p:tavLst>
                                    </p:anim>
                                    <p:animEffect transition="in" filter="fade">
                                      <p:cBhvr>
                                        <p:cTn id="44" dur="500"/>
                                        <p:tgtEl>
                                          <p:spTgt spid="174"/>
                                        </p:tgtEl>
                                      </p:cBhvr>
                                    </p:animEffect>
                                  </p:childTnLst>
                                </p:cTn>
                              </p:par>
                              <p:par>
                                <p:cTn id="45" presetID="53" presetClass="entr" presetSubtype="16" fill="hold" nodeType="withEffect">
                                  <p:stCondLst>
                                    <p:cond delay="0"/>
                                  </p:stCondLst>
                                  <p:childTnLst>
                                    <p:set>
                                      <p:cBhvr>
                                        <p:cTn id="46" dur="1" fill="hold">
                                          <p:stCondLst>
                                            <p:cond delay="0"/>
                                          </p:stCondLst>
                                        </p:cTn>
                                        <p:tgtEl>
                                          <p:spTgt spid="116"/>
                                        </p:tgtEl>
                                        <p:attrNameLst>
                                          <p:attrName>style.visibility</p:attrName>
                                        </p:attrNameLst>
                                      </p:cBhvr>
                                      <p:to>
                                        <p:strVal val="visible"/>
                                      </p:to>
                                    </p:set>
                                    <p:anim calcmode="lin" valueType="num">
                                      <p:cBhvr>
                                        <p:cTn id="47" dur="500" fill="hold"/>
                                        <p:tgtEl>
                                          <p:spTgt spid="116"/>
                                        </p:tgtEl>
                                        <p:attrNameLst>
                                          <p:attrName>ppt_w</p:attrName>
                                        </p:attrNameLst>
                                      </p:cBhvr>
                                      <p:tavLst>
                                        <p:tav tm="0">
                                          <p:val>
                                            <p:fltVal val="0"/>
                                          </p:val>
                                        </p:tav>
                                        <p:tav tm="100000">
                                          <p:val>
                                            <p:strVal val="#ppt_w"/>
                                          </p:val>
                                        </p:tav>
                                      </p:tavLst>
                                    </p:anim>
                                    <p:anim calcmode="lin" valueType="num">
                                      <p:cBhvr>
                                        <p:cTn id="48" dur="500" fill="hold"/>
                                        <p:tgtEl>
                                          <p:spTgt spid="116"/>
                                        </p:tgtEl>
                                        <p:attrNameLst>
                                          <p:attrName>ppt_h</p:attrName>
                                        </p:attrNameLst>
                                      </p:cBhvr>
                                      <p:tavLst>
                                        <p:tav tm="0">
                                          <p:val>
                                            <p:fltVal val="0"/>
                                          </p:val>
                                        </p:tav>
                                        <p:tav tm="100000">
                                          <p:val>
                                            <p:strVal val="#ppt_h"/>
                                          </p:val>
                                        </p:tav>
                                      </p:tavLst>
                                    </p:anim>
                                    <p:animEffect transition="in" filter="fade">
                                      <p:cBhvr>
                                        <p:cTn id="49" dur="500"/>
                                        <p:tgtEl>
                                          <p:spTgt spid="116"/>
                                        </p:tgtEl>
                                      </p:cBhvr>
                                    </p:animEffect>
                                  </p:childTnLst>
                                </p:cTn>
                              </p:par>
                              <p:par>
                                <p:cTn id="50" presetID="53" presetClass="entr" presetSubtype="16" fill="hold" nodeType="withEffect">
                                  <p:stCondLst>
                                    <p:cond delay="0"/>
                                  </p:stCondLst>
                                  <p:childTnLst>
                                    <p:set>
                                      <p:cBhvr>
                                        <p:cTn id="51" dur="1" fill="hold">
                                          <p:stCondLst>
                                            <p:cond delay="0"/>
                                          </p:stCondLst>
                                        </p:cTn>
                                        <p:tgtEl>
                                          <p:spTgt spid="119"/>
                                        </p:tgtEl>
                                        <p:attrNameLst>
                                          <p:attrName>style.visibility</p:attrName>
                                        </p:attrNameLst>
                                      </p:cBhvr>
                                      <p:to>
                                        <p:strVal val="visible"/>
                                      </p:to>
                                    </p:set>
                                    <p:anim calcmode="lin" valueType="num">
                                      <p:cBhvr>
                                        <p:cTn id="52" dur="500" fill="hold"/>
                                        <p:tgtEl>
                                          <p:spTgt spid="119"/>
                                        </p:tgtEl>
                                        <p:attrNameLst>
                                          <p:attrName>ppt_w</p:attrName>
                                        </p:attrNameLst>
                                      </p:cBhvr>
                                      <p:tavLst>
                                        <p:tav tm="0">
                                          <p:val>
                                            <p:fltVal val="0"/>
                                          </p:val>
                                        </p:tav>
                                        <p:tav tm="100000">
                                          <p:val>
                                            <p:strVal val="#ppt_w"/>
                                          </p:val>
                                        </p:tav>
                                      </p:tavLst>
                                    </p:anim>
                                    <p:anim calcmode="lin" valueType="num">
                                      <p:cBhvr>
                                        <p:cTn id="53" dur="500" fill="hold"/>
                                        <p:tgtEl>
                                          <p:spTgt spid="119"/>
                                        </p:tgtEl>
                                        <p:attrNameLst>
                                          <p:attrName>ppt_h</p:attrName>
                                        </p:attrNameLst>
                                      </p:cBhvr>
                                      <p:tavLst>
                                        <p:tav tm="0">
                                          <p:val>
                                            <p:fltVal val="0"/>
                                          </p:val>
                                        </p:tav>
                                        <p:tav tm="100000">
                                          <p:val>
                                            <p:strVal val="#ppt_h"/>
                                          </p:val>
                                        </p:tav>
                                      </p:tavLst>
                                    </p:anim>
                                    <p:animEffect transition="in" filter="fade">
                                      <p:cBhvr>
                                        <p:cTn id="54" dur="500"/>
                                        <p:tgtEl>
                                          <p:spTgt spid="119"/>
                                        </p:tgtEl>
                                      </p:cBhvr>
                                    </p:animEffect>
                                  </p:childTnLst>
                                </p:cTn>
                              </p:par>
                              <p:par>
                                <p:cTn id="55" presetID="53" presetClass="entr" presetSubtype="16" fill="hold" nodeType="withEffect">
                                  <p:stCondLst>
                                    <p:cond delay="0"/>
                                  </p:stCondLst>
                                  <p:childTnLst>
                                    <p:set>
                                      <p:cBhvr>
                                        <p:cTn id="56" dur="1" fill="hold">
                                          <p:stCondLst>
                                            <p:cond delay="0"/>
                                          </p:stCondLst>
                                        </p:cTn>
                                        <p:tgtEl>
                                          <p:spTgt spid="131"/>
                                        </p:tgtEl>
                                        <p:attrNameLst>
                                          <p:attrName>style.visibility</p:attrName>
                                        </p:attrNameLst>
                                      </p:cBhvr>
                                      <p:to>
                                        <p:strVal val="visible"/>
                                      </p:to>
                                    </p:set>
                                    <p:anim calcmode="lin" valueType="num">
                                      <p:cBhvr>
                                        <p:cTn id="57" dur="500" fill="hold"/>
                                        <p:tgtEl>
                                          <p:spTgt spid="131"/>
                                        </p:tgtEl>
                                        <p:attrNameLst>
                                          <p:attrName>ppt_w</p:attrName>
                                        </p:attrNameLst>
                                      </p:cBhvr>
                                      <p:tavLst>
                                        <p:tav tm="0">
                                          <p:val>
                                            <p:fltVal val="0"/>
                                          </p:val>
                                        </p:tav>
                                        <p:tav tm="100000">
                                          <p:val>
                                            <p:strVal val="#ppt_w"/>
                                          </p:val>
                                        </p:tav>
                                      </p:tavLst>
                                    </p:anim>
                                    <p:anim calcmode="lin" valueType="num">
                                      <p:cBhvr>
                                        <p:cTn id="58" dur="500" fill="hold"/>
                                        <p:tgtEl>
                                          <p:spTgt spid="131"/>
                                        </p:tgtEl>
                                        <p:attrNameLst>
                                          <p:attrName>ppt_h</p:attrName>
                                        </p:attrNameLst>
                                      </p:cBhvr>
                                      <p:tavLst>
                                        <p:tav tm="0">
                                          <p:val>
                                            <p:fltVal val="0"/>
                                          </p:val>
                                        </p:tav>
                                        <p:tav tm="100000">
                                          <p:val>
                                            <p:strVal val="#ppt_h"/>
                                          </p:val>
                                        </p:tav>
                                      </p:tavLst>
                                    </p:anim>
                                    <p:animEffect transition="in" filter="fade">
                                      <p:cBhvr>
                                        <p:cTn id="59" dur="500"/>
                                        <p:tgtEl>
                                          <p:spTgt spid="131"/>
                                        </p:tgtEl>
                                      </p:cBhvr>
                                    </p:animEffect>
                                  </p:childTnLst>
                                </p:cTn>
                              </p:par>
                              <p:par>
                                <p:cTn id="60" presetID="53" presetClass="entr" presetSubtype="16" fill="hold" nodeType="withEffect">
                                  <p:stCondLst>
                                    <p:cond delay="0"/>
                                  </p:stCondLst>
                                  <p:childTnLst>
                                    <p:set>
                                      <p:cBhvr>
                                        <p:cTn id="61" dur="1" fill="hold">
                                          <p:stCondLst>
                                            <p:cond delay="0"/>
                                          </p:stCondLst>
                                        </p:cTn>
                                        <p:tgtEl>
                                          <p:spTgt spid="150"/>
                                        </p:tgtEl>
                                        <p:attrNameLst>
                                          <p:attrName>style.visibility</p:attrName>
                                        </p:attrNameLst>
                                      </p:cBhvr>
                                      <p:to>
                                        <p:strVal val="visible"/>
                                      </p:to>
                                    </p:set>
                                    <p:anim calcmode="lin" valueType="num">
                                      <p:cBhvr>
                                        <p:cTn id="62" dur="500" fill="hold"/>
                                        <p:tgtEl>
                                          <p:spTgt spid="150"/>
                                        </p:tgtEl>
                                        <p:attrNameLst>
                                          <p:attrName>ppt_w</p:attrName>
                                        </p:attrNameLst>
                                      </p:cBhvr>
                                      <p:tavLst>
                                        <p:tav tm="0">
                                          <p:val>
                                            <p:fltVal val="0"/>
                                          </p:val>
                                        </p:tav>
                                        <p:tav tm="100000">
                                          <p:val>
                                            <p:strVal val="#ppt_w"/>
                                          </p:val>
                                        </p:tav>
                                      </p:tavLst>
                                    </p:anim>
                                    <p:anim calcmode="lin" valueType="num">
                                      <p:cBhvr>
                                        <p:cTn id="63" dur="500" fill="hold"/>
                                        <p:tgtEl>
                                          <p:spTgt spid="150"/>
                                        </p:tgtEl>
                                        <p:attrNameLst>
                                          <p:attrName>ppt_h</p:attrName>
                                        </p:attrNameLst>
                                      </p:cBhvr>
                                      <p:tavLst>
                                        <p:tav tm="0">
                                          <p:val>
                                            <p:fltVal val="0"/>
                                          </p:val>
                                        </p:tav>
                                        <p:tav tm="100000">
                                          <p:val>
                                            <p:strVal val="#ppt_h"/>
                                          </p:val>
                                        </p:tav>
                                      </p:tavLst>
                                    </p:anim>
                                    <p:animEffect transition="in" filter="fade">
                                      <p:cBhvr>
                                        <p:cTn id="64" dur="500"/>
                                        <p:tgtEl>
                                          <p:spTgt spid="150"/>
                                        </p:tgtEl>
                                      </p:cBhvr>
                                    </p:animEffect>
                                  </p:childTnLst>
                                </p:cTn>
                              </p:par>
                            </p:childTnLst>
                          </p:cTn>
                        </p:par>
                        <p:par>
                          <p:cTn id="65" fill="hold">
                            <p:stCondLst>
                              <p:cond delay="2000"/>
                            </p:stCondLst>
                            <p:childTnLst>
                              <p:par>
                                <p:cTn id="66" presetID="42" presetClass="entr" presetSubtype="0" fill="hold" grpId="0" nodeType="afterEffect">
                                  <p:stCondLst>
                                    <p:cond delay="0"/>
                                  </p:stCondLst>
                                  <p:childTnLst>
                                    <p:set>
                                      <p:cBhvr>
                                        <p:cTn id="67" dur="1" fill="hold">
                                          <p:stCondLst>
                                            <p:cond delay="0"/>
                                          </p:stCondLst>
                                        </p:cTn>
                                        <p:tgtEl>
                                          <p:spTgt spid="155"/>
                                        </p:tgtEl>
                                        <p:attrNameLst>
                                          <p:attrName>style.visibility</p:attrName>
                                        </p:attrNameLst>
                                      </p:cBhvr>
                                      <p:to>
                                        <p:strVal val="visible"/>
                                      </p:to>
                                    </p:set>
                                    <p:animEffect transition="in" filter="fade">
                                      <p:cBhvr>
                                        <p:cTn id="68" dur="1000"/>
                                        <p:tgtEl>
                                          <p:spTgt spid="155"/>
                                        </p:tgtEl>
                                      </p:cBhvr>
                                    </p:animEffect>
                                    <p:anim calcmode="lin" valueType="num">
                                      <p:cBhvr>
                                        <p:cTn id="69" dur="1000" fill="hold"/>
                                        <p:tgtEl>
                                          <p:spTgt spid="155"/>
                                        </p:tgtEl>
                                        <p:attrNameLst>
                                          <p:attrName>ppt_x</p:attrName>
                                        </p:attrNameLst>
                                      </p:cBhvr>
                                      <p:tavLst>
                                        <p:tav tm="0">
                                          <p:val>
                                            <p:strVal val="#ppt_x"/>
                                          </p:val>
                                        </p:tav>
                                        <p:tav tm="100000">
                                          <p:val>
                                            <p:strVal val="#ppt_x"/>
                                          </p:val>
                                        </p:tav>
                                      </p:tavLst>
                                    </p:anim>
                                    <p:anim calcmode="lin" valueType="num">
                                      <p:cBhvr>
                                        <p:cTn id="70" dur="1000" fill="hold"/>
                                        <p:tgtEl>
                                          <p:spTgt spid="155"/>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56"/>
                                        </p:tgtEl>
                                        <p:attrNameLst>
                                          <p:attrName>style.visibility</p:attrName>
                                        </p:attrNameLst>
                                      </p:cBhvr>
                                      <p:to>
                                        <p:strVal val="visible"/>
                                      </p:to>
                                    </p:set>
                                    <p:animEffect transition="in" filter="fade">
                                      <p:cBhvr>
                                        <p:cTn id="73" dur="1000"/>
                                        <p:tgtEl>
                                          <p:spTgt spid="156"/>
                                        </p:tgtEl>
                                      </p:cBhvr>
                                    </p:animEffect>
                                    <p:anim calcmode="lin" valueType="num">
                                      <p:cBhvr>
                                        <p:cTn id="74" dur="1000" fill="hold"/>
                                        <p:tgtEl>
                                          <p:spTgt spid="156"/>
                                        </p:tgtEl>
                                        <p:attrNameLst>
                                          <p:attrName>ppt_x</p:attrName>
                                        </p:attrNameLst>
                                      </p:cBhvr>
                                      <p:tavLst>
                                        <p:tav tm="0">
                                          <p:val>
                                            <p:strVal val="#ppt_x"/>
                                          </p:val>
                                        </p:tav>
                                        <p:tav tm="100000">
                                          <p:val>
                                            <p:strVal val="#ppt_x"/>
                                          </p:val>
                                        </p:tav>
                                      </p:tavLst>
                                    </p:anim>
                                    <p:anim calcmode="lin" valueType="num">
                                      <p:cBhvr>
                                        <p:cTn id="75" dur="1000" fill="hold"/>
                                        <p:tgtEl>
                                          <p:spTgt spid="156"/>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57"/>
                                        </p:tgtEl>
                                        <p:attrNameLst>
                                          <p:attrName>style.visibility</p:attrName>
                                        </p:attrNameLst>
                                      </p:cBhvr>
                                      <p:to>
                                        <p:strVal val="visible"/>
                                      </p:to>
                                    </p:set>
                                    <p:animEffect transition="in" filter="fade">
                                      <p:cBhvr>
                                        <p:cTn id="78" dur="1000"/>
                                        <p:tgtEl>
                                          <p:spTgt spid="157"/>
                                        </p:tgtEl>
                                      </p:cBhvr>
                                    </p:animEffect>
                                    <p:anim calcmode="lin" valueType="num">
                                      <p:cBhvr>
                                        <p:cTn id="79" dur="1000" fill="hold"/>
                                        <p:tgtEl>
                                          <p:spTgt spid="157"/>
                                        </p:tgtEl>
                                        <p:attrNameLst>
                                          <p:attrName>ppt_x</p:attrName>
                                        </p:attrNameLst>
                                      </p:cBhvr>
                                      <p:tavLst>
                                        <p:tav tm="0">
                                          <p:val>
                                            <p:strVal val="#ppt_x"/>
                                          </p:val>
                                        </p:tav>
                                        <p:tav tm="100000">
                                          <p:val>
                                            <p:strVal val="#ppt_x"/>
                                          </p:val>
                                        </p:tav>
                                      </p:tavLst>
                                    </p:anim>
                                    <p:anim calcmode="lin" valueType="num">
                                      <p:cBhvr>
                                        <p:cTn id="80" dur="1000" fill="hold"/>
                                        <p:tgtEl>
                                          <p:spTgt spid="157"/>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58"/>
                                        </p:tgtEl>
                                        <p:attrNameLst>
                                          <p:attrName>style.visibility</p:attrName>
                                        </p:attrNameLst>
                                      </p:cBhvr>
                                      <p:to>
                                        <p:strVal val="visible"/>
                                      </p:to>
                                    </p:set>
                                    <p:animEffect transition="in" filter="fade">
                                      <p:cBhvr>
                                        <p:cTn id="83" dur="1000"/>
                                        <p:tgtEl>
                                          <p:spTgt spid="158"/>
                                        </p:tgtEl>
                                      </p:cBhvr>
                                    </p:animEffect>
                                    <p:anim calcmode="lin" valueType="num">
                                      <p:cBhvr>
                                        <p:cTn id="84" dur="1000" fill="hold"/>
                                        <p:tgtEl>
                                          <p:spTgt spid="158"/>
                                        </p:tgtEl>
                                        <p:attrNameLst>
                                          <p:attrName>ppt_x</p:attrName>
                                        </p:attrNameLst>
                                      </p:cBhvr>
                                      <p:tavLst>
                                        <p:tav tm="0">
                                          <p:val>
                                            <p:strVal val="#ppt_x"/>
                                          </p:val>
                                        </p:tav>
                                        <p:tav tm="100000">
                                          <p:val>
                                            <p:strVal val="#ppt_x"/>
                                          </p:val>
                                        </p:tav>
                                      </p:tavLst>
                                    </p:anim>
                                    <p:anim calcmode="lin" valueType="num">
                                      <p:cBhvr>
                                        <p:cTn id="85" dur="1000" fill="hold"/>
                                        <p:tgtEl>
                                          <p:spTgt spid="158"/>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59"/>
                                        </p:tgtEl>
                                        <p:attrNameLst>
                                          <p:attrName>style.visibility</p:attrName>
                                        </p:attrNameLst>
                                      </p:cBhvr>
                                      <p:to>
                                        <p:strVal val="visible"/>
                                      </p:to>
                                    </p:set>
                                    <p:animEffect transition="in" filter="fade">
                                      <p:cBhvr>
                                        <p:cTn id="88" dur="1000"/>
                                        <p:tgtEl>
                                          <p:spTgt spid="159"/>
                                        </p:tgtEl>
                                      </p:cBhvr>
                                    </p:animEffect>
                                    <p:anim calcmode="lin" valueType="num">
                                      <p:cBhvr>
                                        <p:cTn id="89" dur="1000" fill="hold"/>
                                        <p:tgtEl>
                                          <p:spTgt spid="159"/>
                                        </p:tgtEl>
                                        <p:attrNameLst>
                                          <p:attrName>ppt_x</p:attrName>
                                        </p:attrNameLst>
                                      </p:cBhvr>
                                      <p:tavLst>
                                        <p:tav tm="0">
                                          <p:val>
                                            <p:strVal val="#ppt_x"/>
                                          </p:val>
                                        </p:tav>
                                        <p:tav tm="100000">
                                          <p:val>
                                            <p:strVal val="#ppt_x"/>
                                          </p:val>
                                        </p:tav>
                                      </p:tavLst>
                                    </p:anim>
                                    <p:anim calcmode="lin" valueType="num">
                                      <p:cBhvr>
                                        <p:cTn id="90" dur="1000" fill="hold"/>
                                        <p:tgtEl>
                                          <p:spTgt spid="159"/>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60"/>
                                        </p:tgtEl>
                                        <p:attrNameLst>
                                          <p:attrName>style.visibility</p:attrName>
                                        </p:attrNameLst>
                                      </p:cBhvr>
                                      <p:to>
                                        <p:strVal val="visible"/>
                                      </p:to>
                                    </p:set>
                                    <p:animEffect transition="in" filter="fade">
                                      <p:cBhvr>
                                        <p:cTn id="93" dur="1000"/>
                                        <p:tgtEl>
                                          <p:spTgt spid="160"/>
                                        </p:tgtEl>
                                      </p:cBhvr>
                                    </p:animEffect>
                                    <p:anim calcmode="lin" valueType="num">
                                      <p:cBhvr>
                                        <p:cTn id="94" dur="1000" fill="hold"/>
                                        <p:tgtEl>
                                          <p:spTgt spid="160"/>
                                        </p:tgtEl>
                                        <p:attrNameLst>
                                          <p:attrName>ppt_x</p:attrName>
                                        </p:attrNameLst>
                                      </p:cBhvr>
                                      <p:tavLst>
                                        <p:tav tm="0">
                                          <p:val>
                                            <p:strVal val="#ppt_x"/>
                                          </p:val>
                                        </p:tav>
                                        <p:tav tm="100000">
                                          <p:val>
                                            <p:strVal val="#ppt_x"/>
                                          </p:val>
                                        </p:tav>
                                      </p:tavLst>
                                    </p:anim>
                                    <p:anim calcmode="lin" valueType="num">
                                      <p:cBhvr>
                                        <p:cTn id="95" dur="1000" fill="hold"/>
                                        <p:tgtEl>
                                          <p:spTgt spid="160"/>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161"/>
                                        </p:tgtEl>
                                        <p:attrNameLst>
                                          <p:attrName>style.visibility</p:attrName>
                                        </p:attrNameLst>
                                      </p:cBhvr>
                                      <p:to>
                                        <p:strVal val="visible"/>
                                      </p:to>
                                    </p:set>
                                    <p:animEffect transition="in" filter="fade">
                                      <p:cBhvr>
                                        <p:cTn id="98" dur="1000"/>
                                        <p:tgtEl>
                                          <p:spTgt spid="161"/>
                                        </p:tgtEl>
                                      </p:cBhvr>
                                    </p:animEffect>
                                    <p:anim calcmode="lin" valueType="num">
                                      <p:cBhvr>
                                        <p:cTn id="99" dur="1000" fill="hold"/>
                                        <p:tgtEl>
                                          <p:spTgt spid="161"/>
                                        </p:tgtEl>
                                        <p:attrNameLst>
                                          <p:attrName>ppt_x</p:attrName>
                                        </p:attrNameLst>
                                      </p:cBhvr>
                                      <p:tavLst>
                                        <p:tav tm="0">
                                          <p:val>
                                            <p:strVal val="#ppt_x"/>
                                          </p:val>
                                        </p:tav>
                                        <p:tav tm="100000">
                                          <p:val>
                                            <p:strVal val="#ppt_x"/>
                                          </p:val>
                                        </p:tav>
                                      </p:tavLst>
                                    </p:anim>
                                    <p:anim calcmode="lin" valueType="num">
                                      <p:cBhvr>
                                        <p:cTn id="100" dur="1000" fill="hold"/>
                                        <p:tgtEl>
                                          <p:spTgt spid="161"/>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162"/>
                                        </p:tgtEl>
                                        <p:attrNameLst>
                                          <p:attrName>style.visibility</p:attrName>
                                        </p:attrNameLst>
                                      </p:cBhvr>
                                      <p:to>
                                        <p:strVal val="visible"/>
                                      </p:to>
                                    </p:set>
                                    <p:animEffect transition="in" filter="fade">
                                      <p:cBhvr>
                                        <p:cTn id="103" dur="1000"/>
                                        <p:tgtEl>
                                          <p:spTgt spid="162"/>
                                        </p:tgtEl>
                                      </p:cBhvr>
                                    </p:animEffect>
                                    <p:anim calcmode="lin" valueType="num">
                                      <p:cBhvr>
                                        <p:cTn id="104" dur="1000" fill="hold"/>
                                        <p:tgtEl>
                                          <p:spTgt spid="162"/>
                                        </p:tgtEl>
                                        <p:attrNameLst>
                                          <p:attrName>ppt_x</p:attrName>
                                        </p:attrNameLst>
                                      </p:cBhvr>
                                      <p:tavLst>
                                        <p:tav tm="0">
                                          <p:val>
                                            <p:strVal val="#ppt_x"/>
                                          </p:val>
                                        </p:tav>
                                        <p:tav tm="100000">
                                          <p:val>
                                            <p:strVal val="#ppt_x"/>
                                          </p:val>
                                        </p:tav>
                                      </p:tavLst>
                                    </p:anim>
                                    <p:anim calcmode="lin" valueType="num">
                                      <p:cBhvr>
                                        <p:cTn id="105" dur="1000" fill="hold"/>
                                        <p:tgtEl>
                                          <p:spTgt spid="1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4" grpId="0" animBg="1"/>
      <p:bldP spid="115" grpId="0" animBg="1"/>
      <p:bldP spid="153" grpId="0"/>
      <p:bldP spid="154" grpId="0"/>
      <p:bldP spid="155" grpId="0"/>
      <p:bldP spid="156" grpId="0"/>
      <p:bldP spid="157" grpId="0"/>
      <p:bldP spid="158" grpId="0"/>
      <p:bldP spid="159" grpId="0"/>
      <p:bldP spid="160" grpId="0"/>
      <p:bldP spid="161" grpId="0"/>
      <p:bldP spid="16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五边形 75"/>
          <p:cNvSpPr/>
          <p:nvPr/>
        </p:nvSpPr>
        <p:spPr>
          <a:xfrm>
            <a:off x="4006380" y="2386396"/>
            <a:ext cx="3383248" cy="3222140"/>
          </a:xfrm>
          <a:prstGeom prst="pentagon">
            <a:avLst/>
          </a:prstGeom>
          <a:noFill/>
          <a:ln>
            <a:solidFill>
              <a:srgbClr val="0297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grpSp>
        <p:nvGrpSpPr>
          <p:cNvPr id="48" name="组合 47"/>
          <p:cNvGrpSpPr/>
          <p:nvPr/>
        </p:nvGrpSpPr>
        <p:grpSpPr>
          <a:xfrm>
            <a:off x="4935644" y="3272407"/>
            <a:ext cx="1450120" cy="1450120"/>
            <a:chOff x="3962648" y="2819400"/>
            <a:chExt cx="1218704" cy="1218704"/>
          </a:xfrm>
        </p:grpSpPr>
        <p:grpSp>
          <p:nvGrpSpPr>
            <p:cNvPr id="49" name="组合 48"/>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ea"/>
                  <a:ea typeface="+mj-ea"/>
                </a:endParaRPr>
              </a:p>
            </p:txBody>
          </p:sp>
          <p:sp>
            <p:nvSpPr>
              <p:cNvPr id="52" name="椭圆 51"/>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grpSp>
        <p:sp>
          <p:nvSpPr>
            <p:cNvPr id="50" name="TextBox 4"/>
            <p:cNvSpPr txBox="1"/>
            <p:nvPr/>
          </p:nvSpPr>
          <p:spPr>
            <a:xfrm>
              <a:off x="4106410" y="3199327"/>
              <a:ext cx="931178" cy="387991"/>
            </a:xfrm>
            <a:prstGeom prst="rect">
              <a:avLst/>
            </a:prstGeom>
            <a:noFill/>
          </p:spPr>
          <p:txBody>
            <a:bodyPr wrap="none" rtlCol="0">
              <a:spAutoFit/>
            </a:bodyPr>
            <a:lstStyle/>
            <a:p>
              <a:pPr algn="ctr"/>
              <a:r>
                <a:rPr lang="zh-CN" altLang="en-US" sz="2400" b="1" dirty="0">
                  <a:solidFill>
                    <a:schemeClr val="bg1"/>
                  </a:solidFill>
                  <a:latin typeface="+mj-ea"/>
                  <a:ea typeface="+mj-ea"/>
                </a:rPr>
                <a:t>主题字</a:t>
              </a:r>
              <a:endParaRPr lang="en-US" altLang="zh-CN" sz="2400" b="1" dirty="0">
                <a:solidFill>
                  <a:schemeClr val="bg1"/>
                </a:solidFill>
                <a:latin typeface="+mj-ea"/>
                <a:ea typeface="+mj-ea"/>
              </a:endParaRPr>
            </a:p>
          </p:txBody>
        </p:sp>
      </p:grpSp>
      <p:grpSp>
        <p:nvGrpSpPr>
          <p:cNvPr id="63" name="组合 62"/>
          <p:cNvGrpSpPr/>
          <p:nvPr/>
        </p:nvGrpSpPr>
        <p:grpSpPr>
          <a:xfrm>
            <a:off x="8713539" y="1809681"/>
            <a:ext cx="2769600" cy="576715"/>
            <a:chOff x="814328" y="3219334"/>
            <a:chExt cx="2077200" cy="432536"/>
          </a:xfrm>
        </p:grpSpPr>
        <p:grpSp>
          <p:nvGrpSpPr>
            <p:cNvPr id="64" name="组合 63"/>
            <p:cNvGrpSpPr/>
            <p:nvPr/>
          </p:nvGrpSpPr>
          <p:grpSpPr>
            <a:xfrm>
              <a:off x="814328" y="3219334"/>
              <a:ext cx="2077200" cy="432536"/>
              <a:chOff x="4304043" y="1286668"/>
              <a:chExt cx="5877487" cy="2757793"/>
            </a:xfrm>
            <a:effectLst>
              <a:outerShdw blurRad="381000" dist="254000" dir="8100000" algn="tr" rotWithShape="0">
                <a:prstClr val="black">
                  <a:alpha val="40000"/>
                </a:prstClr>
              </a:outerShdw>
            </a:effectLst>
          </p:grpSpPr>
          <p:sp>
            <p:nvSpPr>
              <p:cNvPr id="66" name="圆角矩形 65"/>
              <p:cNvSpPr/>
              <p:nvPr/>
            </p:nvSpPr>
            <p:spPr>
              <a:xfrm>
                <a:off x="4304043" y="1286668"/>
                <a:ext cx="5877487"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7" name="圆角矩形 66"/>
              <p:cNvSpPr/>
              <p:nvPr/>
            </p:nvSpPr>
            <p:spPr>
              <a:xfrm>
                <a:off x="4351924" y="1373342"/>
                <a:ext cx="5775624" cy="2584452"/>
              </a:xfrm>
              <a:prstGeom prst="roundRect">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65" name="TextBox 19"/>
            <p:cNvSpPr txBox="1"/>
            <p:nvPr/>
          </p:nvSpPr>
          <p:spPr>
            <a:xfrm>
              <a:off x="831250" y="3331792"/>
              <a:ext cx="1999302" cy="2154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867" dirty="0">
                  <a:latin typeface="+mj-ea"/>
                  <a:ea typeface="+mj-ea"/>
                </a:rPr>
                <a:t>点击输入标题文本</a:t>
              </a:r>
            </a:p>
          </p:txBody>
        </p:sp>
      </p:grpSp>
      <p:sp>
        <p:nvSpPr>
          <p:cNvPr id="68" name="TextBox 24"/>
          <p:cNvSpPr txBox="1"/>
          <p:nvPr/>
        </p:nvSpPr>
        <p:spPr>
          <a:xfrm>
            <a:off x="8418153" y="2782256"/>
            <a:ext cx="3360375" cy="932563"/>
          </a:xfrm>
          <a:prstGeom prst="rect">
            <a:avLst/>
          </a:prstGeom>
          <a:noFill/>
        </p:spPr>
        <p:txBody>
          <a:bodyPr wrap="square" rtlCol="0">
            <a:spAutoFit/>
          </a:bodyPr>
          <a:lstStyle/>
          <a:p>
            <a:pPr>
              <a:lnSpc>
                <a:spcPct val="130000"/>
              </a:lnSpc>
              <a:defRPr/>
            </a:pPr>
            <a:r>
              <a:rPr lang="en-US" altLang="zh-CN" sz="1400" dirty="0">
                <a:latin typeface="+mj-ea"/>
                <a:ea typeface="+mj-ea"/>
              </a:rPr>
              <a:t>01</a:t>
            </a:r>
            <a:r>
              <a:rPr lang="zh-CN" altLang="en-US" sz="1400" dirty="0">
                <a:latin typeface="+mj-ea"/>
                <a:ea typeface="+mj-ea"/>
              </a:rPr>
              <a:t>、点击输入简要文字内容，文字内容需概括精炼，不用多余的文字修饰，言简意赅的说明分项内容</a:t>
            </a:r>
            <a:r>
              <a:rPr lang="en-US" altLang="zh-CN" sz="1400" dirty="0">
                <a:latin typeface="+mj-ea"/>
                <a:ea typeface="+mj-ea"/>
              </a:rPr>
              <a:t>……</a:t>
            </a:r>
            <a:endParaRPr lang="zh-CN" altLang="en-US" sz="1400" dirty="0">
              <a:latin typeface="+mj-ea"/>
              <a:ea typeface="+mj-ea"/>
            </a:endParaRPr>
          </a:p>
        </p:txBody>
      </p:sp>
      <p:sp>
        <p:nvSpPr>
          <p:cNvPr id="69" name="TextBox 25"/>
          <p:cNvSpPr txBox="1"/>
          <p:nvPr/>
        </p:nvSpPr>
        <p:spPr>
          <a:xfrm>
            <a:off x="8418153" y="3879322"/>
            <a:ext cx="3360375" cy="932563"/>
          </a:xfrm>
          <a:prstGeom prst="rect">
            <a:avLst/>
          </a:prstGeom>
          <a:noFill/>
        </p:spPr>
        <p:txBody>
          <a:bodyPr wrap="square" rtlCol="0">
            <a:spAutoFit/>
          </a:bodyPr>
          <a:lstStyle/>
          <a:p>
            <a:pPr>
              <a:lnSpc>
                <a:spcPct val="130000"/>
              </a:lnSpc>
              <a:defRPr/>
            </a:pPr>
            <a:r>
              <a:rPr lang="en-US" altLang="zh-CN" sz="1400" dirty="0">
                <a:latin typeface="+mj-ea"/>
                <a:ea typeface="+mj-ea"/>
              </a:rPr>
              <a:t>02</a:t>
            </a:r>
            <a:r>
              <a:rPr lang="zh-CN" altLang="en-US" sz="1400" dirty="0">
                <a:latin typeface="+mj-ea"/>
                <a:ea typeface="+mj-ea"/>
              </a:rPr>
              <a:t>、点击输入简要文字内容，文字内容需概括精炼，不用多余的文字修饰，言简意赅的说明分项内容</a:t>
            </a:r>
            <a:r>
              <a:rPr lang="en-US" altLang="zh-CN" sz="1400" dirty="0">
                <a:latin typeface="+mj-ea"/>
                <a:ea typeface="+mj-ea"/>
              </a:rPr>
              <a:t>……</a:t>
            </a:r>
            <a:endParaRPr lang="zh-CN" altLang="en-US" sz="1400" dirty="0">
              <a:latin typeface="+mj-ea"/>
              <a:ea typeface="+mj-ea"/>
            </a:endParaRPr>
          </a:p>
        </p:txBody>
      </p:sp>
      <p:sp>
        <p:nvSpPr>
          <p:cNvPr id="70" name="TextBox 26"/>
          <p:cNvSpPr txBox="1"/>
          <p:nvPr/>
        </p:nvSpPr>
        <p:spPr>
          <a:xfrm>
            <a:off x="8418153" y="5031450"/>
            <a:ext cx="3360375" cy="932563"/>
          </a:xfrm>
          <a:prstGeom prst="rect">
            <a:avLst/>
          </a:prstGeom>
          <a:noFill/>
        </p:spPr>
        <p:txBody>
          <a:bodyPr wrap="square" rtlCol="0">
            <a:spAutoFit/>
          </a:bodyPr>
          <a:lstStyle/>
          <a:p>
            <a:pPr>
              <a:lnSpc>
                <a:spcPct val="130000"/>
              </a:lnSpc>
              <a:defRPr/>
            </a:pPr>
            <a:r>
              <a:rPr lang="en-US" altLang="zh-CN" sz="1400" dirty="0">
                <a:latin typeface="+mj-ea"/>
                <a:ea typeface="+mj-ea"/>
              </a:rPr>
              <a:t>03</a:t>
            </a:r>
            <a:r>
              <a:rPr lang="zh-CN" altLang="en-US" sz="1400" dirty="0">
                <a:latin typeface="+mj-ea"/>
                <a:ea typeface="+mj-ea"/>
              </a:rPr>
              <a:t>、点击输入简要文字内容，文字内容需概括精炼，不用多余的文字修饰，言简意赅的说明分项内容</a:t>
            </a:r>
            <a:r>
              <a:rPr lang="en-US" altLang="zh-CN" sz="1400" dirty="0">
                <a:latin typeface="+mj-ea"/>
                <a:ea typeface="+mj-ea"/>
              </a:rPr>
              <a:t>……</a:t>
            </a:r>
            <a:endParaRPr lang="zh-CN" altLang="en-US" sz="1400" dirty="0">
              <a:latin typeface="+mj-ea"/>
              <a:ea typeface="+mj-ea"/>
            </a:endParaRPr>
          </a:p>
        </p:txBody>
      </p:sp>
      <p:sp>
        <p:nvSpPr>
          <p:cNvPr id="71" name="TextBox 27"/>
          <p:cNvSpPr txBox="1"/>
          <p:nvPr/>
        </p:nvSpPr>
        <p:spPr>
          <a:xfrm>
            <a:off x="5301718" y="1929023"/>
            <a:ext cx="798841" cy="328231"/>
          </a:xfrm>
          <a:prstGeom prst="rect">
            <a:avLst/>
          </a:prstGeom>
          <a:noFill/>
        </p:spPr>
        <p:txBody>
          <a:bodyPr wrap="square" lIns="0" tIns="0" rIns="0" bIns="0" rtlCol="0">
            <a:spAutoFit/>
          </a:bodyPr>
          <a:lstStyle/>
          <a:p>
            <a:pPr algn="ctr"/>
            <a:r>
              <a:rPr lang="en-US" altLang="zh-CN" sz="2133" b="1" dirty="0">
                <a:solidFill>
                  <a:schemeClr val="bg1"/>
                </a:solidFill>
                <a:latin typeface="+mj-ea"/>
                <a:ea typeface="+mj-ea"/>
              </a:rPr>
              <a:t>20%</a:t>
            </a:r>
            <a:endParaRPr lang="zh-CN" altLang="en-US" sz="2133" b="1" dirty="0">
              <a:solidFill>
                <a:schemeClr val="bg1"/>
              </a:solidFill>
              <a:latin typeface="+mj-ea"/>
              <a:ea typeface="+mj-ea"/>
            </a:endParaRPr>
          </a:p>
        </p:txBody>
      </p:sp>
      <p:grpSp>
        <p:nvGrpSpPr>
          <p:cNvPr id="77" name="组合 76"/>
          <p:cNvGrpSpPr/>
          <p:nvPr/>
        </p:nvGrpSpPr>
        <p:grpSpPr>
          <a:xfrm>
            <a:off x="5154524" y="1811343"/>
            <a:ext cx="1012360" cy="1012360"/>
            <a:chOff x="3962648" y="2819400"/>
            <a:chExt cx="1218704" cy="1218704"/>
          </a:xfrm>
        </p:grpSpPr>
        <p:grpSp>
          <p:nvGrpSpPr>
            <p:cNvPr id="78" name="组合 77"/>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80" name="同心圆 7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sp>
            <p:nvSpPr>
              <p:cNvPr id="81" name="椭圆 80"/>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grpSp>
        <p:sp>
          <p:nvSpPr>
            <p:cNvPr id="79" name="TextBox 4"/>
            <p:cNvSpPr txBox="1"/>
            <p:nvPr/>
          </p:nvSpPr>
          <p:spPr>
            <a:xfrm>
              <a:off x="3990089" y="3177461"/>
              <a:ext cx="1191033" cy="555764"/>
            </a:xfrm>
            <a:prstGeom prst="rect">
              <a:avLst/>
            </a:prstGeom>
            <a:noFill/>
          </p:spPr>
          <p:txBody>
            <a:bodyPr wrap="none" rtlCol="0">
              <a:spAutoFit/>
            </a:bodyPr>
            <a:lstStyle/>
            <a:p>
              <a:pPr algn="ctr"/>
              <a:r>
                <a:rPr lang="zh-CN" altLang="en-US" sz="2400" dirty="0">
                  <a:solidFill>
                    <a:schemeClr val="bg1"/>
                  </a:solidFill>
                  <a:latin typeface="+mj-ea"/>
                  <a:ea typeface="+mj-ea"/>
                </a:rPr>
                <a:t>标题</a:t>
              </a:r>
              <a:r>
                <a:rPr lang="en-US" altLang="zh-CN" sz="2400" dirty="0">
                  <a:solidFill>
                    <a:schemeClr val="bg1"/>
                  </a:solidFill>
                  <a:latin typeface="+mj-ea"/>
                  <a:ea typeface="+mj-ea"/>
                </a:rPr>
                <a:t>1</a:t>
              </a:r>
            </a:p>
          </p:txBody>
        </p:sp>
      </p:grpSp>
      <p:grpSp>
        <p:nvGrpSpPr>
          <p:cNvPr id="82" name="组合 81"/>
          <p:cNvGrpSpPr/>
          <p:nvPr/>
        </p:nvGrpSpPr>
        <p:grpSpPr>
          <a:xfrm>
            <a:off x="3432588" y="3019474"/>
            <a:ext cx="1012360" cy="1012360"/>
            <a:chOff x="3962648" y="2819400"/>
            <a:chExt cx="1218704" cy="1218704"/>
          </a:xfrm>
        </p:grpSpPr>
        <p:grpSp>
          <p:nvGrpSpPr>
            <p:cNvPr id="83" name="组合 82"/>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85" name="同心圆 8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sp>
            <p:nvSpPr>
              <p:cNvPr id="86" name="椭圆 85"/>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grpSp>
        <p:sp>
          <p:nvSpPr>
            <p:cNvPr id="84" name="TextBox 4"/>
            <p:cNvSpPr txBox="1"/>
            <p:nvPr/>
          </p:nvSpPr>
          <p:spPr>
            <a:xfrm>
              <a:off x="3990089" y="3177461"/>
              <a:ext cx="1191033" cy="555764"/>
            </a:xfrm>
            <a:prstGeom prst="rect">
              <a:avLst/>
            </a:prstGeom>
            <a:noFill/>
          </p:spPr>
          <p:txBody>
            <a:bodyPr wrap="none" rtlCol="0">
              <a:spAutoFit/>
            </a:bodyPr>
            <a:lstStyle/>
            <a:p>
              <a:pPr algn="ctr"/>
              <a:r>
                <a:rPr lang="zh-CN" altLang="en-US" sz="2400" dirty="0">
                  <a:solidFill>
                    <a:schemeClr val="bg1"/>
                  </a:solidFill>
                  <a:latin typeface="+mj-ea"/>
                  <a:ea typeface="+mj-ea"/>
                </a:rPr>
                <a:t>标题</a:t>
              </a:r>
              <a:r>
                <a:rPr lang="en-US" altLang="zh-CN" sz="2400" dirty="0">
                  <a:solidFill>
                    <a:schemeClr val="bg1"/>
                  </a:solidFill>
                  <a:latin typeface="+mj-ea"/>
                  <a:ea typeface="+mj-ea"/>
                </a:rPr>
                <a:t>2</a:t>
              </a:r>
            </a:p>
          </p:txBody>
        </p:sp>
      </p:grpSp>
      <p:grpSp>
        <p:nvGrpSpPr>
          <p:cNvPr id="87" name="组合 86"/>
          <p:cNvGrpSpPr/>
          <p:nvPr/>
        </p:nvGrpSpPr>
        <p:grpSpPr>
          <a:xfrm>
            <a:off x="4022273" y="4988313"/>
            <a:ext cx="1012360" cy="1012360"/>
            <a:chOff x="3962648" y="2819400"/>
            <a:chExt cx="1218704" cy="1218704"/>
          </a:xfrm>
        </p:grpSpPr>
        <p:grpSp>
          <p:nvGrpSpPr>
            <p:cNvPr id="88" name="组合 87"/>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90" name="同心圆 8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sp>
            <p:nvSpPr>
              <p:cNvPr id="91" name="椭圆 90"/>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grpSp>
        <p:sp>
          <p:nvSpPr>
            <p:cNvPr id="89" name="TextBox 4"/>
            <p:cNvSpPr txBox="1"/>
            <p:nvPr/>
          </p:nvSpPr>
          <p:spPr>
            <a:xfrm>
              <a:off x="3990089" y="3177461"/>
              <a:ext cx="1191033" cy="555764"/>
            </a:xfrm>
            <a:prstGeom prst="rect">
              <a:avLst/>
            </a:prstGeom>
            <a:noFill/>
          </p:spPr>
          <p:txBody>
            <a:bodyPr wrap="none" rtlCol="0">
              <a:spAutoFit/>
            </a:bodyPr>
            <a:lstStyle/>
            <a:p>
              <a:pPr algn="ctr"/>
              <a:r>
                <a:rPr lang="zh-CN" altLang="en-US" sz="2400" dirty="0">
                  <a:solidFill>
                    <a:schemeClr val="bg1"/>
                  </a:solidFill>
                  <a:latin typeface="+mj-ea"/>
                  <a:ea typeface="+mj-ea"/>
                </a:rPr>
                <a:t>标题</a:t>
              </a:r>
              <a:r>
                <a:rPr lang="en-US" altLang="zh-CN" sz="2400" dirty="0">
                  <a:solidFill>
                    <a:schemeClr val="bg1"/>
                  </a:solidFill>
                  <a:latin typeface="+mj-ea"/>
                  <a:ea typeface="+mj-ea"/>
                </a:rPr>
                <a:t>3</a:t>
              </a:r>
            </a:p>
          </p:txBody>
        </p:sp>
      </p:grpSp>
      <p:grpSp>
        <p:nvGrpSpPr>
          <p:cNvPr id="92" name="组合 91"/>
          <p:cNvGrpSpPr/>
          <p:nvPr/>
        </p:nvGrpSpPr>
        <p:grpSpPr>
          <a:xfrm>
            <a:off x="6106254" y="4988313"/>
            <a:ext cx="1012360" cy="1012360"/>
            <a:chOff x="3962648" y="2819400"/>
            <a:chExt cx="1218704" cy="1218704"/>
          </a:xfrm>
        </p:grpSpPr>
        <p:grpSp>
          <p:nvGrpSpPr>
            <p:cNvPr id="93" name="组合 92"/>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95" name="同心圆 9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sp>
            <p:nvSpPr>
              <p:cNvPr id="96" name="椭圆 95"/>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grpSp>
        <p:sp>
          <p:nvSpPr>
            <p:cNvPr id="94" name="TextBox 4"/>
            <p:cNvSpPr txBox="1"/>
            <p:nvPr/>
          </p:nvSpPr>
          <p:spPr>
            <a:xfrm>
              <a:off x="3990089" y="3177461"/>
              <a:ext cx="1191033" cy="555764"/>
            </a:xfrm>
            <a:prstGeom prst="rect">
              <a:avLst/>
            </a:prstGeom>
            <a:noFill/>
          </p:spPr>
          <p:txBody>
            <a:bodyPr wrap="none" rtlCol="0">
              <a:spAutoFit/>
            </a:bodyPr>
            <a:lstStyle/>
            <a:p>
              <a:pPr algn="ctr"/>
              <a:r>
                <a:rPr lang="zh-CN" altLang="en-US" sz="2400" dirty="0">
                  <a:solidFill>
                    <a:schemeClr val="bg1"/>
                  </a:solidFill>
                  <a:latin typeface="+mj-ea"/>
                  <a:ea typeface="+mj-ea"/>
                </a:rPr>
                <a:t>标题</a:t>
              </a:r>
              <a:r>
                <a:rPr lang="en-US" altLang="zh-CN" sz="2400" dirty="0">
                  <a:solidFill>
                    <a:schemeClr val="bg1"/>
                  </a:solidFill>
                  <a:latin typeface="+mj-ea"/>
                  <a:ea typeface="+mj-ea"/>
                </a:rPr>
                <a:t>4</a:t>
              </a:r>
            </a:p>
          </p:txBody>
        </p:sp>
      </p:grpSp>
      <p:grpSp>
        <p:nvGrpSpPr>
          <p:cNvPr id="97" name="组合 96"/>
          <p:cNvGrpSpPr/>
          <p:nvPr/>
        </p:nvGrpSpPr>
        <p:grpSpPr>
          <a:xfrm>
            <a:off x="6908109" y="3041569"/>
            <a:ext cx="1012360" cy="1012360"/>
            <a:chOff x="3962648" y="2819400"/>
            <a:chExt cx="1218704" cy="1218704"/>
          </a:xfrm>
        </p:grpSpPr>
        <p:grpSp>
          <p:nvGrpSpPr>
            <p:cNvPr id="98" name="组合 97"/>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100" name="同心圆 9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sp>
            <p:nvSpPr>
              <p:cNvPr id="101" name="椭圆 100"/>
              <p:cNvSpPr/>
              <p:nvPr/>
            </p:nvSpPr>
            <p:spPr>
              <a:xfrm>
                <a:off x="392112" y="760412"/>
                <a:ext cx="3825874" cy="382587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grpSp>
        <p:sp>
          <p:nvSpPr>
            <p:cNvPr id="99" name="TextBox 4"/>
            <p:cNvSpPr txBox="1"/>
            <p:nvPr/>
          </p:nvSpPr>
          <p:spPr>
            <a:xfrm>
              <a:off x="3990089" y="3177461"/>
              <a:ext cx="1191033" cy="555764"/>
            </a:xfrm>
            <a:prstGeom prst="rect">
              <a:avLst/>
            </a:prstGeom>
            <a:noFill/>
          </p:spPr>
          <p:txBody>
            <a:bodyPr wrap="none" rtlCol="0">
              <a:spAutoFit/>
            </a:bodyPr>
            <a:lstStyle/>
            <a:p>
              <a:pPr algn="ctr"/>
              <a:r>
                <a:rPr lang="zh-CN" altLang="en-US" sz="2400" dirty="0">
                  <a:solidFill>
                    <a:schemeClr val="bg1"/>
                  </a:solidFill>
                  <a:latin typeface="+mj-ea"/>
                  <a:ea typeface="+mj-ea"/>
                </a:rPr>
                <a:t>标题</a:t>
              </a:r>
              <a:r>
                <a:rPr lang="en-US" altLang="zh-CN" sz="2400" dirty="0">
                  <a:solidFill>
                    <a:schemeClr val="bg1"/>
                  </a:solidFill>
                  <a:latin typeface="+mj-ea"/>
                  <a:ea typeface="+mj-ea"/>
                </a:rPr>
                <a:t>5</a:t>
              </a:r>
            </a:p>
          </p:txBody>
        </p:sp>
      </p:grpSp>
    </p:spTree>
    <p:extLst>
      <p:ext uri="{BB962C8B-B14F-4D97-AF65-F5344CB8AC3E}">
        <p14:creationId xmlns:p14="http://schemas.microsoft.com/office/powerpoint/2010/main" val="1379435407"/>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500" fill="hold"/>
                                        <p:tgtEl>
                                          <p:spTgt spid="48"/>
                                        </p:tgtEl>
                                        <p:attrNameLst>
                                          <p:attrName>ppt_w</p:attrName>
                                        </p:attrNameLst>
                                      </p:cBhvr>
                                      <p:tavLst>
                                        <p:tav tm="0">
                                          <p:val>
                                            <p:fltVal val="0"/>
                                          </p:val>
                                        </p:tav>
                                        <p:tav tm="100000">
                                          <p:val>
                                            <p:strVal val="#ppt_w"/>
                                          </p:val>
                                        </p:tav>
                                      </p:tavLst>
                                    </p:anim>
                                    <p:anim calcmode="lin" valueType="num">
                                      <p:cBhvr>
                                        <p:cTn id="12" dur="500" fill="hold"/>
                                        <p:tgtEl>
                                          <p:spTgt spid="48"/>
                                        </p:tgtEl>
                                        <p:attrNameLst>
                                          <p:attrName>ppt_h</p:attrName>
                                        </p:attrNameLst>
                                      </p:cBhvr>
                                      <p:tavLst>
                                        <p:tav tm="0">
                                          <p:val>
                                            <p:fltVal val="0"/>
                                          </p:val>
                                        </p:tav>
                                        <p:tav tm="100000">
                                          <p:val>
                                            <p:strVal val="#ppt_h"/>
                                          </p:val>
                                        </p:tav>
                                      </p:tavLst>
                                    </p:anim>
                                    <p:animEffect transition="in" filter="fade">
                                      <p:cBhvr>
                                        <p:cTn id="13" dur="500"/>
                                        <p:tgtEl>
                                          <p:spTgt spid="48"/>
                                        </p:tgtEl>
                                      </p:cBhvr>
                                    </p:animEffect>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wheel(1)">
                                      <p:cBhvr>
                                        <p:cTn id="17" dur="1000"/>
                                        <p:tgtEl>
                                          <p:spTgt spid="76"/>
                                        </p:tgtEl>
                                      </p:cBhvr>
                                    </p:animEffect>
                                  </p:childTnLst>
                                </p:cTn>
                              </p:par>
                              <p:par>
                                <p:cTn id="18" presetID="53" presetClass="entr" presetSubtype="16" fill="hold" nodeType="withEffect">
                                  <p:stCondLst>
                                    <p:cond delay="0"/>
                                  </p:stCondLst>
                                  <p:childTnLst>
                                    <p:set>
                                      <p:cBhvr>
                                        <p:cTn id="19" dur="1" fill="hold">
                                          <p:stCondLst>
                                            <p:cond delay="0"/>
                                          </p:stCondLst>
                                        </p:cTn>
                                        <p:tgtEl>
                                          <p:spTgt spid="77"/>
                                        </p:tgtEl>
                                        <p:attrNameLst>
                                          <p:attrName>style.visibility</p:attrName>
                                        </p:attrNameLst>
                                      </p:cBhvr>
                                      <p:to>
                                        <p:strVal val="visible"/>
                                      </p:to>
                                    </p:set>
                                    <p:anim calcmode="lin" valueType="num">
                                      <p:cBhvr>
                                        <p:cTn id="20" dur="500" fill="hold"/>
                                        <p:tgtEl>
                                          <p:spTgt spid="77"/>
                                        </p:tgtEl>
                                        <p:attrNameLst>
                                          <p:attrName>ppt_w</p:attrName>
                                        </p:attrNameLst>
                                      </p:cBhvr>
                                      <p:tavLst>
                                        <p:tav tm="0">
                                          <p:val>
                                            <p:fltVal val="0"/>
                                          </p:val>
                                        </p:tav>
                                        <p:tav tm="100000">
                                          <p:val>
                                            <p:strVal val="#ppt_w"/>
                                          </p:val>
                                        </p:tav>
                                      </p:tavLst>
                                    </p:anim>
                                    <p:anim calcmode="lin" valueType="num">
                                      <p:cBhvr>
                                        <p:cTn id="21" dur="500" fill="hold"/>
                                        <p:tgtEl>
                                          <p:spTgt spid="77"/>
                                        </p:tgtEl>
                                        <p:attrNameLst>
                                          <p:attrName>ppt_h</p:attrName>
                                        </p:attrNameLst>
                                      </p:cBhvr>
                                      <p:tavLst>
                                        <p:tav tm="0">
                                          <p:val>
                                            <p:fltVal val="0"/>
                                          </p:val>
                                        </p:tav>
                                        <p:tav tm="100000">
                                          <p:val>
                                            <p:strVal val="#ppt_h"/>
                                          </p:val>
                                        </p:tav>
                                      </p:tavLst>
                                    </p:anim>
                                    <p:animEffect transition="in" filter="fade">
                                      <p:cBhvr>
                                        <p:cTn id="22" dur="500"/>
                                        <p:tgtEl>
                                          <p:spTgt spid="77"/>
                                        </p:tgtEl>
                                      </p:cBhvr>
                                    </p:animEffect>
                                  </p:childTnLst>
                                </p:cTn>
                              </p:par>
                              <p:par>
                                <p:cTn id="23" presetID="53" presetClass="entr" presetSubtype="16" fill="hold" nodeType="withEffect">
                                  <p:stCondLst>
                                    <p:cond delay="100"/>
                                  </p:stCondLst>
                                  <p:childTnLst>
                                    <p:set>
                                      <p:cBhvr>
                                        <p:cTn id="24" dur="1" fill="hold">
                                          <p:stCondLst>
                                            <p:cond delay="0"/>
                                          </p:stCondLst>
                                        </p:cTn>
                                        <p:tgtEl>
                                          <p:spTgt spid="97"/>
                                        </p:tgtEl>
                                        <p:attrNameLst>
                                          <p:attrName>style.visibility</p:attrName>
                                        </p:attrNameLst>
                                      </p:cBhvr>
                                      <p:to>
                                        <p:strVal val="visible"/>
                                      </p:to>
                                    </p:set>
                                    <p:anim calcmode="lin" valueType="num">
                                      <p:cBhvr>
                                        <p:cTn id="25" dur="500" fill="hold"/>
                                        <p:tgtEl>
                                          <p:spTgt spid="97"/>
                                        </p:tgtEl>
                                        <p:attrNameLst>
                                          <p:attrName>ppt_w</p:attrName>
                                        </p:attrNameLst>
                                      </p:cBhvr>
                                      <p:tavLst>
                                        <p:tav tm="0">
                                          <p:val>
                                            <p:fltVal val="0"/>
                                          </p:val>
                                        </p:tav>
                                        <p:tav tm="100000">
                                          <p:val>
                                            <p:strVal val="#ppt_w"/>
                                          </p:val>
                                        </p:tav>
                                      </p:tavLst>
                                    </p:anim>
                                    <p:anim calcmode="lin" valueType="num">
                                      <p:cBhvr>
                                        <p:cTn id="26" dur="500" fill="hold"/>
                                        <p:tgtEl>
                                          <p:spTgt spid="97"/>
                                        </p:tgtEl>
                                        <p:attrNameLst>
                                          <p:attrName>ppt_h</p:attrName>
                                        </p:attrNameLst>
                                      </p:cBhvr>
                                      <p:tavLst>
                                        <p:tav tm="0">
                                          <p:val>
                                            <p:fltVal val="0"/>
                                          </p:val>
                                        </p:tav>
                                        <p:tav tm="100000">
                                          <p:val>
                                            <p:strVal val="#ppt_h"/>
                                          </p:val>
                                        </p:tav>
                                      </p:tavLst>
                                    </p:anim>
                                    <p:animEffect transition="in" filter="fade">
                                      <p:cBhvr>
                                        <p:cTn id="27" dur="500"/>
                                        <p:tgtEl>
                                          <p:spTgt spid="97"/>
                                        </p:tgtEl>
                                      </p:cBhvr>
                                    </p:animEffect>
                                  </p:childTnLst>
                                </p:cTn>
                              </p:par>
                              <p:par>
                                <p:cTn id="28" presetID="10" presetClass="entr" presetSubtype="0" fill="hold" grpId="0" nodeType="withEffect">
                                  <p:stCondLst>
                                    <p:cond delay="20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par>
                                <p:cTn id="31" presetID="53" presetClass="entr" presetSubtype="16" fill="hold" nodeType="withEffect">
                                  <p:stCondLst>
                                    <p:cond delay="300"/>
                                  </p:stCondLst>
                                  <p:childTnLst>
                                    <p:set>
                                      <p:cBhvr>
                                        <p:cTn id="32" dur="1" fill="hold">
                                          <p:stCondLst>
                                            <p:cond delay="0"/>
                                          </p:stCondLst>
                                        </p:cTn>
                                        <p:tgtEl>
                                          <p:spTgt spid="92"/>
                                        </p:tgtEl>
                                        <p:attrNameLst>
                                          <p:attrName>style.visibility</p:attrName>
                                        </p:attrNameLst>
                                      </p:cBhvr>
                                      <p:to>
                                        <p:strVal val="visible"/>
                                      </p:to>
                                    </p:set>
                                    <p:anim calcmode="lin" valueType="num">
                                      <p:cBhvr>
                                        <p:cTn id="33" dur="500" fill="hold"/>
                                        <p:tgtEl>
                                          <p:spTgt spid="92"/>
                                        </p:tgtEl>
                                        <p:attrNameLst>
                                          <p:attrName>ppt_w</p:attrName>
                                        </p:attrNameLst>
                                      </p:cBhvr>
                                      <p:tavLst>
                                        <p:tav tm="0">
                                          <p:val>
                                            <p:fltVal val="0"/>
                                          </p:val>
                                        </p:tav>
                                        <p:tav tm="100000">
                                          <p:val>
                                            <p:strVal val="#ppt_w"/>
                                          </p:val>
                                        </p:tav>
                                      </p:tavLst>
                                    </p:anim>
                                    <p:anim calcmode="lin" valueType="num">
                                      <p:cBhvr>
                                        <p:cTn id="34" dur="500" fill="hold"/>
                                        <p:tgtEl>
                                          <p:spTgt spid="92"/>
                                        </p:tgtEl>
                                        <p:attrNameLst>
                                          <p:attrName>ppt_h</p:attrName>
                                        </p:attrNameLst>
                                      </p:cBhvr>
                                      <p:tavLst>
                                        <p:tav tm="0">
                                          <p:val>
                                            <p:fltVal val="0"/>
                                          </p:val>
                                        </p:tav>
                                        <p:tav tm="100000">
                                          <p:val>
                                            <p:strVal val="#ppt_h"/>
                                          </p:val>
                                        </p:tav>
                                      </p:tavLst>
                                    </p:anim>
                                    <p:animEffect transition="in" filter="fade">
                                      <p:cBhvr>
                                        <p:cTn id="35" dur="500"/>
                                        <p:tgtEl>
                                          <p:spTgt spid="92"/>
                                        </p:tgtEl>
                                      </p:cBhvr>
                                    </p:animEffect>
                                  </p:childTnLst>
                                </p:cTn>
                              </p:par>
                              <p:par>
                                <p:cTn id="36" presetID="53" presetClass="entr" presetSubtype="16" fill="hold" nodeType="withEffect">
                                  <p:stCondLst>
                                    <p:cond delay="400"/>
                                  </p:stCondLst>
                                  <p:childTnLst>
                                    <p:set>
                                      <p:cBhvr>
                                        <p:cTn id="37" dur="1" fill="hold">
                                          <p:stCondLst>
                                            <p:cond delay="0"/>
                                          </p:stCondLst>
                                        </p:cTn>
                                        <p:tgtEl>
                                          <p:spTgt spid="87"/>
                                        </p:tgtEl>
                                        <p:attrNameLst>
                                          <p:attrName>style.visibility</p:attrName>
                                        </p:attrNameLst>
                                      </p:cBhvr>
                                      <p:to>
                                        <p:strVal val="visible"/>
                                      </p:to>
                                    </p:set>
                                    <p:anim calcmode="lin" valueType="num">
                                      <p:cBhvr>
                                        <p:cTn id="38" dur="500" fill="hold"/>
                                        <p:tgtEl>
                                          <p:spTgt spid="87"/>
                                        </p:tgtEl>
                                        <p:attrNameLst>
                                          <p:attrName>ppt_w</p:attrName>
                                        </p:attrNameLst>
                                      </p:cBhvr>
                                      <p:tavLst>
                                        <p:tav tm="0">
                                          <p:val>
                                            <p:fltVal val="0"/>
                                          </p:val>
                                        </p:tav>
                                        <p:tav tm="100000">
                                          <p:val>
                                            <p:strVal val="#ppt_w"/>
                                          </p:val>
                                        </p:tav>
                                      </p:tavLst>
                                    </p:anim>
                                    <p:anim calcmode="lin" valueType="num">
                                      <p:cBhvr>
                                        <p:cTn id="39" dur="500" fill="hold"/>
                                        <p:tgtEl>
                                          <p:spTgt spid="87"/>
                                        </p:tgtEl>
                                        <p:attrNameLst>
                                          <p:attrName>ppt_h</p:attrName>
                                        </p:attrNameLst>
                                      </p:cBhvr>
                                      <p:tavLst>
                                        <p:tav tm="0">
                                          <p:val>
                                            <p:fltVal val="0"/>
                                          </p:val>
                                        </p:tav>
                                        <p:tav tm="100000">
                                          <p:val>
                                            <p:strVal val="#ppt_h"/>
                                          </p:val>
                                        </p:tav>
                                      </p:tavLst>
                                    </p:anim>
                                    <p:animEffect transition="in" filter="fade">
                                      <p:cBhvr>
                                        <p:cTn id="40" dur="500"/>
                                        <p:tgtEl>
                                          <p:spTgt spid="87"/>
                                        </p:tgtEl>
                                      </p:cBhvr>
                                    </p:animEffect>
                                  </p:childTnLst>
                                </p:cTn>
                              </p:par>
                              <p:par>
                                <p:cTn id="41" presetID="53" presetClass="entr" presetSubtype="16" fill="hold" nodeType="withEffect">
                                  <p:stCondLst>
                                    <p:cond delay="500"/>
                                  </p:stCondLst>
                                  <p:childTnLst>
                                    <p:set>
                                      <p:cBhvr>
                                        <p:cTn id="42" dur="1" fill="hold">
                                          <p:stCondLst>
                                            <p:cond delay="0"/>
                                          </p:stCondLst>
                                        </p:cTn>
                                        <p:tgtEl>
                                          <p:spTgt spid="82"/>
                                        </p:tgtEl>
                                        <p:attrNameLst>
                                          <p:attrName>style.visibility</p:attrName>
                                        </p:attrNameLst>
                                      </p:cBhvr>
                                      <p:to>
                                        <p:strVal val="visible"/>
                                      </p:to>
                                    </p:set>
                                    <p:anim calcmode="lin" valueType="num">
                                      <p:cBhvr>
                                        <p:cTn id="43" dur="500" fill="hold"/>
                                        <p:tgtEl>
                                          <p:spTgt spid="82"/>
                                        </p:tgtEl>
                                        <p:attrNameLst>
                                          <p:attrName>ppt_w</p:attrName>
                                        </p:attrNameLst>
                                      </p:cBhvr>
                                      <p:tavLst>
                                        <p:tav tm="0">
                                          <p:val>
                                            <p:fltVal val="0"/>
                                          </p:val>
                                        </p:tav>
                                        <p:tav tm="100000">
                                          <p:val>
                                            <p:strVal val="#ppt_w"/>
                                          </p:val>
                                        </p:tav>
                                      </p:tavLst>
                                    </p:anim>
                                    <p:anim calcmode="lin" valueType="num">
                                      <p:cBhvr>
                                        <p:cTn id="44" dur="500" fill="hold"/>
                                        <p:tgtEl>
                                          <p:spTgt spid="82"/>
                                        </p:tgtEl>
                                        <p:attrNameLst>
                                          <p:attrName>ppt_h</p:attrName>
                                        </p:attrNameLst>
                                      </p:cBhvr>
                                      <p:tavLst>
                                        <p:tav tm="0">
                                          <p:val>
                                            <p:fltVal val="0"/>
                                          </p:val>
                                        </p:tav>
                                        <p:tav tm="100000">
                                          <p:val>
                                            <p:strVal val="#ppt_h"/>
                                          </p:val>
                                        </p:tav>
                                      </p:tavLst>
                                    </p:anim>
                                    <p:animEffect transition="in" filter="fade">
                                      <p:cBhvr>
                                        <p:cTn id="45" dur="500"/>
                                        <p:tgtEl>
                                          <p:spTgt spid="82"/>
                                        </p:tgtEl>
                                      </p:cBhvr>
                                    </p:animEffect>
                                  </p:childTnLst>
                                </p:cTn>
                              </p:par>
                            </p:childTnLst>
                          </p:cTn>
                        </p:par>
                        <p:par>
                          <p:cTn id="46" fill="hold">
                            <p:stCondLst>
                              <p:cond delay="2000"/>
                            </p:stCondLst>
                            <p:childTnLst>
                              <p:par>
                                <p:cTn id="47" presetID="42" presetClass="entr" presetSubtype="0" fill="hold" nodeType="after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500"/>
                                        <p:tgtEl>
                                          <p:spTgt spid="63"/>
                                        </p:tgtEl>
                                      </p:cBhvr>
                                    </p:animEffect>
                                    <p:anim calcmode="lin" valueType="num">
                                      <p:cBhvr>
                                        <p:cTn id="50" dur="500" fill="hold"/>
                                        <p:tgtEl>
                                          <p:spTgt spid="63"/>
                                        </p:tgtEl>
                                        <p:attrNameLst>
                                          <p:attrName>ppt_x</p:attrName>
                                        </p:attrNameLst>
                                      </p:cBhvr>
                                      <p:tavLst>
                                        <p:tav tm="0">
                                          <p:val>
                                            <p:strVal val="#ppt_x"/>
                                          </p:val>
                                        </p:tav>
                                        <p:tav tm="100000">
                                          <p:val>
                                            <p:strVal val="#ppt_x"/>
                                          </p:val>
                                        </p:tav>
                                      </p:tavLst>
                                    </p:anim>
                                    <p:anim calcmode="lin" valueType="num">
                                      <p:cBhvr>
                                        <p:cTn id="51" dur="500" fill="hold"/>
                                        <p:tgtEl>
                                          <p:spTgt spid="63"/>
                                        </p:tgtEl>
                                        <p:attrNameLst>
                                          <p:attrName>ppt_y</p:attrName>
                                        </p:attrNameLst>
                                      </p:cBhvr>
                                      <p:tavLst>
                                        <p:tav tm="0">
                                          <p:val>
                                            <p:strVal val="#ppt_y+.1"/>
                                          </p:val>
                                        </p:tav>
                                        <p:tav tm="100000">
                                          <p:val>
                                            <p:strVal val="#ppt_y"/>
                                          </p:val>
                                        </p:tav>
                                      </p:tavLst>
                                    </p:anim>
                                  </p:childTnLst>
                                </p:cTn>
                              </p:par>
                            </p:childTnLst>
                          </p:cTn>
                        </p:par>
                        <p:par>
                          <p:cTn id="52" fill="hold">
                            <p:stCondLst>
                              <p:cond delay="2500"/>
                            </p:stCondLst>
                            <p:childTnLst>
                              <p:par>
                                <p:cTn id="53" presetID="22" presetClass="entr" presetSubtype="1" fill="hold" grpId="0" nodeType="after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wipe(up)">
                                      <p:cBhvr>
                                        <p:cTn id="55" dur="500"/>
                                        <p:tgtEl>
                                          <p:spTgt spid="68"/>
                                        </p:tgtEl>
                                      </p:cBhvr>
                                    </p:animEffect>
                                  </p:childTnLst>
                                </p:cTn>
                              </p:par>
                              <p:par>
                                <p:cTn id="56" presetID="22" presetClass="entr" presetSubtype="1" fill="hold" grpId="0" nodeType="withEffect">
                                  <p:stCondLst>
                                    <p:cond delay="100"/>
                                  </p:stCondLst>
                                  <p:childTnLst>
                                    <p:set>
                                      <p:cBhvr>
                                        <p:cTn id="57" dur="1" fill="hold">
                                          <p:stCondLst>
                                            <p:cond delay="0"/>
                                          </p:stCondLst>
                                        </p:cTn>
                                        <p:tgtEl>
                                          <p:spTgt spid="69"/>
                                        </p:tgtEl>
                                        <p:attrNameLst>
                                          <p:attrName>style.visibility</p:attrName>
                                        </p:attrNameLst>
                                      </p:cBhvr>
                                      <p:to>
                                        <p:strVal val="visible"/>
                                      </p:to>
                                    </p:set>
                                    <p:animEffect transition="in" filter="wipe(up)">
                                      <p:cBhvr>
                                        <p:cTn id="58" dur="500"/>
                                        <p:tgtEl>
                                          <p:spTgt spid="69"/>
                                        </p:tgtEl>
                                      </p:cBhvr>
                                    </p:animEffect>
                                  </p:childTnLst>
                                </p:cTn>
                              </p:par>
                              <p:par>
                                <p:cTn id="59" presetID="22" presetClass="entr" presetSubtype="1" fill="hold" grpId="0" nodeType="withEffect">
                                  <p:stCondLst>
                                    <p:cond delay="200"/>
                                  </p:stCondLst>
                                  <p:childTnLst>
                                    <p:set>
                                      <p:cBhvr>
                                        <p:cTn id="60" dur="1" fill="hold">
                                          <p:stCondLst>
                                            <p:cond delay="0"/>
                                          </p:stCondLst>
                                        </p:cTn>
                                        <p:tgtEl>
                                          <p:spTgt spid="70"/>
                                        </p:tgtEl>
                                        <p:attrNameLst>
                                          <p:attrName>style.visibility</p:attrName>
                                        </p:attrNameLst>
                                      </p:cBhvr>
                                      <p:to>
                                        <p:strVal val="visible"/>
                                      </p:to>
                                    </p:set>
                                    <p:animEffect transition="in" filter="wipe(up)">
                                      <p:cBhvr>
                                        <p:cTn id="6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2" grpId="0"/>
      <p:bldP spid="68" grpId="0"/>
      <p:bldP spid="69" grpId="0"/>
      <p:bldP spid="70" grpId="0"/>
      <p:bldP spid="7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a:latin typeface="+mj-ea"/>
                <a:ea typeface="+mj-ea"/>
              </a:rPr>
              <a:t>点击输入主标题</a:t>
            </a:r>
          </a:p>
        </p:txBody>
      </p:sp>
      <p:sp>
        <p:nvSpPr>
          <p:cNvPr id="16" name="AutoShape 5"/>
          <p:cNvSpPr>
            <a:spLocks noChangeArrowheads="1"/>
          </p:cNvSpPr>
          <p:nvPr/>
        </p:nvSpPr>
        <p:spPr bwMode="auto">
          <a:xfrm rot="10800000">
            <a:off x="3432173" y="3694433"/>
            <a:ext cx="3077037" cy="863472"/>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tx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72186" tIns="36094" rIns="72186" bIns="36094" rtlCol="0" anchor="ctr"/>
          <a:lstStyle/>
          <a:p>
            <a:pPr algn="ctr"/>
            <a:endParaRPr lang="zh-CN" altLang="en-US" sz="1013" dirty="0">
              <a:latin typeface="+mj-ea"/>
              <a:ea typeface="+mj-ea"/>
            </a:endParaRPr>
          </a:p>
        </p:txBody>
      </p:sp>
      <p:sp>
        <p:nvSpPr>
          <p:cNvPr id="17" name="AutoShape 3"/>
          <p:cNvSpPr>
            <a:spLocks noChangeArrowheads="1"/>
          </p:cNvSpPr>
          <p:nvPr/>
        </p:nvSpPr>
        <p:spPr bwMode="auto">
          <a:xfrm rot="10800000">
            <a:off x="4344540" y="2514779"/>
            <a:ext cx="1252301" cy="349638"/>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tx1">
              <a:lumMod val="75000"/>
              <a:lumOff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72186" tIns="36094" rIns="72186" bIns="36094" rtlCol="0" anchor="ctr"/>
          <a:lstStyle/>
          <a:p>
            <a:pPr algn="ctr"/>
            <a:endParaRPr lang="zh-CN" altLang="en-US" sz="1013" dirty="0">
              <a:latin typeface="+mj-ea"/>
              <a:ea typeface="+mj-ea"/>
            </a:endParaRPr>
          </a:p>
        </p:txBody>
      </p:sp>
      <p:sp>
        <p:nvSpPr>
          <p:cNvPr id="18" name="AutoShape 6"/>
          <p:cNvSpPr>
            <a:spLocks noChangeArrowheads="1"/>
          </p:cNvSpPr>
          <p:nvPr/>
        </p:nvSpPr>
        <p:spPr bwMode="auto">
          <a:xfrm>
            <a:off x="4578651" y="1745274"/>
            <a:ext cx="784080" cy="667921"/>
          </a:xfrm>
          <a:prstGeom prst="triangle">
            <a:avLst>
              <a:gd name="adj" fmla="val 50000"/>
            </a:avLst>
          </a:prstGeom>
          <a:solidFill>
            <a:srgbClr val="0297F0"/>
          </a:solidFill>
          <a:ln>
            <a:noFill/>
          </a:ln>
          <a:effectLst>
            <a:innerShdw blurRad="63500" dist="50800" dir="135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lIns="72186" tIns="36094" rIns="72186" bIns="36094" rtlCol="0" anchor="ctr"/>
          <a:lstStyle/>
          <a:p>
            <a:pPr algn="ctr"/>
            <a:endParaRPr lang="zh-CN" altLang="en-US" sz="1013" dirty="0">
              <a:latin typeface="+mj-ea"/>
              <a:ea typeface="+mj-ea"/>
            </a:endParaRPr>
          </a:p>
        </p:txBody>
      </p:sp>
      <p:sp>
        <p:nvSpPr>
          <p:cNvPr id="19" name="AutoShape 4"/>
          <p:cNvSpPr>
            <a:spLocks noChangeArrowheads="1"/>
          </p:cNvSpPr>
          <p:nvPr/>
        </p:nvSpPr>
        <p:spPr bwMode="auto">
          <a:xfrm rot="10800000">
            <a:off x="3970178" y="3003657"/>
            <a:ext cx="2001025" cy="562525"/>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0297F0"/>
          </a:solidFill>
          <a:ln>
            <a:noFill/>
          </a:ln>
          <a:effectLst>
            <a:innerShdw blurRad="63500" dist="50800" dir="135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lIns="72186" tIns="36094" rIns="72186" bIns="36094" rtlCol="0" anchor="ctr"/>
          <a:lstStyle/>
          <a:p>
            <a:pPr algn="ctr"/>
            <a:endParaRPr lang="zh-CN" altLang="en-US" sz="1013" dirty="0">
              <a:latin typeface="+mj-ea"/>
              <a:ea typeface="+mj-ea"/>
            </a:endParaRPr>
          </a:p>
        </p:txBody>
      </p:sp>
      <p:sp>
        <p:nvSpPr>
          <p:cNvPr id="20" name="AutoShape 5"/>
          <p:cNvSpPr>
            <a:spLocks noChangeArrowheads="1"/>
          </p:cNvSpPr>
          <p:nvPr/>
        </p:nvSpPr>
        <p:spPr bwMode="auto">
          <a:xfrm rot="10800000">
            <a:off x="2926854" y="4667983"/>
            <a:ext cx="4087677" cy="809556"/>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 fmla="*/ 0 w 19214"/>
              <a:gd name="connsiteY0" fmla="*/ 306 h 21295"/>
              <a:gd name="connsiteX1" fmla="*/ 2378 w 19214"/>
              <a:gd name="connsiteY1" fmla="*/ 21295 h 21295"/>
              <a:gd name="connsiteX2" fmla="*/ 17122 w 19214"/>
              <a:gd name="connsiteY2" fmla="*/ 21295 h 21295"/>
              <a:gd name="connsiteX3" fmla="*/ 19214 w 19214"/>
              <a:gd name="connsiteY3" fmla="*/ 0 h 21295"/>
              <a:gd name="connsiteX4" fmla="*/ 0 w 19214"/>
              <a:gd name="connsiteY4" fmla="*/ 306 h 21295"/>
              <a:gd name="connsiteX0" fmla="*/ 0 w 19071"/>
              <a:gd name="connsiteY0" fmla="*/ 1 h 21295"/>
              <a:gd name="connsiteX1" fmla="*/ 2235 w 19071"/>
              <a:gd name="connsiteY1" fmla="*/ 21295 h 21295"/>
              <a:gd name="connsiteX2" fmla="*/ 16979 w 19071"/>
              <a:gd name="connsiteY2" fmla="*/ 21295 h 21295"/>
              <a:gd name="connsiteX3" fmla="*/ 19071 w 19071"/>
              <a:gd name="connsiteY3" fmla="*/ 0 h 21295"/>
              <a:gd name="connsiteX4" fmla="*/ 0 w 19071"/>
              <a:gd name="connsiteY4" fmla="*/ 1 h 2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1" h="21295">
                <a:moveTo>
                  <a:pt x="0" y="1"/>
                </a:moveTo>
                <a:lnTo>
                  <a:pt x="2235" y="21295"/>
                </a:lnTo>
                <a:lnTo>
                  <a:pt x="16979" y="21295"/>
                </a:lnTo>
                <a:lnTo>
                  <a:pt x="19071" y="0"/>
                </a:lnTo>
                <a:lnTo>
                  <a:pt x="0" y="1"/>
                </a:lnTo>
                <a:close/>
              </a:path>
            </a:pathLst>
          </a:custGeom>
          <a:solidFill>
            <a:srgbClr val="0297F0"/>
          </a:solidFill>
          <a:ln>
            <a:noFill/>
          </a:ln>
          <a:effectLst>
            <a:innerShdw blurRad="63500" dist="50800" dir="135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lIns="72186" tIns="36094" rIns="72186" bIns="36094" rtlCol="0" anchor="ctr"/>
          <a:lstStyle/>
          <a:p>
            <a:pPr algn="ctr"/>
            <a:endParaRPr lang="zh-CN" altLang="en-US" sz="1013" dirty="0">
              <a:latin typeface="+mj-ea"/>
              <a:ea typeface="+mj-ea"/>
            </a:endParaRPr>
          </a:p>
        </p:txBody>
      </p:sp>
      <p:cxnSp>
        <p:nvCxnSpPr>
          <p:cNvPr id="21" name="直接连接符 20"/>
          <p:cNvCxnSpPr/>
          <p:nvPr/>
        </p:nvCxnSpPr>
        <p:spPr>
          <a:xfrm>
            <a:off x="5000323" y="2111878"/>
            <a:ext cx="3231287" cy="0"/>
          </a:xfrm>
          <a:prstGeom prst="line">
            <a:avLst/>
          </a:prstGeom>
          <a:noFill/>
          <a:ln w="12700">
            <a:solidFill>
              <a:srgbClr val="0297F0"/>
            </a:solidFill>
            <a:prstDash val="dash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2" name="直接连接符 21"/>
          <p:cNvCxnSpPr/>
          <p:nvPr/>
        </p:nvCxnSpPr>
        <p:spPr>
          <a:xfrm>
            <a:off x="4987827" y="2688415"/>
            <a:ext cx="3243785" cy="0"/>
          </a:xfrm>
          <a:prstGeom prst="line">
            <a:avLst/>
          </a:prstGeom>
          <a:noFill/>
          <a:ln w="12700">
            <a:solidFill>
              <a:srgbClr val="0297F0"/>
            </a:solidFill>
            <a:prstDash val="dash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3" name="直接连接符 22"/>
          <p:cNvCxnSpPr/>
          <p:nvPr/>
        </p:nvCxnSpPr>
        <p:spPr>
          <a:xfrm>
            <a:off x="5000323" y="3286575"/>
            <a:ext cx="3231287" cy="0"/>
          </a:xfrm>
          <a:prstGeom prst="line">
            <a:avLst/>
          </a:prstGeom>
          <a:noFill/>
          <a:ln w="12700">
            <a:solidFill>
              <a:srgbClr val="0297F0"/>
            </a:solidFill>
            <a:prstDash val="dash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4" name="直接连接符 23"/>
          <p:cNvCxnSpPr/>
          <p:nvPr/>
        </p:nvCxnSpPr>
        <p:spPr>
          <a:xfrm>
            <a:off x="4970693" y="4161942"/>
            <a:ext cx="3260920" cy="0"/>
          </a:xfrm>
          <a:prstGeom prst="line">
            <a:avLst/>
          </a:prstGeom>
          <a:noFill/>
          <a:ln w="12700">
            <a:solidFill>
              <a:srgbClr val="0297F0"/>
            </a:solidFill>
            <a:prstDash val="dash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5" name="直接连接符 24"/>
          <p:cNvCxnSpPr/>
          <p:nvPr/>
        </p:nvCxnSpPr>
        <p:spPr>
          <a:xfrm>
            <a:off x="4970693" y="5028589"/>
            <a:ext cx="3260920" cy="0"/>
          </a:xfrm>
          <a:prstGeom prst="line">
            <a:avLst/>
          </a:prstGeom>
          <a:noFill/>
          <a:ln w="12700">
            <a:solidFill>
              <a:srgbClr val="0297F0"/>
            </a:solidFill>
            <a:prstDash val="dash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26" name="TextBox 29"/>
          <p:cNvSpPr txBox="1"/>
          <p:nvPr/>
        </p:nvSpPr>
        <p:spPr>
          <a:xfrm>
            <a:off x="8386573" y="4870612"/>
            <a:ext cx="3253249" cy="523016"/>
          </a:xfrm>
          <a:prstGeom prst="rect">
            <a:avLst/>
          </a:prstGeom>
          <a:noFill/>
        </p:spPr>
        <p:txBody>
          <a:bodyPr wrap="square" lIns="72186" tIns="36094" rIns="72186" bIns="36094" rtlCol="0">
            <a:spAutoFit/>
          </a:bodyPr>
          <a:lstStyle/>
          <a:p>
            <a:pPr>
              <a:lnSpc>
                <a:spcPct val="130000"/>
              </a:lnSpc>
            </a:pPr>
            <a:r>
              <a:rPr lang="zh-CN" altLang="en-US" sz="1125" dirty="0">
                <a:solidFill>
                  <a:schemeClr val="tx1">
                    <a:lumMod val="85000"/>
                    <a:lumOff val="15000"/>
                  </a:schemeClr>
                </a:solidFill>
                <a:latin typeface="+mj-ea"/>
                <a:ea typeface="+mj-ea"/>
              </a:rPr>
              <a:t>您的内容打在这里，或者通过复制您的文本后，在此框中</a:t>
            </a:r>
            <a:r>
              <a:rPr lang="zh-CN" altLang="en-US" sz="1125">
                <a:solidFill>
                  <a:schemeClr val="tx1">
                    <a:lumMod val="85000"/>
                    <a:lumOff val="15000"/>
                  </a:schemeClr>
                </a:solidFill>
                <a:latin typeface="+mj-ea"/>
                <a:ea typeface="+mj-ea"/>
              </a:rPr>
              <a:t>选择粘贴，并选择只保留文字。</a:t>
            </a:r>
          </a:p>
        </p:txBody>
      </p:sp>
      <p:sp>
        <p:nvSpPr>
          <p:cNvPr id="27" name="TextBox 30"/>
          <p:cNvSpPr txBox="1"/>
          <p:nvPr/>
        </p:nvSpPr>
        <p:spPr>
          <a:xfrm>
            <a:off x="7240094" y="4667983"/>
            <a:ext cx="966519" cy="319114"/>
          </a:xfrm>
          <a:prstGeom prst="rect">
            <a:avLst/>
          </a:prstGeom>
          <a:noFill/>
        </p:spPr>
        <p:txBody>
          <a:bodyPr wrap="none" lIns="72186" tIns="36094" rIns="72186" bIns="36094" rtlCol="0">
            <a:spAutoFit/>
          </a:bodyPr>
          <a:lstStyle/>
          <a:p>
            <a:pPr algn="r"/>
            <a:r>
              <a:rPr lang="zh-CN" altLang="en-US" sz="1600" b="1" dirty="0">
                <a:solidFill>
                  <a:srgbClr val="0297F0"/>
                </a:solidFill>
                <a:effectLst>
                  <a:innerShdw blurRad="63500" dist="50800" dir="13500000">
                    <a:prstClr val="black">
                      <a:alpha val="50000"/>
                    </a:prstClr>
                  </a:innerShdw>
                </a:effectLst>
                <a:latin typeface="+mj-ea"/>
                <a:ea typeface="+mj-ea"/>
              </a:rPr>
              <a:t>低端市场</a:t>
            </a:r>
          </a:p>
        </p:txBody>
      </p:sp>
      <p:sp>
        <p:nvSpPr>
          <p:cNvPr id="28" name="TextBox 31"/>
          <p:cNvSpPr txBox="1"/>
          <p:nvPr/>
        </p:nvSpPr>
        <p:spPr>
          <a:xfrm>
            <a:off x="8386573" y="4009222"/>
            <a:ext cx="3253249" cy="523016"/>
          </a:xfrm>
          <a:prstGeom prst="rect">
            <a:avLst/>
          </a:prstGeom>
          <a:noFill/>
        </p:spPr>
        <p:txBody>
          <a:bodyPr wrap="square" lIns="72186" tIns="36094" rIns="72186" bIns="36094" rtlCol="0">
            <a:spAutoFit/>
          </a:bodyPr>
          <a:lstStyle/>
          <a:p>
            <a:pPr>
              <a:lnSpc>
                <a:spcPct val="130000"/>
              </a:lnSpc>
            </a:pPr>
            <a:r>
              <a:rPr lang="zh-CN" altLang="en-US" sz="1125" dirty="0">
                <a:solidFill>
                  <a:schemeClr val="tx1">
                    <a:lumMod val="85000"/>
                    <a:lumOff val="15000"/>
                  </a:schemeClr>
                </a:solidFill>
                <a:latin typeface="+mj-ea"/>
                <a:ea typeface="+mj-ea"/>
              </a:rPr>
              <a:t>您的内容打在这里，或者通过复制您的文本后，在此框中</a:t>
            </a:r>
            <a:r>
              <a:rPr lang="zh-CN" altLang="en-US" sz="1125">
                <a:solidFill>
                  <a:schemeClr val="tx1">
                    <a:lumMod val="85000"/>
                    <a:lumOff val="15000"/>
                  </a:schemeClr>
                </a:solidFill>
                <a:latin typeface="+mj-ea"/>
                <a:ea typeface="+mj-ea"/>
              </a:rPr>
              <a:t>选择粘贴，并选择只保留文字。</a:t>
            </a:r>
          </a:p>
        </p:txBody>
      </p:sp>
      <p:sp>
        <p:nvSpPr>
          <p:cNvPr id="42" name="TextBox 32"/>
          <p:cNvSpPr txBox="1"/>
          <p:nvPr/>
        </p:nvSpPr>
        <p:spPr>
          <a:xfrm>
            <a:off x="7240094" y="3814392"/>
            <a:ext cx="966519" cy="319114"/>
          </a:xfrm>
          <a:prstGeom prst="rect">
            <a:avLst/>
          </a:prstGeom>
          <a:noFill/>
        </p:spPr>
        <p:txBody>
          <a:bodyPr wrap="none" lIns="72186" tIns="36094" rIns="72186" bIns="36094" rtlCol="0">
            <a:spAutoFit/>
          </a:bodyPr>
          <a:lstStyle/>
          <a:p>
            <a:pPr algn="r"/>
            <a:r>
              <a:rPr lang="zh-CN" altLang="en-US" sz="1600" b="1" dirty="0">
                <a:solidFill>
                  <a:srgbClr val="0297F0"/>
                </a:solidFill>
                <a:effectLst>
                  <a:innerShdw blurRad="63500" dist="50800" dir="13500000">
                    <a:prstClr val="black">
                      <a:alpha val="50000"/>
                    </a:prstClr>
                  </a:innerShdw>
                </a:effectLst>
                <a:latin typeface="+mj-ea"/>
                <a:ea typeface="+mj-ea"/>
              </a:rPr>
              <a:t>本地市场</a:t>
            </a:r>
          </a:p>
        </p:txBody>
      </p:sp>
      <p:sp>
        <p:nvSpPr>
          <p:cNvPr id="43" name="TextBox 33"/>
          <p:cNvSpPr txBox="1"/>
          <p:nvPr/>
        </p:nvSpPr>
        <p:spPr>
          <a:xfrm>
            <a:off x="8386573" y="3168503"/>
            <a:ext cx="3253249" cy="523016"/>
          </a:xfrm>
          <a:prstGeom prst="rect">
            <a:avLst/>
          </a:prstGeom>
          <a:noFill/>
        </p:spPr>
        <p:txBody>
          <a:bodyPr wrap="square" lIns="72186" tIns="36094" rIns="72186" bIns="36094" rtlCol="0">
            <a:spAutoFit/>
          </a:bodyPr>
          <a:lstStyle/>
          <a:p>
            <a:pPr>
              <a:lnSpc>
                <a:spcPct val="130000"/>
              </a:lnSpc>
            </a:pPr>
            <a:r>
              <a:rPr lang="zh-CN" altLang="en-US" sz="1125" dirty="0">
                <a:solidFill>
                  <a:schemeClr val="tx1">
                    <a:lumMod val="85000"/>
                    <a:lumOff val="15000"/>
                  </a:schemeClr>
                </a:solidFill>
                <a:latin typeface="+mj-ea"/>
                <a:ea typeface="+mj-ea"/>
              </a:rPr>
              <a:t>您的内容打在这里，或者通过复制您的文本后，在此框中</a:t>
            </a:r>
            <a:r>
              <a:rPr lang="zh-CN" altLang="en-US" sz="1125">
                <a:solidFill>
                  <a:schemeClr val="tx1">
                    <a:lumMod val="85000"/>
                    <a:lumOff val="15000"/>
                  </a:schemeClr>
                </a:solidFill>
                <a:latin typeface="+mj-ea"/>
                <a:ea typeface="+mj-ea"/>
              </a:rPr>
              <a:t>选择粘贴，并选择只保留文字。</a:t>
            </a:r>
          </a:p>
        </p:txBody>
      </p:sp>
      <p:sp>
        <p:nvSpPr>
          <p:cNvPr id="44" name="TextBox 34"/>
          <p:cNvSpPr txBox="1"/>
          <p:nvPr/>
        </p:nvSpPr>
        <p:spPr>
          <a:xfrm>
            <a:off x="7240094" y="2947613"/>
            <a:ext cx="966519" cy="319114"/>
          </a:xfrm>
          <a:prstGeom prst="rect">
            <a:avLst/>
          </a:prstGeom>
          <a:noFill/>
        </p:spPr>
        <p:txBody>
          <a:bodyPr wrap="none" lIns="72186" tIns="36094" rIns="72186" bIns="36094" rtlCol="0">
            <a:spAutoFit/>
          </a:bodyPr>
          <a:lstStyle/>
          <a:p>
            <a:pPr algn="r"/>
            <a:r>
              <a:rPr lang="zh-CN" altLang="en-US" sz="1600" b="1" dirty="0">
                <a:solidFill>
                  <a:srgbClr val="0297F0"/>
                </a:solidFill>
                <a:effectLst>
                  <a:innerShdw blurRad="63500" dist="50800" dir="13500000">
                    <a:prstClr val="black">
                      <a:alpha val="50000"/>
                    </a:prstClr>
                  </a:innerShdw>
                </a:effectLst>
                <a:latin typeface="+mj-ea"/>
                <a:ea typeface="+mj-ea"/>
              </a:rPr>
              <a:t>周边市场</a:t>
            </a:r>
          </a:p>
        </p:txBody>
      </p:sp>
      <p:sp>
        <p:nvSpPr>
          <p:cNvPr id="45" name="TextBox 35"/>
          <p:cNvSpPr txBox="1"/>
          <p:nvPr/>
        </p:nvSpPr>
        <p:spPr>
          <a:xfrm>
            <a:off x="8386573" y="2531630"/>
            <a:ext cx="3253249" cy="523016"/>
          </a:xfrm>
          <a:prstGeom prst="rect">
            <a:avLst/>
          </a:prstGeom>
          <a:noFill/>
        </p:spPr>
        <p:txBody>
          <a:bodyPr wrap="square" lIns="72186" tIns="36094" rIns="72186" bIns="36094" rtlCol="0">
            <a:spAutoFit/>
          </a:bodyPr>
          <a:lstStyle/>
          <a:p>
            <a:pPr>
              <a:lnSpc>
                <a:spcPct val="130000"/>
              </a:lnSpc>
            </a:pPr>
            <a:r>
              <a:rPr lang="zh-CN" altLang="en-US" sz="1125" dirty="0">
                <a:solidFill>
                  <a:schemeClr val="tx1">
                    <a:lumMod val="85000"/>
                    <a:lumOff val="15000"/>
                  </a:schemeClr>
                </a:solidFill>
                <a:latin typeface="+mj-ea"/>
                <a:ea typeface="+mj-ea"/>
              </a:rPr>
              <a:t>您的内容打在这里，或者通过复制您的文本后，在此框中选择粘贴，并选择只保留文字。</a:t>
            </a:r>
          </a:p>
        </p:txBody>
      </p:sp>
      <p:sp>
        <p:nvSpPr>
          <p:cNvPr id="46" name="TextBox 36"/>
          <p:cNvSpPr txBox="1"/>
          <p:nvPr/>
        </p:nvSpPr>
        <p:spPr>
          <a:xfrm>
            <a:off x="7240094" y="2358692"/>
            <a:ext cx="966519" cy="319114"/>
          </a:xfrm>
          <a:prstGeom prst="rect">
            <a:avLst/>
          </a:prstGeom>
          <a:noFill/>
        </p:spPr>
        <p:txBody>
          <a:bodyPr wrap="none" lIns="72186" tIns="36094" rIns="72186" bIns="36094" rtlCol="0">
            <a:spAutoFit/>
          </a:bodyPr>
          <a:lstStyle/>
          <a:p>
            <a:pPr algn="r"/>
            <a:r>
              <a:rPr lang="zh-CN" altLang="en-US" sz="1600" b="1" dirty="0">
                <a:solidFill>
                  <a:srgbClr val="0297F0"/>
                </a:solidFill>
                <a:effectLst>
                  <a:innerShdw blurRad="63500" dist="50800" dir="13500000">
                    <a:prstClr val="black">
                      <a:alpha val="50000"/>
                    </a:prstClr>
                  </a:innerShdw>
                </a:effectLst>
                <a:latin typeface="+mj-ea"/>
                <a:ea typeface="+mj-ea"/>
              </a:rPr>
              <a:t>细分市场</a:t>
            </a:r>
          </a:p>
        </p:txBody>
      </p:sp>
      <p:sp>
        <p:nvSpPr>
          <p:cNvPr id="47" name="TextBox 37"/>
          <p:cNvSpPr txBox="1"/>
          <p:nvPr/>
        </p:nvSpPr>
        <p:spPr>
          <a:xfrm>
            <a:off x="8386573" y="1936659"/>
            <a:ext cx="3253249" cy="523016"/>
          </a:xfrm>
          <a:prstGeom prst="rect">
            <a:avLst/>
          </a:prstGeom>
          <a:noFill/>
        </p:spPr>
        <p:txBody>
          <a:bodyPr wrap="square" lIns="72186" tIns="36094" rIns="72186" bIns="36094" rtlCol="0">
            <a:spAutoFit/>
          </a:bodyPr>
          <a:lstStyle/>
          <a:p>
            <a:pPr>
              <a:lnSpc>
                <a:spcPct val="130000"/>
              </a:lnSpc>
            </a:pPr>
            <a:r>
              <a:rPr lang="zh-CN" altLang="en-US" sz="1125" dirty="0">
                <a:solidFill>
                  <a:schemeClr val="tx1">
                    <a:lumMod val="85000"/>
                    <a:lumOff val="15000"/>
                  </a:schemeClr>
                </a:solidFill>
                <a:latin typeface="+mj-ea"/>
                <a:ea typeface="+mj-ea"/>
              </a:rPr>
              <a:t>您的内容打在这里，或者通过复制您的文本后，在此框中选择粘贴，并选择只保留文字。</a:t>
            </a:r>
          </a:p>
        </p:txBody>
      </p:sp>
      <p:sp>
        <p:nvSpPr>
          <p:cNvPr id="48" name="TextBox 38"/>
          <p:cNvSpPr txBox="1"/>
          <p:nvPr/>
        </p:nvSpPr>
        <p:spPr>
          <a:xfrm>
            <a:off x="7240094" y="1763718"/>
            <a:ext cx="966519" cy="319114"/>
          </a:xfrm>
          <a:prstGeom prst="rect">
            <a:avLst/>
          </a:prstGeom>
          <a:noFill/>
        </p:spPr>
        <p:txBody>
          <a:bodyPr wrap="none" lIns="72186" tIns="36094" rIns="72186" bIns="36094" rtlCol="0">
            <a:spAutoFit/>
          </a:bodyPr>
          <a:lstStyle/>
          <a:p>
            <a:pPr algn="r"/>
            <a:r>
              <a:rPr lang="zh-CN" altLang="en-US" sz="1600" b="1" dirty="0">
                <a:solidFill>
                  <a:srgbClr val="0297F0"/>
                </a:solidFill>
                <a:effectLst>
                  <a:innerShdw blurRad="63500" dist="50800" dir="13500000">
                    <a:prstClr val="black">
                      <a:alpha val="50000"/>
                    </a:prstClr>
                  </a:innerShdw>
                </a:effectLst>
                <a:latin typeface="+mj-ea"/>
                <a:ea typeface="+mj-ea"/>
              </a:rPr>
              <a:t>高端市场</a:t>
            </a:r>
          </a:p>
        </p:txBody>
      </p:sp>
    </p:spTree>
    <p:extLst>
      <p:ext uri="{BB962C8B-B14F-4D97-AF65-F5344CB8AC3E}">
        <p14:creationId xmlns:p14="http://schemas.microsoft.com/office/powerpoint/2010/main" val="1379435407"/>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par>
                                <p:cTn id="33" presetID="22" presetClass="entr" presetSubtype="8"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par>
                                <p:cTn id="36" presetID="22" presetClass="entr" presetSubtype="8"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par>
                                <p:cTn id="39" presetID="22" presetClass="entr" presetSubtype="8"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par>
                                <p:cTn id="42" presetID="22" presetClass="entr" presetSubtype="8"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par>
                          <p:cTn id="45" fill="hold">
                            <p:stCondLst>
                              <p:cond delay="1500"/>
                            </p:stCondLst>
                            <p:childTnLst>
                              <p:par>
                                <p:cTn id="46" presetID="53" presetClass="entr" presetSubtype="16"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animEffect transition="in" filter="fade">
                                      <p:cBhvr>
                                        <p:cTn id="50" dur="500"/>
                                        <p:tgtEl>
                                          <p:spTgt spid="48"/>
                                        </p:tgtEl>
                                      </p:cBhvr>
                                    </p:animEffect>
                                  </p:childTnLst>
                                </p:cTn>
                              </p:par>
                              <p:par>
                                <p:cTn id="51" presetID="53" presetClass="entr" presetSubtype="16" fill="hold" grpId="0" nodeType="withEffect">
                                  <p:stCondLst>
                                    <p:cond delay="15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cTn>
                              </p:par>
                              <p:par>
                                <p:cTn id="56" presetID="53" presetClass="entr" presetSubtype="16" fill="hold" grpId="0" nodeType="withEffect">
                                  <p:stCondLst>
                                    <p:cond delay="300"/>
                                  </p:stCondLst>
                                  <p:childTnLst>
                                    <p:set>
                                      <p:cBhvr>
                                        <p:cTn id="57" dur="1" fill="hold">
                                          <p:stCondLst>
                                            <p:cond delay="0"/>
                                          </p:stCondLst>
                                        </p:cTn>
                                        <p:tgtEl>
                                          <p:spTgt spid="44"/>
                                        </p:tgtEl>
                                        <p:attrNameLst>
                                          <p:attrName>style.visibility</p:attrName>
                                        </p:attrNameLst>
                                      </p:cBhvr>
                                      <p:to>
                                        <p:strVal val="visible"/>
                                      </p:to>
                                    </p:set>
                                    <p:anim calcmode="lin" valueType="num">
                                      <p:cBhvr>
                                        <p:cTn id="58" dur="500" fill="hold"/>
                                        <p:tgtEl>
                                          <p:spTgt spid="44"/>
                                        </p:tgtEl>
                                        <p:attrNameLst>
                                          <p:attrName>ppt_w</p:attrName>
                                        </p:attrNameLst>
                                      </p:cBhvr>
                                      <p:tavLst>
                                        <p:tav tm="0">
                                          <p:val>
                                            <p:fltVal val="0"/>
                                          </p:val>
                                        </p:tav>
                                        <p:tav tm="100000">
                                          <p:val>
                                            <p:strVal val="#ppt_w"/>
                                          </p:val>
                                        </p:tav>
                                      </p:tavLst>
                                    </p:anim>
                                    <p:anim calcmode="lin" valueType="num">
                                      <p:cBhvr>
                                        <p:cTn id="59" dur="500" fill="hold"/>
                                        <p:tgtEl>
                                          <p:spTgt spid="44"/>
                                        </p:tgtEl>
                                        <p:attrNameLst>
                                          <p:attrName>ppt_h</p:attrName>
                                        </p:attrNameLst>
                                      </p:cBhvr>
                                      <p:tavLst>
                                        <p:tav tm="0">
                                          <p:val>
                                            <p:fltVal val="0"/>
                                          </p:val>
                                        </p:tav>
                                        <p:tav tm="100000">
                                          <p:val>
                                            <p:strVal val="#ppt_h"/>
                                          </p:val>
                                        </p:tav>
                                      </p:tavLst>
                                    </p:anim>
                                    <p:animEffect transition="in" filter="fade">
                                      <p:cBhvr>
                                        <p:cTn id="60" dur="500"/>
                                        <p:tgtEl>
                                          <p:spTgt spid="44"/>
                                        </p:tgtEl>
                                      </p:cBhvr>
                                    </p:animEffect>
                                  </p:childTnLst>
                                </p:cTn>
                              </p:par>
                              <p:par>
                                <p:cTn id="61" presetID="53" presetClass="entr" presetSubtype="16" fill="hold" grpId="0" nodeType="withEffect">
                                  <p:stCondLst>
                                    <p:cond delay="450"/>
                                  </p:stCondLst>
                                  <p:childTnLst>
                                    <p:set>
                                      <p:cBhvr>
                                        <p:cTn id="62" dur="1" fill="hold">
                                          <p:stCondLst>
                                            <p:cond delay="0"/>
                                          </p:stCondLst>
                                        </p:cTn>
                                        <p:tgtEl>
                                          <p:spTgt spid="42"/>
                                        </p:tgtEl>
                                        <p:attrNameLst>
                                          <p:attrName>style.visibility</p:attrName>
                                        </p:attrNameLst>
                                      </p:cBhvr>
                                      <p:to>
                                        <p:strVal val="visible"/>
                                      </p:to>
                                    </p:set>
                                    <p:anim calcmode="lin" valueType="num">
                                      <p:cBhvr>
                                        <p:cTn id="63" dur="500" fill="hold"/>
                                        <p:tgtEl>
                                          <p:spTgt spid="42"/>
                                        </p:tgtEl>
                                        <p:attrNameLst>
                                          <p:attrName>ppt_w</p:attrName>
                                        </p:attrNameLst>
                                      </p:cBhvr>
                                      <p:tavLst>
                                        <p:tav tm="0">
                                          <p:val>
                                            <p:fltVal val="0"/>
                                          </p:val>
                                        </p:tav>
                                        <p:tav tm="100000">
                                          <p:val>
                                            <p:strVal val="#ppt_w"/>
                                          </p:val>
                                        </p:tav>
                                      </p:tavLst>
                                    </p:anim>
                                    <p:anim calcmode="lin" valueType="num">
                                      <p:cBhvr>
                                        <p:cTn id="64" dur="500" fill="hold"/>
                                        <p:tgtEl>
                                          <p:spTgt spid="42"/>
                                        </p:tgtEl>
                                        <p:attrNameLst>
                                          <p:attrName>ppt_h</p:attrName>
                                        </p:attrNameLst>
                                      </p:cBhvr>
                                      <p:tavLst>
                                        <p:tav tm="0">
                                          <p:val>
                                            <p:fltVal val="0"/>
                                          </p:val>
                                        </p:tav>
                                        <p:tav tm="100000">
                                          <p:val>
                                            <p:strVal val="#ppt_h"/>
                                          </p:val>
                                        </p:tav>
                                      </p:tavLst>
                                    </p:anim>
                                    <p:animEffect transition="in" filter="fade">
                                      <p:cBhvr>
                                        <p:cTn id="65" dur="500"/>
                                        <p:tgtEl>
                                          <p:spTgt spid="42"/>
                                        </p:tgtEl>
                                      </p:cBhvr>
                                    </p:animEffect>
                                  </p:childTnLst>
                                </p:cTn>
                              </p:par>
                              <p:par>
                                <p:cTn id="66" presetID="53" presetClass="entr" presetSubtype="16" fill="hold" grpId="0" nodeType="withEffect">
                                  <p:stCondLst>
                                    <p:cond delay="60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childTnLst>
                          </p:cTn>
                        </p:par>
                        <p:par>
                          <p:cTn id="71" fill="hold">
                            <p:stCondLst>
                              <p:cond delay="2600"/>
                            </p:stCondLst>
                            <p:childTnLst>
                              <p:par>
                                <p:cTn id="72" presetID="2" presetClass="entr" presetSubtype="2" fill="hold" grpId="0" nodeType="afterEffect">
                                  <p:stCondLst>
                                    <p:cond delay="0"/>
                                  </p:stCondLst>
                                  <p:childTnLst>
                                    <p:set>
                                      <p:cBhvr>
                                        <p:cTn id="73" dur="1" fill="hold">
                                          <p:stCondLst>
                                            <p:cond delay="0"/>
                                          </p:stCondLst>
                                        </p:cTn>
                                        <p:tgtEl>
                                          <p:spTgt spid="47"/>
                                        </p:tgtEl>
                                        <p:attrNameLst>
                                          <p:attrName>style.visibility</p:attrName>
                                        </p:attrNameLst>
                                      </p:cBhvr>
                                      <p:to>
                                        <p:strVal val="visible"/>
                                      </p:to>
                                    </p:set>
                                    <p:anim calcmode="lin" valueType="num">
                                      <p:cBhvr additive="base">
                                        <p:cTn id="74" dur="500" fill="hold"/>
                                        <p:tgtEl>
                                          <p:spTgt spid="47"/>
                                        </p:tgtEl>
                                        <p:attrNameLst>
                                          <p:attrName>ppt_x</p:attrName>
                                        </p:attrNameLst>
                                      </p:cBhvr>
                                      <p:tavLst>
                                        <p:tav tm="0">
                                          <p:val>
                                            <p:strVal val="1+#ppt_w/2"/>
                                          </p:val>
                                        </p:tav>
                                        <p:tav tm="100000">
                                          <p:val>
                                            <p:strVal val="#ppt_x"/>
                                          </p:val>
                                        </p:tav>
                                      </p:tavLst>
                                    </p:anim>
                                    <p:anim calcmode="lin" valueType="num">
                                      <p:cBhvr additive="base">
                                        <p:cTn id="75" dur="500" fill="hold"/>
                                        <p:tgtEl>
                                          <p:spTgt spid="47"/>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 calcmode="lin" valueType="num">
                                      <p:cBhvr additive="base">
                                        <p:cTn id="78" dur="500" fill="hold"/>
                                        <p:tgtEl>
                                          <p:spTgt spid="45"/>
                                        </p:tgtEl>
                                        <p:attrNameLst>
                                          <p:attrName>ppt_x</p:attrName>
                                        </p:attrNameLst>
                                      </p:cBhvr>
                                      <p:tavLst>
                                        <p:tav tm="0">
                                          <p:val>
                                            <p:strVal val="1+#ppt_w/2"/>
                                          </p:val>
                                        </p:tav>
                                        <p:tav tm="100000">
                                          <p:val>
                                            <p:strVal val="#ppt_x"/>
                                          </p:val>
                                        </p:tav>
                                      </p:tavLst>
                                    </p:anim>
                                    <p:anim calcmode="lin" valueType="num">
                                      <p:cBhvr additive="base">
                                        <p:cTn id="79" dur="500" fill="hold"/>
                                        <p:tgtEl>
                                          <p:spTgt spid="45"/>
                                        </p:tgtEl>
                                        <p:attrNameLst>
                                          <p:attrName>ppt_y</p:attrName>
                                        </p:attrNameLst>
                                      </p:cBhvr>
                                      <p:tavLst>
                                        <p:tav tm="0">
                                          <p:val>
                                            <p:strVal val="#ppt_y"/>
                                          </p:val>
                                        </p:tav>
                                        <p:tav tm="100000">
                                          <p:val>
                                            <p:strVal val="#ppt_y"/>
                                          </p:val>
                                        </p:tav>
                                      </p:tavLst>
                                    </p:anim>
                                  </p:childTnLst>
                                </p:cTn>
                              </p:par>
                              <p:par>
                                <p:cTn id="80" presetID="2" presetClass="entr" presetSubtype="2"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 calcmode="lin" valueType="num">
                                      <p:cBhvr additive="base">
                                        <p:cTn id="82" dur="500" fill="hold"/>
                                        <p:tgtEl>
                                          <p:spTgt spid="43"/>
                                        </p:tgtEl>
                                        <p:attrNameLst>
                                          <p:attrName>ppt_x</p:attrName>
                                        </p:attrNameLst>
                                      </p:cBhvr>
                                      <p:tavLst>
                                        <p:tav tm="0">
                                          <p:val>
                                            <p:strVal val="1+#ppt_w/2"/>
                                          </p:val>
                                        </p:tav>
                                        <p:tav tm="100000">
                                          <p:val>
                                            <p:strVal val="#ppt_x"/>
                                          </p:val>
                                        </p:tav>
                                      </p:tavLst>
                                    </p:anim>
                                    <p:anim calcmode="lin" valueType="num">
                                      <p:cBhvr additive="base">
                                        <p:cTn id="83" dur="500" fill="hold"/>
                                        <p:tgtEl>
                                          <p:spTgt spid="43"/>
                                        </p:tgtEl>
                                        <p:attrNameLst>
                                          <p:attrName>ppt_y</p:attrName>
                                        </p:attrNameLst>
                                      </p:cBhvr>
                                      <p:tavLst>
                                        <p:tav tm="0">
                                          <p:val>
                                            <p:strVal val="#ppt_y"/>
                                          </p:val>
                                        </p:tav>
                                        <p:tav tm="100000">
                                          <p:val>
                                            <p:strVal val="#ppt_y"/>
                                          </p:val>
                                        </p:tav>
                                      </p:tavLst>
                                    </p:anim>
                                  </p:childTnLst>
                                </p:cTn>
                              </p:par>
                              <p:par>
                                <p:cTn id="84" presetID="2" presetClass="entr" presetSubtype="2"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additive="base">
                                        <p:cTn id="86" dur="500" fill="hold"/>
                                        <p:tgtEl>
                                          <p:spTgt spid="28"/>
                                        </p:tgtEl>
                                        <p:attrNameLst>
                                          <p:attrName>ppt_x</p:attrName>
                                        </p:attrNameLst>
                                      </p:cBhvr>
                                      <p:tavLst>
                                        <p:tav tm="0">
                                          <p:val>
                                            <p:strVal val="1+#ppt_w/2"/>
                                          </p:val>
                                        </p:tav>
                                        <p:tav tm="100000">
                                          <p:val>
                                            <p:strVal val="#ppt_x"/>
                                          </p:val>
                                        </p:tav>
                                      </p:tavLst>
                                    </p:anim>
                                    <p:anim calcmode="lin" valueType="num">
                                      <p:cBhvr additive="base">
                                        <p:cTn id="87" dur="500" fill="hold"/>
                                        <p:tgtEl>
                                          <p:spTgt spid="28"/>
                                        </p:tgtEl>
                                        <p:attrNameLst>
                                          <p:attrName>ppt_y</p:attrName>
                                        </p:attrNameLst>
                                      </p:cBhvr>
                                      <p:tavLst>
                                        <p:tav tm="0">
                                          <p:val>
                                            <p:strVal val="#ppt_y"/>
                                          </p:val>
                                        </p:tav>
                                        <p:tav tm="100000">
                                          <p:val>
                                            <p:strVal val="#ppt_y"/>
                                          </p:val>
                                        </p:tav>
                                      </p:tavLst>
                                    </p:anim>
                                  </p:childTnLst>
                                </p:cTn>
                              </p:par>
                              <p:par>
                                <p:cTn id="88" presetID="2" presetClass="entr" presetSubtype="2" fill="hold" grpId="0" nodeType="withEffect">
                                  <p:stCondLst>
                                    <p:cond delay="0"/>
                                  </p:stCondLst>
                                  <p:childTnLst>
                                    <p:set>
                                      <p:cBhvr>
                                        <p:cTn id="89" dur="1" fill="hold">
                                          <p:stCondLst>
                                            <p:cond delay="0"/>
                                          </p:stCondLst>
                                        </p:cTn>
                                        <p:tgtEl>
                                          <p:spTgt spid="26"/>
                                        </p:tgtEl>
                                        <p:attrNameLst>
                                          <p:attrName>style.visibility</p:attrName>
                                        </p:attrNameLst>
                                      </p:cBhvr>
                                      <p:to>
                                        <p:strVal val="visible"/>
                                      </p:to>
                                    </p:set>
                                    <p:anim calcmode="lin" valueType="num">
                                      <p:cBhvr additive="base">
                                        <p:cTn id="90" dur="500" fill="hold"/>
                                        <p:tgtEl>
                                          <p:spTgt spid="26"/>
                                        </p:tgtEl>
                                        <p:attrNameLst>
                                          <p:attrName>ppt_x</p:attrName>
                                        </p:attrNameLst>
                                      </p:cBhvr>
                                      <p:tavLst>
                                        <p:tav tm="0">
                                          <p:val>
                                            <p:strVal val="1+#ppt_w/2"/>
                                          </p:val>
                                        </p:tav>
                                        <p:tav tm="100000">
                                          <p:val>
                                            <p:strVal val="#ppt_x"/>
                                          </p:val>
                                        </p:tav>
                                      </p:tavLst>
                                    </p:anim>
                                    <p:anim calcmode="lin" valueType="num">
                                      <p:cBhvr additive="base">
                                        <p:cTn id="91"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7" grpId="0" animBg="1"/>
      <p:bldP spid="18" grpId="0" animBg="1"/>
      <p:bldP spid="19" grpId="0" animBg="1"/>
      <p:bldP spid="20" grpId="0" animBg="1"/>
      <p:bldP spid="26" grpId="0"/>
      <p:bldP spid="27" grpId="0"/>
      <p:bldP spid="28" grpId="0"/>
      <p:bldP spid="42" grpId="0"/>
      <p:bldP spid="43" grpId="0"/>
      <p:bldP spid="44" grpId="0"/>
      <p:bldP spid="45" grpId="0"/>
      <p:bldP spid="46" grpId="0"/>
      <p:bldP spid="47" grpId="0"/>
      <p:bldP spid="4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pic>
        <p:nvPicPr>
          <p:cNvPr id="41" name="图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6671" y="1916832"/>
            <a:ext cx="4733700" cy="3155800"/>
          </a:xfrm>
          <a:prstGeom prst="rect">
            <a:avLst/>
          </a:prstGeom>
          <a:noFill/>
          <a:ln w="28575">
            <a:solidFill>
              <a:srgbClr val="DDDDDD"/>
            </a:solidFill>
          </a:ln>
          <a:effectLst>
            <a:outerShdw blurRad="63500" algn="ctr" rotWithShape="0">
              <a:prstClr val="black">
                <a:alpha val="40000"/>
              </a:prstClr>
            </a:outerShdw>
          </a:effectLst>
        </p:spPr>
      </p:pic>
      <p:sp>
        <p:nvSpPr>
          <p:cNvPr id="42" name="TextBox 19"/>
          <p:cNvSpPr txBox="1"/>
          <p:nvPr/>
        </p:nvSpPr>
        <p:spPr>
          <a:xfrm>
            <a:off x="4106579" y="1916833"/>
            <a:ext cx="2848023" cy="1061799"/>
          </a:xfrm>
          <a:prstGeom prst="rect">
            <a:avLst/>
          </a:prstGeom>
          <a:noFill/>
        </p:spPr>
        <p:txBody>
          <a:bodyPr wrap="square" lIns="91413" tIns="45705" rIns="91413" bIns="45705" rtlCol="0">
            <a:spAutoFit/>
          </a:bodyPr>
          <a:lstStyle/>
          <a:p>
            <a:pPr fontAlgn="base">
              <a:lnSpc>
                <a:spcPct val="150000"/>
              </a:lnSpc>
              <a:spcBef>
                <a:spcPct val="0"/>
              </a:spcBef>
              <a:spcAft>
                <a:spcPct val="0"/>
              </a:spcAft>
            </a:pPr>
            <a:r>
              <a:rPr lang="zh-CN" altLang="en-US" sz="1400" dirty="0">
                <a:latin typeface="+mj-ea"/>
                <a:ea typeface="+mj-ea"/>
              </a:rPr>
              <a:t>这里输入您的文字这里输入您的文字这里输入您的文字这里输入您的文字这里输入您</a:t>
            </a:r>
          </a:p>
        </p:txBody>
      </p:sp>
      <p:cxnSp>
        <p:nvCxnSpPr>
          <p:cNvPr id="43" name="直接连接符 42"/>
          <p:cNvCxnSpPr/>
          <p:nvPr/>
        </p:nvCxnSpPr>
        <p:spPr bwMode="auto">
          <a:xfrm>
            <a:off x="3026693" y="3451570"/>
            <a:ext cx="3766209" cy="0"/>
          </a:xfrm>
          <a:prstGeom prst="line">
            <a:avLst/>
          </a:prstGeom>
          <a:noFill/>
          <a:ln w="9525" cap="flat" cmpd="sng" algn="ctr">
            <a:solidFill>
              <a:schemeClr val="bg1"/>
            </a:solidFill>
            <a:prstDash val="dash"/>
            <a:headEnd type="oval" w="med" len="med"/>
            <a:tailEnd type="oval" w="med" len="med"/>
          </a:ln>
          <a:effectLst>
            <a:outerShdw blurRad="12700" dist="6350" dir="5400000" rotWithShape="0">
              <a:srgbClr val="000000">
                <a:alpha val="38000"/>
              </a:srgbClr>
            </a:outerShdw>
          </a:effectLst>
        </p:spPr>
      </p:cxnSp>
      <p:sp>
        <p:nvSpPr>
          <p:cNvPr id="44" name="TextBox 21"/>
          <p:cNvSpPr txBox="1"/>
          <p:nvPr/>
        </p:nvSpPr>
        <p:spPr>
          <a:xfrm>
            <a:off x="4106578" y="3746198"/>
            <a:ext cx="2848023" cy="1061799"/>
          </a:xfrm>
          <a:prstGeom prst="rect">
            <a:avLst/>
          </a:prstGeom>
          <a:noFill/>
        </p:spPr>
        <p:txBody>
          <a:bodyPr wrap="square" lIns="91413" tIns="45705" rIns="91413" bIns="45705" rtlCol="0">
            <a:spAutoFit/>
          </a:bodyPr>
          <a:lstStyle/>
          <a:p>
            <a:pPr fontAlgn="base">
              <a:lnSpc>
                <a:spcPct val="150000"/>
              </a:lnSpc>
              <a:spcBef>
                <a:spcPct val="0"/>
              </a:spcBef>
              <a:spcAft>
                <a:spcPct val="0"/>
              </a:spcAft>
            </a:pPr>
            <a:r>
              <a:rPr lang="zh-CN" altLang="en-US" sz="1400" dirty="0">
                <a:latin typeface="+mj-ea"/>
                <a:ea typeface="+mj-ea"/>
              </a:rPr>
              <a:t>这里输入您的文字这里输入您的文字这里输入您的文字这里输入您的文字这里输入您</a:t>
            </a:r>
          </a:p>
        </p:txBody>
      </p:sp>
      <p:grpSp>
        <p:nvGrpSpPr>
          <p:cNvPr id="54" name="组合 53"/>
          <p:cNvGrpSpPr/>
          <p:nvPr/>
        </p:nvGrpSpPr>
        <p:grpSpPr>
          <a:xfrm>
            <a:off x="3018577" y="1913279"/>
            <a:ext cx="1054232" cy="1054232"/>
            <a:chOff x="3962648" y="2819400"/>
            <a:chExt cx="1218704" cy="1218704"/>
          </a:xfrm>
        </p:grpSpPr>
        <p:grpSp>
          <p:nvGrpSpPr>
            <p:cNvPr id="55" name="组合 54"/>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ea"/>
                  <a:ea typeface="+mj-ea"/>
                </a:endParaRPr>
              </a:p>
            </p:txBody>
          </p:sp>
          <p:sp>
            <p:nvSpPr>
              <p:cNvPr id="58" name="椭圆 57"/>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grpSp>
        <p:sp>
          <p:nvSpPr>
            <p:cNvPr id="56" name="TextBox 4"/>
            <p:cNvSpPr txBox="1"/>
            <p:nvPr/>
          </p:nvSpPr>
          <p:spPr>
            <a:xfrm>
              <a:off x="4020520" y="3221223"/>
              <a:ext cx="1102958" cy="462532"/>
            </a:xfrm>
            <a:prstGeom prst="rect">
              <a:avLst/>
            </a:prstGeom>
            <a:noFill/>
          </p:spPr>
          <p:txBody>
            <a:bodyPr wrap="none" rtlCol="0">
              <a:spAutoFit/>
            </a:bodyPr>
            <a:lstStyle/>
            <a:p>
              <a:pPr algn="ctr"/>
              <a:r>
                <a:rPr lang="zh-CN" altLang="en-US" sz="2000" b="1" dirty="0">
                  <a:solidFill>
                    <a:schemeClr val="bg1"/>
                  </a:solidFill>
                  <a:latin typeface="+mj-ea"/>
                  <a:ea typeface="+mj-ea"/>
                </a:rPr>
                <a:t>主题字</a:t>
              </a:r>
              <a:endParaRPr lang="en-US" altLang="zh-CN" sz="2000" b="1" dirty="0">
                <a:solidFill>
                  <a:schemeClr val="bg1"/>
                </a:solidFill>
                <a:latin typeface="+mj-ea"/>
                <a:ea typeface="+mj-ea"/>
              </a:endParaRPr>
            </a:p>
          </p:txBody>
        </p:sp>
      </p:grpSp>
      <p:grpSp>
        <p:nvGrpSpPr>
          <p:cNvPr id="59" name="组合 58"/>
          <p:cNvGrpSpPr/>
          <p:nvPr/>
        </p:nvGrpSpPr>
        <p:grpSpPr>
          <a:xfrm>
            <a:off x="3018577" y="3645024"/>
            <a:ext cx="1054232" cy="1054232"/>
            <a:chOff x="3962648" y="2819400"/>
            <a:chExt cx="1218704" cy="1218704"/>
          </a:xfrm>
        </p:grpSpPr>
        <p:grpSp>
          <p:nvGrpSpPr>
            <p:cNvPr id="60" name="组合 59"/>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ea"/>
                  <a:ea typeface="+mj-ea"/>
                </a:endParaRPr>
              </a:p>
            </p:txBody>
          </p:sp>
          <p:sp>
            <p:nvSpPr>
              <p:cNvPr id="63" name="椭圆 62"/>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grpSp>
        <p:sp>
          <p:nvSpPr>
            <p:cNvPr id="61" name="TextBox 4"/>
            <p:cNvSpPr txBox="1"/>
            <p:nvPr/>
          </p:nvSpPr>
          <p:spPr>
            <a:xfrm>
              <a:off x="4020520" y="3221223"/>
              <a:ext cx="1102958" cy="462532"/>
            </a:xfrm>
            <a:prstGeom prst="rect">
              <a:avLst/>
            </a:prstGeom>
            <a:noFill/>
          </p:spPr>
          <p:txBody>
            <a:bodyPr wrap="none" rtlCol="0">
              <a:spAutoFit/>
            </a:bodyPr>
            <a:lstStyle/>
            <a:p>
              <a:pPr algn="ctr"/>
              <a:r>
                <a:rPr lang="zh-CN" altLang="en-US" sz="2000" b="1" dirty="0">
                  <a:solidFill>
                    <a:schemeClr val="bg1"/>
                  </a:solidFill>
                  <a:latin typeface="+mj-ea"/>
                  <a:ea typeface="+mj-ea"/>
                </a:rPr>
                <a:t>主题字</a:t>
              </a:r>
              <a:endParaRPr lang="en-US" altLang="zh-CN" sz="2000" b="1" dirty="0">
                <a:solidFill>
                  <a:schemeClr val="bg1"/>
                </a:solidFill>
                <a:latin typeface="+mj-ea"/>
                <a:ea typeface="+mj-ea"/>
              </a:endParaRPr>
            </a:p>
          </p:txBody>
        </p:sp>
      </p:grpSp>
    </p:spTree>
    <p:extLst>
      <p:ext uri="{BB962C8B-B14F-4D97-AF65-F5344CB8AC3E}">
        <p14:creationId xmlns:p14="http://schemas.microsoft.com/office/powerpoint/2010/main" val="3832419189"/>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500" fill="hold"/>
                                        <p:tgtEl>
                                          <p:spTgt spid="54"/>
                                        </p:tgtEl>
                                        <p:attrNameLst>
                                          <p:attrName>ppt_w</p:attrName>
                                        </p:attrNameLst>
                                      </p:cBhvr>
                                      <p:tavLst>
                                        <p:tav tm="0">
                                          <p:val>
                                            <p:fltVal val="0"/>
                                          </p:val>
                                        </p:tav>
                                        <p:tav tm="100000">
                                          <p:val>
                                            <p:strVal val="#ppt_w"/>
                                          </p:val>
                                        </p:tav>
                                      </p:tavLst>
                                    </p:anim>
                                    <p:anim calcmode="lin" valueType="num">
                                      <p:cBhvr>
                                        <p:cTn id="12" dur="500" fill="hold"/>
                                        <p:tgtEl>
                                          <p:spTgt spid="54"/>
                                        </p:tgtEl>
                                        <p:attrNameLst>
                                          <p:attrName>ppt_h</p:attrName>
                                        </p:attrNameLst>
                                      </p:cBhvr>
                                      <p:tavLst>
                                        <p:tav tm="0">
                                          <p:val>
                                            <p:fltVal val="0"/>
                                          </p:val>
                                        </p:tav>
                                        <p:tav tm="100000">
                                          <p:val>
                                            <p:strVal val="#ppt_h"/>
                                          </p:val>
                                        </p:tav>
                                      </p:tavLst>
                                    </p:anim>
                                    <p:animEffect transition="in" filter="fade">
                                      <p:cBhvr>
                                        <p:cTn id="13" dur="500"/>
                                        <p:tgtEl>
                                          <p:spTgt spid="54"/>
                                        </p:tgtEl>
                                      </p:cBhvr>
                                    </p:animEffect>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1+#ppt_w/2"/>
                                          </p:val>
                                        </p:tav>
                                        <p:tav tm="100000">
                                          <p:val>
                                            <p:strVal val="#ppt_x"/>
                                          </p:val>
                                        </p:tav>
                                      </p:tavLst>
                                    </p:anim>
                                    <p:anim calcmode="lin" valueType="num">
                                      <p:cBhvr additive="base">
                                        <p:cTn id="18" dur="500" fill="hold"/>
                                        <p:tgtEl>
                                          <p:spTgt spid="4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p:cTn id="26" dur="500" fill="hold"/>
                                        <p:tgtEl>
                                          <p:spTgt spid="59"/>
                                        </p:tgtEl>
                                        <p:attrNameLst>
                                          <p:attrName>ppt_w</p:attrName>
                                        </p:attrNameLst>
                                      </p:cBhvr>
                                      <p:tavLst>
                                        <p:tav tm="0">
                                          <p:val>
                                            <p:fltVal val="0"/>
                                          </p:val>
                                        </p:tav>
                                        <p:tav tm="100000">
                                          <p:val>
                                            <p:strVal val="#ppt_w"/>
                                          </p:val>
                                        </p:tav>
                                      </p:tavLst>
                                    </p:anim>
                                    <p:anim calcmode="lin" valueType="num">
                                      <p:cBhvr>
                                        <p:cTn id="27" dur="500" fill="hold"/>
                                        <p:tgtEl>
                                          <p:spTgt spid="59"/>
                                        </p:tgtEl>
                                        <p:attrNameLst>
                                          <p:attrName>ppt_h</p:attrName>
                                        </p:attrNameLst>
                                      </p:cBhvr>
                                      <p:tavLst>
                                        <p:tav tm="0">
                                          <p:val>
                                            <p:fltVal val="0"/>
                                          </p:val>
                                        </p:tav>
                                        <p:tav tm="100000">
                                          <p:val>
                                            <p:strVal val="#ppt_h"/>
                                          </p:val>
                                        </p:tav>
                                      </p:tavLst>
                                    </p:anim>
                                    <p:animEffect transition="in" filter="fade">
                                      <p:cBhvr>
                                        <p:cTn id="28" dur="500"/>
                                        <p:tgtEl>
                                          <p:spTgt spid="59"/>
                                        </p:tgtEl>
                                      </p:cBhvr>
                                    </p:animEffect>
                                  </p:childTnLst>
                                </p:cTn>
                              </p:par>
                              <p:par>
                                <p:cTn id="29" presetID="2" presetClass="entr" presetSubtype="2"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1+#ppt_w/2"/>
                                          </p:val>
                                        </p:tav>
                                        <p:tav tm="100000">
                                          <p:val>
                                            <p:strVal val="#ppt_x"/>
                                          </p:val>
                                        </p:tav>
                                      </p:tavLst>
                                    </p:anim>
                                    <p:anim calcmode="lin" valueType="num">
                                      <p:cBhvr additive="base">
                                        <p:cTn id="32" dur="500" fill="hold"/>
                                        <p:tgtEl>
                                          <p:spTgt spid="44"/>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42" presetClass="entr" presetSubtype="0" fill="hold"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1000"/>
                                        <p:tgtEl>
                                          <p:spTgt spid="41"/>
                                        </p:tgtEl>
                                      </p:cBhvr>
                                    </p:animEffect>
                                    <p:anim calcmode="lin" valueType="num">
                                      <p:cBhvr>
                                        <p:cTn id="37" dur="1000" fill="hold"/>
                                        <p:tgtEl>
                                          <p:spTgt spid="41"/>
                                        </p:tgtEl>
                                        <p:attrNameLst>
                                          <p:attrName>ppt_x</p:attrName>
                                        </p:attrNameLst>
                                      </p:cBhvr>
                                      <p:tavLst>
                                        <p:tav tm="0">
                                          <p:val>
                                            <p:strVal val="#ppt_x"/>
                                          </p:val>
                                        </p:tav>
                                        <p:tav tm="100000">
                                          <p:val>
                                            <p:strVal val="#ppt_x"/>
                                          </p:val>
                                        </p:tav>
                                      </p:tavLst>
                                    </p:anim>
                                    <p:anim calcmode="lin" valueType="num">
                                      <p:cBhvr>
                                        <p:cTn id="3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2" grpId="0"/>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0"/>
            <a:ext cx="3931034" cy="6858000"/>
          </a:xfrm>
          <a:prstGeom prst="rect">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2498498" y="1641656"/>
            <a:ext cx="2865072" cy="2865072"/>
            <a:chOff x="2498498" y="1641656"/>
            <a:chExt cx="2865072" cy="2865072"/>
          </a:xfrm>
        </p:grpSpPr>
        <p:grpSp>
          <p:nvGrpSpPr>
            <p:cNvPr id="26" name="组合 25"/>
            <p:cNvGrpSpPr/>
            <p:nvPr/>
          </p:nvGrpSpPr>
          <p:grpSpPr>
            <a:xfrm>
              <a:off x="2498498" y="1641656"/>
              <a:ext cx="2865072" cy="2865072"/>
              <a:chOff x="4583038" y="1033291"/>
              <a:chExt cx="2838736" cy="2838736"/>
            </a:xfrm>
          </p:grpSpPr>
          <p:sp>
            <p:nvSpPr>
              <p:cNvPr id="27" name="椭圆 26"/>
              <p:cNvSpPr/>
              <p:nvPr/>
            </p:nvSpPr>
            <p:spPr>
              <a:xfrm>
                <a:off x="4583038" y="1033291"/>
                <a:ext cx="2838736" cy="2838736"/>
              </a:xfrm>
              <a:prstGeom prst="ellipse">
                <a:avLst/>
              </a:prstGeom>
              <a:gradFill rotWithShape="1">
                <a:gsLst>
                  <a:gs pos="63000">
                    <a:srgbClr val="ECECEC"/>
                  </a:gs>
                  <a:gs pos="100000">
                    <a:srgbClr val="F7F7F7"/>
                  </a:gs>
                  <a:gs pos="0">
                    <a:srgbClr val="E2E2E2"/>
                  </a:gs>
                </a:gsLst>
                <a:lin ang="4200000" scaled="0"/>
              </a:gradFill>
              <a:ln w="31750">
                <a:gradFill>
                  <a:gsLst>
                    <a:gs pos="0">
                      <a:schemeClr val="bg1"/>
                    </a:gs>
                    <a:gs pos="100000">
                      <a:schemeClr val="bg1">
                        <a:lumMod val="85000"/>
                      </a:schemeClr>
                    </a:gs>
                  </a:gsLst>
                  <a:lin ang="4200000" scaled="0"/>
                </a:gradFill>
              </a:ln>
              <a:effectLst>
                <a:outerShdw blurRad="177800" dist="127000" dir="4200000" sx="101000" sy="101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28" name="椭圆 27"/>
              <p:cNvSpPr/>
              <p:nvPr/>
            </p:nvSpPr>
            <p:spPr>
              <a:xfrm>
                <a:off x="4900308" y="1350561"/>
                <a:ext cx="2204196" cy="2204196"/>
              </a:xfrm>
              <a:prstGeom prst="ellipse">
                <a:avLst/>
              </a:prstGeom>
              <a:solidFill>
                <a:srgbClr val="0297F0"/>
              </a:solidFill>
              <a:ln w="31750">
                <a:noFill/>
              </a:ln>
              <a:effectLst>
                <a:innerShdw blurRad="330200">
                  <a:prstClr val="black">
                    <a:alpha val="78000"/>
                  </a:prstClr>
                </a:innerShdw>
              </a:effectLst>
            </p:spPr>
            <p:txBody>
              <a:bodyPr wrap="none" anchor="ctr"/>
              <a:lstStyle/>
              <a:p>
                <a:pPr latinLnBrk="1"/>
                <a:endParaRPr kumimoji="1" lang="zh-CN" altLang="en-US" sz="2600">
                  <a:solidFill>
                    <a:srgbClr val="000000"/>
                  </a:solidFill>
                  <a:latin typeface="굴림" charset="-127"/>
                  <a:ea typeface="굴림" charset="-127"/>
                </a:endParaRPr>
              </a:p>
            </p:txBody>
          </p:sp>
        </p:grpSp>
        <p:sp>
          <p:nvSpPr>
            <p:cNvPr id="22" name="TextBox 37"/>
            <p:cNvSpPr>
              <a:spLocks noChangeArrowheads="1"/>
            </p:cNvSpPr>
            <p:nvPr/>
          </p:nvSpPr>
          <p:spPr bwMode="auto">
            <a:xfrm>
              <a:off x="2992314" y="2520194"/>
              <a:ext cx="1877438" cy="1107996"/>
            </a:xfrm>
            <a:prstGeom prst="rect">
              <a:avLst/>
            </a:prstGeom>
            <a:noFill/>
          </p:spPr>
          <p:txBody>
            <a:bodyPr wrap="none" rtlCol="0" anchor="ctr">
              <a:spAutoFit/>
            </a:bodyPr>
            <a:lstStyle/>
            <a:p>
              <a:pPr algn="ctr"/>
              <a:r>
                <a:rPr lang="zh-CN" altLang="en-US" sz="6600" b="1" dirty="0">
                  <a:solidFill>
                    <a:schemeClr val="bg1"/>
                  </a:solidFill>
                  <a:latin typeface="微软雅黑" panose="020B0503020204020204" pitchFamily="34" charset="-122"/>
                  <a:ea typeface="微软雅黑" panose="020B0503020204020204" pitchFamily="34" charset="-122"/>
                </a:rPr>
                <a:t>目录</a:t>
              </a:r>
            </a:p>
          </p:txBody>
        </p:sp>
      </p:grpSp>
      <p:sp>
        <p:nvSpPr>
          <p:cNvPr id="10" name="TextBox 64"/>
          <p:cNvSpPr txBox="1"/>
          <p:nvPr/>
        </p:nvSpPr>
        <p:spPr>
          <a:xfrm>
            <a:off x="6887294" y="1239672"/>
            <a:ext cx="3634984" cy="58477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r>
              <a:rPr lang="zh-CN" altLang="en-US" sz="3200" b="1" dirty="0">
                <a:solidFill>
                  <a:srgbClr val="0297F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年度工作计划</a:t>
            </a:r>
          </a:p>
        </p:txBody>
      </p:sp>
      <p:sp>
        <p:nvSpPr>
          <p:cNvPr id="12" name="TextBox 64"/>
          <p:cNvSpPr txBox="1"/>
          <p:nvPr/>
        </p:nvSpPr>
        <p:spPr>
          <a:xfrm>
            <a:off x="6887294" y="2114427"/>
            <a:ext cx="3634984" cy="58477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r>
              <a:rPr lang="zh-CN" altLang="en-US" sz="3200" b="1" dirty="0">
                <a:solidFill>
                  <a:srgbClr val="0297F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工作完成情况</a:t>
            </a:r>
          </a:p>
        </p:txBody>
      </p:sp>
      <p:sp>
        <p:nvSpPr>
          <p:cNvPr id="14" name="TextBox 64"/>
          <p:cNvSpPr txBox="1"/>
          <p:nvPr/>
        </p:nvSpPr>
        <p:spPr>
          <a:xfrm>
            <a:off x="6887294" y="2962522"/>
            <a:ext cx="3634984" cy="58477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r>
              <a:rPr lang="zh-CN" altLang="en-US" sz="3200" b="1" dirty="0">
                <a:solidFill>
                  <a:srgbClr val="0297F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完成项目展示</a:t>
            </a:r>
          </a:p>
        </p:txBody>
      </p:sp>
      <p:sp>
        <p:nvSpPr>
          <p:cNvPr id="23" name="TextBox 64"/>
          <p:cNvSpPr txBox="1"/>
          <p:nvPr/>
        </p:nvSpPr>
        <p:spPr>
          <a:xfrm>
            <a:off x="6887294" y="3979200"/>
            <a:ext cx="3634984" cy="58477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r>
              <a:rPr lang="zh-CN" altLang="en-US" sz="3200" b="1" dirty="0">
                <a:solidFill>
                  <a:srgbClr val="0297F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工作不足之处</a:t>
            </a:r>
          </a:p>
        </p:txBody>
      </p:sp>
      <p:sp>
        <p:nvSpPr>
          <p:cNvPr id="25" name="TextBox 64"/>
          <p:cNvSpPr txBox="1"/>
          <p:nvPr/>
        </p:nvSpPr>
        <p:spPr>
          <a:xfrm>
            <a:off x="6887294" y="4947878"/>
            <a:ext cx="3634984" cy="58477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r>
              <a:rPr lang="zh-CN" altLang="en-US" sz="3200" b="1" dirty="0">
                <a:solidFill>
                  <a:srgbClr val="0297F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明年工作计划</a:t>
            </a:r>
          </a:p>
        </p:txBody>
      </p:sp>
      <p:grpSp>
        <p:nvGrpSpPr>
          <p:cNvPr id="3" name="组合 2"/>
          <p:cNvGrpSpPr/>
          <p:nvPr/>
        </p:nvGrpSpPr>
        <p:grpSpPr>
          <a:xfrm>
            <a:off x="5801351" y="1113842"/>
            <a:ext cx="760218" cy="760218"/>
            <a:chOff x="5499090" y="-64289"/>
            <a:chExt cx="874414" cy="874414"/>
          </a:xfrm>
        </p:grpSpPr>
        <p:grpSp>
          <p:nvGrpSpPr>
            <p:cNvPr id="29" name="组合 28"/>
            <p:cNvGrpSpPr/>
            <p:nvPr/>
          </p:nvGrpSpPr>
          <p:grpSpPr>
            <a:xfrm>
              <a:off x="5499090" y="-64289"/>
              <a:ext cx="874414" cy="874414"/>
              <a:chOff x="4583038" y="1033291"/>
              <a:chExt cx="2838736" cy="2838736"/>
            </a:xfrm>
          </p:grpSpPr>
          <p:sp>
            <p:nvSpPr>
              <p:cNvPr id="30" name="椭圆 29"/>
              <p:cNvSpPr/>
              <p:nvPr/>
            </p:nvSpPr>
            <p:spPr>
              <a:xfrm>
                <a:off x="4583038" y="1033291"/>
                <a:ext cx="2838736" cy="2838736"/>
              </a:xfrm>
              <a:prstGeom prst="ellipse">
                <a:avLst/>
              </a:prstGeom>
              <a:gradFill rotWithShape="1">
                <a:gsLst>
                  <a:gs pos="63000">
                    <a:srgbClr val="ECECEC"/>
                  </a:gs>
                  <a:gs pos="100000">
                    <a:srgbClr val="F7F7F7"/>
                  </a:gs>
                  <a:gs pos="0">
                    <a:srgbClr val="E2E2E2"/>
                  </a:gs>
                </a:gsLst>
                <a:lin ang="4200000" scaled="0"/>
              </a:gradFill>
              <a:ln w="31750">
                <a:gradFill>
                  <a:gsLst>
                    <a:gs pos="0">
                      <a:schemeClr val="bg1"/>
                    </a:gs>
                    <a:gs pos="100000">
                      <a:schemeClr val="bg1">
                        <a:lumMod val="85000"/>
                      </a:schemeClr>
                    </a:gs>
                  </a:gsLst>
                  <a:lin ang="4200000" scaled="0"/>
                </a:gradFill>
              </a:ln>
              <a:effectLst>
                <a:outerShdw blurRad="177800" dist="127000" dir="4200000" sx="101000" sy="101000" algn="ctr" rotWithShape="0">
                  <a:schemeClr val="tx1">
                    <a:lumMod val="90000"/>
                    <a:lumOff val="10000"/>
                    <a:alpha val="40000"/>
                  </a:schemeClr>
                </a:outerShdw>
              </a:effectLst>
            </p:spPr>
            <p:txBody>
              <a:bodyPr wrap="none" anchor="ctr"/>
              <a:lstStyle/>
              <a:p>
                <a:pPr latinLnBrk="1"/>
                <a:endParaRPr kumimoji="1" lang="zh-CN" altLang="en-US" sz="2000">
                  <a:solidFill>
                    <a:srgbClr val="000000"/>
                  </a:solidFill>
                  <a:latin typeface="굴림" charset="-127"/>
                  <a:ea typeface="굴림" charset="-127"/>
                </a:endParaRPr>
              </a:p>
            </p:txBody>
          </p:sp>
          <p:sp>
            <p:nvSpPr>
              <p:cNvPr id="31" name="椭圆 30"/>
              <p:cNvSpPr/>
              <p:nvPr/>
            </p:nvSpPr>
            <p:spPr>
              <a:xfrm>
                <a:off x="4900308" y="1350561"/>
                <a:ext cx="2204196" cy="2204196"/>
              </a:xfrm>
              <a:prstGeom prst="ellipse">
                <a:avLst/>
              </a:prstGeom>
              <a:solidFill>
                <a:srgbClr val="0297F0"/>
              </a:solidFill>
              <a:ln w="31750">
                <a:noFill/>
              </a:ln>
              <a:effectLst>
                <a:innerShdw blurRad="330200">
                  <a:prstClr val="black">
                    <a:alpha val="78000"/>
                  </a:prstClr>
                </a:innerShdw>
              </a:effectLst>
            </p:spPr>
            <p:txBody>
              <a:bodyPr wrap="none" anchor="ctr"/>
              <a:lstStyle/>
              <a:p>
                <a:pPr latinLnBrk="1"/>
                <a:endParaRPr kumimoji="1" lang="zh-CN" altLang="en-US" sz="2400">
                  <a:solidFill>
                    <a:srgbClr val="000000"/>
                  </a:solidFill>
                  <a:latin typeface="굴림" charset="-127"/>
                  <a:ea typeface="굴림" charset="-127"/>
                </a:endParaRPr>
              </a:p>
            </p:txBody>
          </p:sp>
        </p:grpSp>
        <p:sp>
          <p:nvSpPr>
            <p:cNvPr id="2" name="文本框 1"/>
            <p:cNvSpPr txBox="1"/>
            <p:nvPr/>
          </p:nvSpPr>
          <p:spPr>
            <a:xfrm>
              <a:off x="5655610" y="76662"/>
              <a:ext cx="590385" cy="601815"/>
            </a:xfrm>
            <a:prstGeom prst="rect">
              <a:avLst/>
            </a:prstGeom>
            <a:noFill/>
          </p:spPr>
          <p:txBody>
            <a:bodyPr wrap="none" rtlCol="0">
              <a:spAutoFit/>
            </a:bodyPr>
            <a:lstStyle/>
            <a:p>
              <a:r>
                <a:rPr lang="en-US" altLang="zh-CN" sz="2800" dirty="0">
                  <a:solidFill>
                    <a:schemeClr val="bg1"/>
                  </a:solidFill>
                  <a:effectLst>
                    <a:innerShdw blurRad="63500" dist="50800" dir="13500000">
                      <a:prstClr val="black">
                        <a:alpha val="50000"/>
                      </a:prstClr>
                    </a:innerShdw>
                  </a:effectLst>
                  <a:latin typeface="Impact" panose="020B0806030902050204" pitchFamily="34" charset="0"/>
                </a:rPr>
                <a:t>01</a:t>
              </a:r>
              <a:endParaRPr lang="zh-CN" altLang="en-US" sz="2800" dirty="0">
                <a:solidFill>
                  <a:schemeClr val="bg1"/>
                </a:solidFill>
                <a:effectLst>
                  <a:innerShdw blurRad="63500" dist="50800" dir="13500000">
                    <a:prstClr val="black">
                      <a:alpha val="50000"/>
                    </a:prstClr>
                  </a:innerShdw>
                </a:effectLst>
                <a:latin typeface="Impact" panose="020B0806030902050204" pitchFamily="34" charset="0"/>
              </a:endParaRPr>
            </a:p>
          </p:txBody>
        </p:sp>
      </p:grpSp>
      <p:grpSp>
        <p:nvGrpSpPr>
          <p:cNvPr id="32" name="组合 31"/>
          <p:cNvGrpSpPr/>
          <p:nvPr/>
        </p:nvGrpSpPr>
        <p:grpSpPr>
          <a:xfrm>
            <a:off x="5816435" y="2029462"/>
            <a:ext cx="760218" cy="760218"/>
            <a:chOff x="5499090" y="-64289"/>
            <a:chExt cx="874414" cy="874414"/>
          </a:xfrm>
        </p:grpSpPr>
        <p:grpSp>
          <p:nvGrpSpPr>
            <p:cNvPr id="33" name="组合 32"/>
            <p:cNvGrpSpPr/>
            <p:nvPr/>
          </p:nvGrpSpPr>
          <p:grpSpPr>
            <a:xfrm>
              <a:off x="5499090" y="-64289"/>
              <a:ext cx="874414" cy="874414"/>
              <a:chOff x="4583038" y="1033291"/>
              <a:chExt cx="2838736" cy="2838736"/>
            </a:xfrm>
          </p:grpSpPr>
          <p:sp>
            <p:nvSpPr>
              <p:cNvPr id="35" name="椭圆 34"/>
              <p:cNvSpPr/>
              <p:nvPr/>
            </p:nvSpPr>
            <p:spPr>
              <a:xfrm>
                <a:off x="4583038" y="1033291"/>
                <a:ext cx="2838736" cy="2838736"/>
              </a:xfrm>
              <a:prstGeom prst="ellipse">
                <a:avLst/>
              </a:prstGeom>
              <a:gradFill rotWithShape="1">
                <a:gsLst>
                  <a:gs pos="63000">
                    <a:srgbClr val="ECECEC"/>
                  </a:gs>
                  <a:gs pos="100000">
                    <a:srgbClr val="F7F7F7"/>
                  </a:gs>
                  <a:gs pos="0">
                    <a:srgbClr val="E2E2E2"/>
                  </a:gs>
                </a:gsLst>
                <a:lin ang="4200000" scaled="0"/>
              </a:gradFill>
              <a:ln w="31750">
                <a:gradFill>
                  <a:gsLst>
                    <a:gs pos="0">
                      <a:schemeClr val="bg1"/>
                    </a:gs>
                    <a:gs pos="100000">
                      <a:schemeClr val="bg1">
                        <a:lumMod val="85000"/>
                      </a:schemeClr>
                    </a:gs>
                  </a:gsLst>
                  <a:lin ang="4200000" scaled="0"/>
                </a:gradFill>
              </a:ln>
              <a:effectLst>
                <a:outerShdw blurRad="177800" dist="127000" dir="4200000" sx="101000" sy="101000" algn="ctr" rotWithShape="0">
                  <a:schemeClr val="tx1">
                    <a:lumMod val="90000"/>
                    <a:lumOff val="10000"/>
                    <a:alpha val="40000"/>
                  </a:schemeClr>
                </a:outerShdw>
              </a:effectLst>
            </p:spPr>
            <p:txBody>
              <a:bodyPr wrap="none" anchor="ctr"/>
              <a:lstStyle/>
              <a:p>
                <a:pPr latinLnBrk="1"/>
                <a:endParaRPr kumimoji="1" lang="zh-CN" altLang="en-US" sz="2000">
                  <a:solidFill>
                    <a:srgbClr val="000000"/>
                  </a:solidFill>
                  <a:latin typeface="굴림" charset="-127"/>
                  <a:ea typeface="굴림" charset="-127"/>
                </a:endParaRPr>
              </a:p>
            </p:txBody>
          </p:sp>
          <p:sp>
            <p:nvSpPr>
              <p:cNvPr id="36" name="椭圆 35"/>
              <p:cNvSpPr/>
              <p:nvPr/>
            </p:nvSpPr>
            <p:spPr>
              <a:xfrm>
                <a:off x="4900308" y="1350561"/>
                <a:ext cx="2204196" cy="2204196"/>
              </a:xfrm>
              <a:prstGeom prst="ellipse">
                <a:avLst/>
              </a:prstGeom>
              <a:solidFill>
                <a:srgbClr val="0297F0"/>
              </a:solidFill>
              <a:ln w="31750">
                <a:noFill/>
              </a:ln>
              <a:effectLst>
                <a:innerShdw blurRad="330200">
                  <a:prstClr val="black">
                    <a:alpha val="78000"/>
                  </a:prstClr>
                </a:innerShdw>
              </a:effectLst>
            </p:spPr>
            <p:txBody>
              <a:bodyPr wrap="none" anchor="ctr"/>
              <a:lstStyle/>
              <a:p>
                <a:pPr latinLnBrk="1"/>
                <a:endParaRPr kumimoji="1" lang="zh-CN" altLang="en-US" sz="2400">
                  <a:solidFill>
                    <a:srgbClr val="000000"/>
                  </a:solidFill>
                  <a:latin typeface="굴림" charset="-127"/>
                  <a:ea typeface="굴림" charset="-127"/>
                </a:endParaRPr>
              </a:p>
            </p:txBody>
          </p:sp>
        </p:grpSp>
        <p:sp>
          <p:nvSpPr>
            <p:cNvPr id="34" name="文本框 33"/>
            <p:cNvSpPr txBox="1"/>
            <p:nvPr/>
          </p:nvSpPr>
          <p:spPr>
            <a:xfrm>
              <a:off x="5655610" y="76662"/>
              <a:ext cx="590385" cy="601815"/>
            </a:xfrm>
            <a:prstGeom prst="rect">
              <a:avLst/>
            </a:prstGeom>
            <a:noFill/>
          </p:spPr>
          <p:txBody>
            <a:bodyPr wrap="none" rtlCol="0">
              <a:spAutoFit/>
            </a:bodyPr>
            <a:lstStyle/>
            <a:p>
              <a:r>
                <a:rPr lang="en-US" altLang="zh-CN" sz="2800" dirty="0">
                  <a:solidFill>
                    <a:schemeClr val="bg1"/>
                  </a:solidFill>
                  <a:effectLst>
                    <a:innerShdw blurRad="63500" dist="50800" dir="13500000">
                      <a:prstClr val="black">
                        <a:alpha val="50000"/>
                      </a:prstClr>
                    </a:innerShdw>
                  </a:effectLst>
                  <a:latin typeface="Impact" panose="020B0806030902050204" pitchFamily="34" charset="0"/>
                </a:rPr>
                <a:t>01</a:t>
              </a:r>
              <a:endParaRPr lang="zh-CN" altLang="en-US" sz="2800" dirty="0">
                <a:solidFill>
                  <a:schemeClr val="bg1"/>
                </a:solidFill>
                <a:effectLst>
                  <a:innerShdw blurRad="63500" dist="50800" dir="13500000">
                    <a:prstClr val="black">
                      <a:alpha val="50000"/>
                    </a:prstClr>
                  </a:innerShdw>
                </a:effectLst>
                <a:latin typeface="Impact" panose="020B0806030902050204" pitchFamily="34" charset="0"/>
              </a:endParaRPr>
            </a:p>
          </p:txBody>
        </p:sp>
      </p:grpSp>
      <p:grpSp>
        <p:nvGrpSpPr>
          <p:cNvPr id="37" name="组合 36"/>
          <p:cNvGrpSpPr/>
          <p:nvPr/>
        </p:nvGrpSpPr>
        <p:grpSpPr>
          <a:xfrm>
            <a:off x="5831519" y="2945082"/>
            <a:ext cx="760218" cy="760218"/>
            <a:chOff x="5499090" y="-64289"/>
            <a:chExt cx="874414" cy="874414"/>
          </a:xfrm>
        </p:grpSpPr>
        <p:grpSp>
          <p:nvGrpSpPr>
            <p:cNvPr id="38" name="组合 37"/>
            <p:cNvGrpSpPr/>
            <p:nvPr/>
          </p:nvGrpSpPr>
          <p:grpSpPr>
            <a:xfrm>
              <a:off x="5499090" y="-64289"/>
              <a:ext cx="874414" cy="874414"/>
              <a:chOff x="4583038" y="1033291"/>
              <a:chExt cx="2838736" cy="2838736"/>
            </a:xfrm>
          </p:grpSpPr>
          <p:sp>
            <p:nvSpPr>
              <p:cNvPr id="40" name="椭圆 39"/>
              <p:cNvSpPr/>
              <p:nvPr/>
            </p:nvSpPr>
            <p:spPr>
              <a:xfrm>
                <a:off x="4583038" y="1033291"/>
                <a:ext cx="2838736" cy="2838736"/>
              </a:xfrm>
              <a:prstGeom prst="ellipse">
                <a:avLst/>
              </a:prstGeom>
              <a:gradFill rotWithShape="1">
                <a:gsLst>
                  <a:gs pos="63000">
                    <a:srgbClr val="ECECEC"/>
                  </a:gs>
                  <a:gs pos="100000">
                    <a:srgbClr val="F7F7F7"/>
                  </a:gs>
                  <a:gs pos="0">
                    <a:srgbClr val="E2E2E2"/>
                  </a:gs>
                </a:gsLst>
                <a:lin ang="4200000" scaled="0"/>
              </a:gradFill>
              <a:ln w="31750">
                <a:gradFill>
                  <a:gsLst>
                    <a:gs pos="0">
                      <a:schemeClr val="bg1"/>
                    </a:gs>
                    <a:gs pos="100000">
                      <a:schemeClr val="bg1">
                        <a:lumMod val="85000"/>
                      </a:schemeClr>
                    </a:gs>
                  </a:gsLst>
                  <a:lin ang="4200000" scaled="0"/>
                </a:gradFill>
              </a:ln>
              <a:effectLst>
                <a:outerShdw blurRad="177800" dist="127000" dir="4200000" sx="101000" sy="101000" algn="ctr" rotWithShape="0">
                  <a:schemeClr val="tx1">
                    <a:lumMod val="90000"/>
                    <a:lumOff val="10000"/>
                    <a:alpha val="40000"/>
                  </a:schemeClr>
                </a:outerShdw>
              </a:effectLst>
            </p:spPr>
            <p:txBody>
              <a:bodyPr wrap="none" anchor="ctr"/>
              <a:lstStyle/>
              <a:p>
                <a:pPr latinLnBrk="1"/>
                <a:endParaRPr kumimoji="1" lang="zh-CN" altLang="en-US" sz="2000">
                  <a:solidFill>
                    <a:srgbClr val="000000"/>
                  </a:solidFill>
                  <a:latin typeface="굴림" charset="-127"/>
                  <a:ea typeface="굴림" charset="-127"/>
                </a:endParaRPr>
              </a:p>
            </p:txBody>
          </p:sp>
          <p:sp>
            <p:nvSpPr>
              <p:cNvPr id="41" name="椭圆 40"/>
              <p:cNvSpPr/>
              <p:nvPr/>
            </p:nvSpPr>
            <p:spPr>
              <a:xfrm>
                <a:off x="4900308" y="1350561"/>
                <a:ext cx="2204196" cy="2204196"/>
              </a:xfrm>
              <a:prstGeom prst="ellipse">
                <a:avLst/>
              </a:prstGeom>
              <a:solidFill>
                <a:srgbClr val="0297F0"/>
              </a:solidFill>
              <a:ln w="31750">
                <a:noFill/>
              </a:ln>
              <a:effectLst>
                <a:innerShdw blurRad="330200">
                  <a:prstClr val="black">
                    <a:alpha val="78000"/>
                  </a:prstClr>
                </a:innerShdw>
              </a:effectLst>
            </p:spPr>
            <p:txBody>
              <a:bodyPr wrap="none" anchor="ctr"/>
              <a:lstStyle/>
              <a:p>
                <a:pPr latinLnBrk="1"/>
                <a:endParaRPr kumimoji="1" lang="zh-CN" altLang="en-US" sz="2400">
                  <a:solidFill>
                    <a:srgbClr val="000000"/>
                  </a:solidFill>
                  <a:latin typeface="굴림" charset="-127"/>
                  <a:ea typeface="굴림" charset="-127"/>
                </a:endParaRPr>
              </a:p>
            </p:txBody>
          </p:sp>
        </p:grpSp>
        <p:sp>
          <p:nvSpPr>
            <p:cNvPr id="39" name="文本框 38"/>
            <p:cNvSpPr txBox="1"/>
            <p:nvPr/>
          </p:nvSpPr>
          <p:spPr>
            <a:xfrm>
              <a:off x="5655610" y="76662"/>
              <a:ext cx="590385" cy="601815"/>
            </a:xfrm>
            <a:prstGeom prst="rect">
              <a:avLst/>
            </a:prstGeom>
            <a:noFill/>
          </p:spPr>
          <p:txBody>
            <a:bodyPr wrap="none" rtlCol="0">
              <a:spAutoFit/>
            </a:bodyPr>
            <a:lstStyle/>
            <a:p>
              <a:r>
                <a:rPr lang="en-US" altLang="zh-CN" sz="2800" dirty="0">
                  <a:solidFill>
                    <a:schemeClr val="bg1"/>
                  </a:solidFill>
                  <a:effectLst>
                    <a:innerShdw blurRad="63500" dist="50800" dir="13500000">
                      <a:prstClr val="black">
                        <a:alpha val="50000"/>
                      </a:prstClr>
                    </a:innerShdw>
                  </a:effectLst>
                  <a:latin typeface="Impact" panose="020B0806030902050204" pitchFamily="34" charset="0"/>
                </a:rPr>
                <a:t>01</a:t>
              </a:r>
              <a:endParaRPr lang="zh-CN" altLang="en-US" sz="2800" dirty="0">
                <a:solidFill>
                  <a:schemeClr val="bg1"/>
                </a:solidFill>
                <a:effectLst>
                  <a:innerShdw blurRad="63500" dist="50800" dir="13500000">
                    <a:prstClr val="black">
                      <a:alpha val="50000"/>
                    </a:prstClr>
                  </a:innerShdw>
                </a:effectLst>
                <a:latin typeface="Impact" panose="020B0806030902050204" pitchFamily="34" charset="0"/>
              </a:endParaRPr>
            </a:p>
          </p:txBody>
        </p:sp>
      </p:grpSp>
      <p:grpSp>
        <p:nvGrpSpPr>
          <p:cNvPr id="42" name="组合 41"/>
          <p:cNvGrpSpPr/>
          <p:nvPr/>
        </p:nvGrpSpPr>
        <p:grpSpPr>
          <a:xfrm>
            <a:off x="5846603" y="3860702"/>
            <a:ext cx="760218" cy="760218"/>
            <a:chOff x="5499090" y="-64289"/>
            <a:chExt cx="874414" cy="874414"/>
          </a:xfrm>
        </p:grpSpPr>
        <p:grpSp>
          <p:nvGrpSpPr>
            <p:cNvPr id="43" name="组合 42"/>
            <p:cNvGrpSpPr/>
            <p:nvPr/>
          </p:nvGrpSpPr>
          <p:grpSpPr>
            <a:xfrm>
              <a:off x="5499090" y="-64289"/>
              <a:ext cx="874414" cy="874414"/>
              <a:chOff x="4583038" y="1033291"/>
              <a:chExt cx="2838736" cy="2838736"/>
            </a:xfrm>
          </p:grpSpPr>
          <p:sp>
            <p:nvSpPr>
              <p:cNvPr id="45" name="椭圆 44"/>
              <p:cNvSpPr/>
              <p:nvPr/>
            </p:nvSpPr>
            <p:spPr>
              <a:xfrm>
                <a:off x="4583038" y="1033291"/>
                <a:ext cx="2838736" cy="2838736"/>
              </a:xfrm>
              <a:prstGeom prst="ellipse">
                <a:avLst/>
              </a:prstGeom>
              <a:gradFill rotWithShape="1">
                <a:gsLst>
                  <a:gs pos="63000">
                    <a:srgbClr val="ECECEC"/>
                  </a:gs>
                  <a:gs pos="100000">
                    <a:srgbClr val="F7F7F7"/>
                  </a:gs>
                  <a:gs pos="0">
                    <a:srgbClr val="E2E2E2"/>
                  </a:gs>
                </a:gsLst>
                <a:lin ang="4200000" scaled="0"/>
              </a:gradFill>
              <a:ln w="31750">
                <a:gradFill>
                  <a:gsLst>
                    <a:gs pos="0">
                      <a:schemeClr val="bg1"/>
                    </a:gs>
                    <a:gs pos="100000">
                      <a:schemeClr val="bg1">
                        <a:lumMod val="85000"/>
                      </a:schemeClr>
                    </a:gs>
                  </a:gsLst>
                  <a:lin ang="4200000" scaled="0"/>
                </a:gradFill>
              </a:ln>
              <a:effectLst>
                <a:outerShdw blurRad="177800" dist="127000" dir="4200000" sx="101000" sy="101000" algn="ctr" rotWithShape="0">
                  <a:schemeClr val="tx1">
                    <a:lumMod val="90000"/>
                    <a:lumOff val="10000"/>
                    <a:alpha val="40000"/>
                  </a:schemeClr>
                </a:outerShdw>
              </a:effectLst>
            </p:spPr>
            <p:txBody>
              <a:bodyPr wrap="none" anchor="ctr"/>
              <a:lstStyle/>
              <a:p>
                <a:pPr latinLnBrk="1"/>
                <a:endParaRPr kumimoji="1" lang="zh-CN" altLang="en-US" sz="2000">
                  <a:solidFill>
                    <a:srgbClr val="000000"/>
                  </a:solidFill>
                  <a:latin typeface="굴림" charset="-127"/>
                  <a:ea typeface="굴림" charset="-127"/>
                </a:endParaRPr>
              </a:p>
            </p:txBody>
          </p:sp>
          <p:sp>
            <p:nvSpPr>
              <p:cNvPr id="46" name="椭圆 45"/>
              <p:cNvSpPr/>
              <p:nvPr/>
            </p:nvSpPr>
            <p:spPr>
              <a:xfrm>
                <a:off x="4900308" y="1350561"/>
                <a:ext cx="2204196" cy="2204196"/>
              </a:xfrm>
              <a:prstGeom prst="ellipse">
                <a:avLst/>
              </a:prstGeom>
              <a:solidFill>
                <a:srgbClr val="0297F0"/>
              </a:solidFill>
              <a:ln w="31750">
                <a:noFill/>
              </a:ln>
              <a:effectLst>
                <a:innerShdw blurRad="330200">
                  <a:prstClr val="black">
                    <a:alpha val="78000"/>
                  </a:prstClr>
                </a:innerShdw>
              </a:effectLst>
            </p:spPr>
            <p:txBody>
              <a:bodyPr wrap="none" anchor="ctr"/>
              <a:lstStyle/>
              <a:p>
                <a:pPr latinLnBrk="1"/>
                <a:endParaRPr kumimoji="1" lang="zh-CN" altLang="en-US" sz="2400">
                  <a:solidFill>
                    <a:srgbClr val="000000"/>
                  </a:solidFill>
                  <a:latin typeface="굴림" charset="-127"/>
                  <a:ea typeface="굴림" charset="-127"/>
                </a:endParaRPr>
              </a:p>
            </p:txBody>
          </p:sp>
        </p:grpSp>
        <p:sp>
          <p:nvSpPr>
            <p:cNvPr id="44" name="文本框 43"/>
            <p:cNvSpPr txBox="1"/>
            <p:nvPr/>
          </p:nvSpPr>
          <p:spPr>
            <a:xfrm>
              <a:off x="5655610" y="76662"/>
              <a:ext cx="590385" cy="601815"/>
            </a:xfrm>
            <a:prstGeom prst="rect">
              <a:avLst/>
            </a:prstGeom>
            <a:noFill/>
          </p:spPr>
          <p:txBody>
            <a:bodyPr wrap="none" rtlCol="0">
              <a:spAutoFit/>
            </a:bodyPr>
            <a:lstStyle/>
            <a:p>
              <a:r>
                <a:rPr lang="en-US" altLang="zh-CN" sz="2800" dirty="0">
                  <a:solidFill>
                    <a:schemeClr val="bg1"/>
                  </a:solidFill>
                  <a:effectLst>
                    <a:innerShdw blurRad="63500" dist="50800" dir="13500000">
                      <a:prstClr val="black">
                        <a:alpha val="50000"/>
                      </a:prstClr>
                    </a:innerShdw>
                  </a:effectLst>
                  <a:latin typeface="Impact" panose="020B0806030902050204" pitchFamily="34" charset="0"/>
                </a:rPr>
                <a:t>01</a:t>
              </a:r>
              <a:endParaRPr lang="zh-CN" altLang="en-US" sz="2800" dirty="0">
                <a:solidFill>
                  <a:schemeClr val="bg1"/>
                </a:solidFill>
                <a:effectLst>
                  <a:innerShdw blurRad="63500" dist="50800" dir="13500000">
                    <a:prstClr val="black">
                      <a:alpha val="50000"/>
                    </a:prstClr>
                  </a:innerShdw>
                </a:effectLst>
                <a:latin typeface="Impact" panose="020B0806030902050204" pitchFamily="34" charset="0"/>
              </a:endParaRPr>
            </a:p>
          </p:txBody>
        </p:sp>
      </p:grpSp>
      <p:grpSp>
        <p:nvGrpSpPr>
          <p:cNvPr id="47" name="组合 46"/>
          <p:cNvGrpSpPr/>
          <p:nvPr/>
        </p:nvGrpSpPr>
        <p:grpSpPr>
          <a:xfrm>
            <a:off x="5861687" y="4776322"/>
            <a:ext cx="760218" cy="760218"/>
            <a:chOff x="5499090" y="-64289"/>
            <a:chExt cx="874414" cy="874414"/>
          </a:xfrm>
        </p:grpSpPr>
        <p:grpSp>
          <p:nvGrpSpPr>
            <p:cNvPr id="48" name="组合 47"/>
            <p:cNvGrpSpPr/>
            <p:nvPr/>
          </p:nvGrpSpPr>
          <p:grpSpPr>
            <a:xfrm>
              <a:off x="5499090" y="-64289"/>
              <a:ext cx="874414" cy="874414"/>
              <a:chOff x="4583038" y="1033291"/>
              <a:chExt cx="2838736" cy="2838736"/>
            </a:xfrm>
          </p:grpSpPr>
          <p:sp>
            <p:nvSpPr>
              <p:cNvPr id="50" name="椭圆 49"/>
              <p:cNvSpPr/>
              <p:nvPr/>
            </p:nvSpPr>
            <p:spPr>
              <a:xfrm>
                <a:off x="4583038" y="1033291"/>
                <a:ext cx="2838736" cy="2838736"/>
              </a:xfrm>
              <a:prstGeom prst="ellipse">
                <a:avLst/>
              </a:prstGeom>
              <a:gradFill rotWithShape="1">
                <a:gsLst>
                  <a:gs pos="63000">
                    <a:srgbClr val="ECECEC"/>
                  </a:gs>
                  <a:gs pos="100000">
                    <a:srgbClr val="F7F7F7"/>
                  </a:gs>
                  <a:gs pos="0">
                    <a:srgbClr val="E2E2E2"/>
                  </a:gs>
                </a:gsLst>
                <a:lin ang="4200000" scaled="0"/>
              </a:gradFill>
              <a:ln w="31750">
                <a:gradFill>
                  <a:gsLst>
                    <a:gs pos="0">
                      <a:schemeClr val="bg1"/>
                    </a:gs>
                    <a:gs pos="100000">
                      <a:schemeClr val="bg1">
                        <a:lumMod val="85000"/>
                      </a:schemeClr>
                    </a:gs>
                  </a:gsLst>
                  <a:lin ang="4200000" scaled="0"/>
                </a:gradFill>
              </a:ln>
              <a:effectLst>
                <a:outerShdw blurRad="177800" dist="127000" dir="4200000" sx="101000" sy="101000" algn="ctr" rotWithShape="0">
                  <a:schemeClr val="tx1">
                    <a:lumMod val="90000"/>
                    <a:lumOff val="10000"/>
                    <a:alpha val="40000"/>
                  </a:schemeClr>
                </a:outerShdw>
              </a:effectLst>
            </p:spPr>
            <p:txBody>
              <a:bodyPr wrap="none" anchor="ctr"/>
              <a:lstStyle/>
              <a:p>
                <a:pPr latinLnBrk="1"/>
                <a:endParaRPr kumimoji="1" lang="zh-CN" altLang="en-US" sz="2000">
                  <a:solidFill>
                    <a:srgbClr val="000000"/>
                  </a:solidFill>
                  <a:latin typeface="굴림" charset="-127"/>
                  <a:ea typeface="굴림" charset="-127"/>
                </a:endParaRPr>
              </a:p>
            </p:txBody>
          </p:sp>
          <p:sp>
            <p:nvSpPr>
              <p:cNvPr id="51" name="椭圆 50"/>
              <p:cNvSpPr/>
              <p:nvPr/>
            </p:nvSpPr>
            <p:spPr>
              <a:xfrm>
                <a:off x="4900308" y="1350561"/>
                <a:ext cx="2204196" cy="2204196"/>
              </a:xfrm>
              <a:prstGeom prst="ellipse">
                <a:avLst/>
              </a:prstGeom>
              <a:solidFill>
                <a:srgbClr val="0297F0"/>
              </a:solidFill>
              <a:ln w="31750">
                <a:noFill/>
              </a:ln>
              <a:effectLst>
                <a:innerShdw blurRad="330200">
                  <a:prstClr val="black">
                    <a:alpha val="78000"/>
                  </a:prstClr>
                </a:innerShdw>
              </a:effectLst>
            </p:spPr>
            <p:txBody>
              <a:bodyPr wrap="none" anchor="ctr"/>
              <a:lstStyle/>
              <a:p>
                <a:pPr latinLnBrk="1"/>
                <a:endParaRPr kumimoji="1" lang="zh-CN" altLang="en-US" sz="2400">
                  <a:solidFill>
                    <a:srgbClr val="000000"/>
                  </a:solidFill>
                  <a:latin typeface="굴림" charset="-127"/>
                  <a:ea typeface="굴림" charset="-127"/>
                </a:endParaRPr>
              </a:p>
            </p:txBody>
          </p:sp>
        </p:grpSp>
        <p:sp>
          <p:nvSpPr>
            <p:cNvPr id="49" name="文本框 48"/>
            <p:cNvSpPr txBox="1"/>
            <p:nvPr/>
          </p:nvSpPr>
          <p:spPr>
            <a:xfrm>
              <a:off x="5655610" y="76662"/>
              <a:ext cx="590385" cy="601815"/>
            </a:xfrm>
            <a:prstGeom prst="rect">
              <a:avLst/>
            </a:prstGeom>
            <a:noFill/>
          </p:spPr>
          <p:txBody>
            <a:bodyPr wrap="none" rtlCol="0">
              <a:spAutoFit/>
            </a:bodyPr>
            <a:lstStyle/>
            <a:p>
              <a:r>
                <a:rPr lang="en-US" altLang="zh-CN" sz="2800" dirty="0">
                  <a:solidFill>
                    <a:schemeClr val="bg1"/>
                  </a:solidFill>
                  <a:effectLst>
                    <a:innerShdw blurRad="63500" dist="50800" dir="13500000">
                      <a:prstClr val="black">
                        <a:alpha val="50000"/>
                      </a:prstClr>
                    </a:innerShdw>
                  </a:effectLst>
                  <a:latin typeface="Impact" panose="020B0806030902050204" pitchFamily="34" charset="0"/>
                </a:rPr>
                <a:t>01</a:t>
              </a:r>
              <a:endParaRPr lang="zh-CN" altLang="en-US" sz="2800" dirty="0">
                <a:solidFill>
                  <a:schemeClr val="bg1"/>
                </a:solidFill>
                <a:effectLst>
                  <a:innerShdw blurRad="63500" dist="50800" dir="13500000">
                    <a:prstClr val="black">
                      <a:alpha val="50000"/>
                    </a:prstClr>
                  </a:innerShdw>
                </a:effectLst>
                <a:latin typeface="Impact" panose="020B0806030902050204" pitchFamily="34" charset="0"/>
              </a:endParaRPr>
            </a:p>
          </p:txBody>
        </p:sp>
      </p:grpSp>
    </p:spTree>
    <p:extLst>
      <p:ext uri="{BB962C8B-B14F-4D97-AF65-F5344CB8AC3E}">
        <p14:creationId xmlns:p14="http://schemas.microsoft.com/office/powerpoint/2010/main" val="2043127902"/>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Scale>
                                      <p:cBhvr>
                                        <p:cTn id="1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4"/>
                                        </p:tgtEl>
                                        <p:attrNameLst>
                                          <p:attrName>ppt_x</p:attrName>
                                          <p:attrName>ppt_y</p:attrName>
                                        </p:attrNameLst>
                                      </p:cBhvr>
                                    </p:animMotion>
                                    <p:animEffect transition="in" filter="fade">
                                      <p:cBhvr>
                                        <p:cTn id="13" dur="1000"/>
                                        <p:tgtEl>
                                          <p:spTgt spid="4"/>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15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par>
                                <p:cTn id="25" presetID="53" presetClass="entr" presetSubtype="16" fill="hold" nodeType="withEffect">
                                  <p:stCondLst>
                                    <p:cond delay="30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nodeType="withEffect">
                                  <p:stCondLst>
                                    <p:cond delay="450"/>
                                  </p:stCondLst>
                                  <p:childTnLst>
                                    <p:set>
                                      <p:cBhvr>
                                        <p:cTn id="31" dur="1" fill="hold">
                                          <p:stCondLst>
                                            <p:cond delay="0"/>
                                          </p:stCondLst>
                                        </p:cTn>
                                        <p:tgtEl>
                                          <p:spTgt spid="42"/>
                                        </p:tgtEl>
                                        <p:attrNameLst>
                                          <p:attrName>style.visibility</p:attrName>
                                        </p:attrNameLst>
                                      </p:cBhvr>
                                      <p:to>
                                        <p:strVal val="visible"/>
                                      </p:to>
                                    </p:set>
                                    <p:anim calcmode="lin" valueType="num">
                                      <p:cBhvr>
                                        <p:cTn id="32" dur="500" fill="hold"/>
                                        <p:tgtEl>
                                          <p:spTgt spid="42"/>
                                        </p:tgtEl>
                                        <p:attrNameLst>
                                          <p:attrName>ppt_w</p:attrName>
                                        </p:attrNameLst>
                                      </p:cBhvr>
                                      <p:tavLst>
                                        <p:tav tm="0">
                                          <p:val>
                                            <p:fltVal val="0"/>
                                          </p:val>
                                        </p:tav>
                                        <p:tav tm="100000">
                                          <p:val>
                                            <p:strVal val="#ppt_w"/>
                                          </p:val>
                                        </p:tav>
                                      </p:tavLst>
                                    </p:anim>
                                    <p:anim calcmode="lin" valueType="num">
                                      <p:cBhvr>
                                        <p:cTn id="33" dur="500" fill="hold"/>
                                        <p:tgtEl>
                                          <p:spTgt spid="42"/>
                                        </p:tgtEl>
                                        <p:attrNameLst>
                                          <p:attrName>ppt_h</p:attrName>
                                        </p:attrNameLst>
                                      </p:cBhvr>
                                      <p:tavLst>
                                        <p:tav tm="0">
                                          <p:val>
                                            <p:fltVal val="0"/>
                                          </p:val>
                                        </p:tav>
                                        <p:tav tm="100000">
                                          <p:val>
                                            <p:strVal val="#ppt_h"/>
                                          </p:val>
                                        </p:tav>
                                      </p:tavLst>
                                    </p:anim>
                                    <p:animEffect transition="in" filter="fade">
                                      <p:cBhvr>
                                        <p:cTn id="34" dur="500"/>
                                        <p:tgtEl>
                                          <p:spTgt spid="42"/>
                                        </p:tgtEl>
                                      </p:cBhvr>
                                    </p:animEffect>
                                  </p:childTnLst>
                                </p:cTn>
                              </p:par>
                              <p:par>
                                <p:cTn id="35" presetID="53" presetClass="entr" presetSubtype="16" fill="hold" nodeType="withEffect">
                                  <p:stCondLst>
                                    <p:cond delay="600"/>
                                  </p:stCondLst>
                                  <p:childTnLst>
                                    <p:set>
                                      <p:cBhvr>
                                        <p:cTn id="36" dur="1" fill="hold">
                                          <p:stCondLst>
                                            <p:cond delay="0"/>
                                          </p:stCondLst>
                                        </p:cTn>
                                        <p:tgtEl>
                                          <p:spTgt spid="47"/>
                                        </p:tgtEl>
                                        <p:attrNameLst>
                                          <p:attrName>style.visibility</p:attrName>
                                        </p:attrNameLst>
                                      </p:cBhvr>
                                      <p:to>
                                        <p:strVal val="visible"/>
                                      </p:to>
                                    </p:set>
                                    <p:anim calcmode="lin" valueType="num">
                                      <p:cBhvr>
                                        <p:cTn id="37" dur="500" fill="hold"/>
                                        <p:tgtEl>
                                          <p:spTgt spid="47"/>
                                        </p:tgtEl>
                                        <p:attrNameLst>
                                          <p:attrName>ppt_w</p:attrName>
                                        </p:attrNameLst>
                                      </p:cBhvr>
                                      <p:tavLst>
                                        <p:tav tm="0">
                                          <p:val>
                                            <p:fltVal val="0"/>
                                          </p:val>
                                        </p:tav>
                                        <p:tav tm="100000">
                                          <p:val>
                                            <p:strVal val="#ppt_w"/>
                                          </p:val>
                                        </p:tav>
                                      </p:tavLst>
                                    </p:anim>
                                    <p:anim calcmode="lin" valueType="num">
                                      <p:cBhvr>
                                        <p:cTn id="38" dur="500" fill="hold"/>
                                        <p:tgtEl>
                                          <p:spTgt spid="47"/>
                                        </p:tgtEl>
                                        <p:attrNameLst>
                                          <p:attrName>ppt_h</p:attrName>
                                        </p:attrNameLst>
                                      </p:cBhvr>
                                      <p:tavLst>
                                        <p:tav tm="0">
                                          <p:val>
                                            <p:fltVal val="0"/>
                                          </p:val>
                                        </p:tav>
                                        <p:tav tm="100000">
                                          <p:val>
                                            <p:strVal val="#ppt_h"/>
                                          </p:val>
                                        </p:tav>
                                      </p:tavLst>
                                    </p:anim>
                                    <p:animEffect transition="in" filter="fade">
                                      <p:cBhvr>
                                        <p:cTn id="39" dur="500"/>
                                        <p:tgtEl>
                                          <p:spTgt spid="47"/>
                                        </p:tgtEl>
                                      </p:cBhvr>
                                    </p:animEffect>
                                  </p:childTnLst>
                                </p:cTn>
                              </p:par>
                            </p:childTnLst>
                          </p:cTn>
                        </p:par>
                        <p:par>
                          <p:cTn id="40" fill="hold">
                            <p:stCondLst>
                              <p:cond delay="2600"/>
                            </p:stCondLst>
                            <p:childTnLst>
                              <p:par>
                                <p:cTn id="41" presetID="2" presetClass="entr" presetSubtype="2"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1+#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10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1+#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20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1+#ppt_w/2"/>
                                          </p:val>
                                        </p:tav>
                                        <p:tav tm="100000">
                                          <p:val>
                                            <p:strVal val="#ppt_x"/>
                                          </p:val>
                                        </p:tav>
                                      </p:tavLst>
                                    </p:anim>
                                    <p:anim calcmode="lin" valueType="num">
                                      <p:cBhvr additive="base">
                                        <p:cTn id="52" dur="500" fill="hold"/>
                                        <p:tgtEl>
                                          <p:spTgt spid="14"/>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30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1+#ppt_w/2"/>
                                          </p:val>
                                        </p:tav>
                                        <p:tav tm="100000">
                                          <p:val>
                                            <p:strVal val="#ppt_x"/>
                                          </p:val>
                                        </p:tav>
                                      </p:tavLst>
                                    </p:anim>
                                    <p:anim calcmode="lin" valueType="num">
                                      <p:cBhvr additive="base">
                                        <p:cTn id="56" dur="500" fill="hold"/>
                                        <p:tgtEl>
                                          <p:spTgt spid="23"/>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40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1+#ppt_w/2"/>
                                          </p:val>
                                        </p:tav>
                                        <p:tav tm="100000">
                                          <p:val>
                                            <p:strVal val="#ppt_x"/>
                                          </p:val>
                                        </p:tav>
                                      </p:tavLst>
                                    </p:anim>
                                    <p:anim calcmode="lin" valueType="num">
                                      <p:cBhvr additive="base">
                                        <p:cTn id="6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p:bldP spid="12" grpId="0"/>
      <p:bldP spid="14" grpId="0"/>
      <p:bldP spid="23"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cxnSp>
        <p:nvCxnSpPr>
          <p:cNvPr id="3" name="直接连接符 2"/>
          <p:cNvCxnSpPr/>
          <p:nvPr/>
        </p:nvCxnSpPr>
        <p:spPr>
          <a:xfrm>
            <a:off x="2778557" y="1844824"/>
            <a:ext cx="7041251" cy="0"/>
          </a:xfrm>
          <a:prstGeom prst="line">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 name="直接连接符 3"/>
          <p:cNvCxnSpPr/>
          <p:nvPr/>
        </p:nvCxnSpPr>
        <p:spPr>
          <a:xfrm>
            <a:off x="9819806" y="1844824"/>
            <a:ext cx="0" cy="500457"/>
          </a:xfrm>
          <a:prstGeom prst="line">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5" name="直接连接符 4"/>
          <p:cNvCxnSpPr/>
          <p:nvPr/>
        </p:nvCxnSpPr>
        <p:spPr>
          <a:xfrm flipH="1">
            <a:off x="3537255" y="2345281"/>
            <a:ext cx="6282551" cy="0"/>
          </a:xfrm>
          <a:prstGeom prst="line">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6" name="直接连接符 5"/>
          <p:cNvCxnSpPr/>
          <p:nvPr/>
        </p:nvCxnSpPr>
        <p:spPr>
          <a:xfrm>
            <a:off x="3537254" y="2345281"/>
            <a:ext cx="0" cy="983884"/>
          </a:xfrm>
          <a:prstGeom prst="line">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7" name="直接连接符 6"/>
          <p:cNvCxnSpPr/>
          <p:nvPr/>
        </p:nvCxnSpPr>
        <p:spPr>
          <a:xfrm>
            <a:off x="3537258" y="3329167"/>
            <a:ext cx="1167553" cy="1"/>
          </a:xfrm>
          <a:prstGeom prst="line">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9" name="直接连接符 8"/>
          <p:cNvCxnSpPr/>
          <p:nvPr/>
        </p:nvCxnSpPr>
        <p:spPr>
          <a:xfrm>
            <a:off x="6299184" y="3329164"/>
            <a:ext cx="462747" cy="0"/>
          </a:xfrm>
          <a:prstGeom prst="line">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1" name="直接连接符 10"/>
          <p:cNvCxnSpPr/>
          <p:nvPr/>
        </p:nvCxnSpPr>
        <p:spPr>
          <a:xfrm>
            <a:off x="8356303" y="3329164"/>
            <a:ext cx="462747" cy="0"/>
          </a:xfrm>
          <a:prstGeom prst="line">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3" name="直接连接符 12"/>
          <p:cNvCxnSpPr/>
          <p:nvPr/>
        </p:nvCxnSpPr>
        <p:spPr>
          <a:xfrm>
            <a:off x="10413420" y="3329164"/>
            <a:ext cx="907529" cy="0"/>
          </a:xfrm>
          <a:prstGeom prst="line">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4" name="直接连接符 13"/>
          <p:cNvCxnSpPr/>
          <p:nvPr/>
        </p:nvCxnSpPr>
        <p:spPr>
          <a:xfrm>
            <a:off x="11320946" y="3329165"/>
            <a:ext cx="0" cy="1796424"/>
          </a:xfrm>
          <a:prstGeom prst="line">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5" name="直接连接符 14"/>
          <p:cNvCxnSpPr/>
          <p:nvPr/>
        </p:nvCxnSpPr>
        <p:spPr>
          <a:xfrm>
            <a:off x="2778558" y="5125587"/>
            <a:ext cx="8542391" cy="0"/>
          </a:xfrm>
          <a:prstGeom prst="line">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grpSp>
        <p:nvGrpSpPr>
          <p:cNvPr id="45" name="组合 44"/>
          <p:cNvGrpSpPr/>
          <p:nvPr/>
        </p:nvGrpSpPr>
        <p:grpSpPr>
          <a:xfrm>
            <a:off x="6823322" y="2610964"/>
            <a:ext cx="1500237" cy="1500237"/>
            <a:chOff x="6823322" y="3024485"/>
            <a:chExt cx="1500237" cy="1500237"/>
          </a:xfrm>
        </p:grpSpPr>
        <p:grpSp>
          <p:nvGrpSpPr>
            <p:cNvPr id="34" name="组合 33"/>
            <p:cNvGrpSpPr/>
            <p:nvPr/>
          </p:nvGrpSpPr>
          <p:grpSpPr>
            <a:xfrm>
              <a:off x="6823322" y="3024485"/>
              <a:ext cx="1500237" cy="1500237"/>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ea"/>
                  <a:ea typeface="+mj-ea"/>
                </a:endParaRPr>
              </a:p>
            </p:txBody>
          </p:sp>
          <p:sp>
            <p:nvSpPr>
              <p:cNvPr id="36" name="椭圆 35"/>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grpSp>
        <p:sp>
          <p:nvSpPr>
            <p:cNvPr id="18" name="TextBox 17"/>
            <p:cNvSpPr txBox="1"/>
            <p:nvPr/>
          </p:nvSpPr>
          <p:spPr>
            <a:xfrm>
              <a:off x="7131368" y="3290647"/>
              <a:ext cx="902811" cy="307777"/>
            </a:xfrm>
            <a:prstGeom prst="rect">
              <a:avLst/>
            </a:prstGeom>
            <a:noFill/>
          </p:spPr>
          <p:txBody>
            <a:bodyPr wrap="none" rtlCol="0">
              <a:spAutoFit/>
            </a:bodyPr>
            <a:lstStyle/>
            <a:p>
              <a:pPr algn="ctr"/>
              <a:r>
                <a:rPr lang="zh-CN" altLang="en-US" sz="1400" dirty="0">
                  <a:solidFill>
                    <a:schemeClr val="bg1"/>
                  </a:solidFill>
                  <a:latin typeface="+mj-ea"/>
                  <a:ea typeface="+mj-ea"/>
                </a:rPr>
                <a:t>添加标题</a:t>
              </a:r>
            </a:p>
          </p:txBody>
        </p:sp>
        <p:sp>
          <p:nvSpPr>
            <p:cNvPr id="19" name="Freeform 6"/>
            <p:cNvSpPr>
              <a:spLocks noEditPoints="1"/>
            </p:cNvSpPr>
            <p:nvPr/>
          </p:nvSpPr>
          <p:spPr bwMode="auto">
            <a:xfrm>
              <a:off x="7131481" y="3575853"/>
              <a:ext cx="855378" cy="537433"/>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latin typeface="+mj-ea"/>
                <a:ea typeface="+mj-ea"/>
              </a:endParaRPr>
            </a:p>
          </p:txBody>
        </p:sp>
      </p:grpSp>
      <p:grpSp>
        <p:nvGrpSpPr>
          <p:cNvPr id="40" name="组合 39"/>
          <p:cNvGrpSpPr/>
          <p:nvPr/>
        </p:nvGrpSpPr>
        <p:grpSpPr>
          <a:xfrm>
            <a:off x="4728069" y="2610964"/>
            <a:ext cx="1500237" cy="1500237"/>
            <a:chOff x="4728069" y="3024485"/>
            <a:chExt cx="1500237" cy="1500237"/>
          </a:xfrm>
        </p:grpSpPr>
        <p:grpSp>
          <p:nvGrpSpPr>
            <p:cNvPr id="31" name="组合 30"/>
            <p:cNvGrpSpPr/>
            <p:nvPr/>
          </p:nvGrpSpPr>
          <p:grpSpPr>
            <a:xfrm>
              <a:off x="4728069" y="3024485"/>
              <a:ext cx="1500237" cy="1500237"/>
              <a:chOff x="304800" y="673100"/>
              <a:chExt cx="4000500" cy="4000500"/>
            </a:xfrm>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ea"/>
                  <a:ea typeface="+mj-ea"/>
                </a:endParaRPr>
              </a:p>
            </p:txBody>
          </p:sp>
          <p:sp>
            <p:nvSpPr>
              <p:cNvPr id="33" name="椭圆 32"/>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grpSp>
        <p:sp>
          <p:nvSpPr>
            <p:cNvPr id="22" name="TextBox 21"/>
            <p:cNvSpPr txBox="1"/>
            <p:nvPr/>
          </p:nvSpPr>
          <p:spPr>
            <a:xfrm>
              <a:off x="5074251" y="3290647"/>
              <a:ext cx="902811" cy="307777"/>
            </a:xfrm>
            <a:prstGeom prst="rect">
              <a:avLst/>
            </a:prstGeom>
            <a:noFill/>
          </p:spPr>
          <p:txBody>
            <a:bodyPr wrap="none" rtlCol="0">
              <a:spAutoFit/>
            </a:bodyPr>
            <a:lstStyle/>
            <a:p>
              <a:pPr algn="ctr"/>
              <a:r>
                <a:rPr lang="zh-CN" altLang="en-US" sz="1400" dirty="0">
                  <a:solidFill>
                    <a:schemeClr val="bg1"/>
                  </a:solidFill>
                  <a:latin typeface="+mj-ea"/>
                  <a:ea typeface="+mj-ea"/>
                </a:rPr>
                <a:t>添加标题</a:t>
              </a:r>
            </a:p>
          </p:txBody>
        </p:sp>
        <p:sp>
          <p:nvSpPr>
            <p:cNvPr id="23" name="Freeform 9"/>
            <p:cNvSpPr>
              <a:spLocks noEditPoints="1"/>
            </p:cNvSpPr>
            <p:nvPr/>
          </p:nvSpPr>
          <p:spPr bwMode="auto">
            <a:xfrm>
              <a:off x="5201517" y="3612332"/>
              <a:ext cx="600958" cy="598854"/>
            </a:xfrm>
            <a:custGeom>
              <a:avLst/>
              <a:gdLst>
                <a:gd name="T0" fmla="*/ 86 w 116"/>
                <a:gd name="T1" fmla="*/ 17 h 116"/>
                <a:gd name="T2" fmla="*/ 8 w 116"/>
                <a:gd name="T3" fmla="*/ 45 h 116"/>
                <a:gd name="T4" fmla="*/ 11 w 116"/>
                <a:gd name="T5" fmla="*/ 50 h 116"/>
                <a:gd name="T6" fmla="*/ 12 w 116"/>
                <a:gd name="T7" fmla="*/ 59 h 116"/>
                <a:gd name="T8" fmla="*/ 16 w 116"/>
                <a:gd name="T9" fmla="*/ 69 h 116"/>
                <a:gd name="T10" fmla="*/ 20 w 116"/>
                <a:gd name="T11" fmla="*/ 77 h 116"/>
                <a:gd name="T12" fmla="*/ 24 w 116"/>
                <a:gd name="T13" fmla="*/ 83 h 116"/>
                <a:gd name="T14" fmla="*/ 27 w 116"/>
                <a:gd name="T15" fmla="*/ 98 h 116"/>
                <a:gd name="T16" fmla="*/ 33 w 116"/>
                <a:gd name="T17" fmla="*/ 105 h 116"/>
                <a:gd name="T18" fmla="*/ 34 w 116"/>
                <a:gd name="T19" fmla="*/ 101 h 116"/>
                <a:gd name="T20" fmla="*/ 37 w 116"/>
                <a:gd name="T21" fmla="*/ 93 h 116"/>
                <a:gd name="T22" fmla="*/ 41 w 116"/>
                <a:gd name="T23" fmla="*/ 83 h 116"/>
                <a:gd name="T24" fmla="*/ 49 w 116"/>
                <a:gd name="T25" fmla="*/ 73 h 116"/>
                <a:gd name="T26" fmla="*/ 53 w 116"/>
                <a:gd name="T27" fmla="*/ 66 h 116"/>
                <a:gd name="T28" fmla="*/ 45 w 116"/>
                <a:gd name="T29" fmla="*/ 61 h 116"/>
                <a:gd name="T30" fmla="*/ 38 w 116"/>
                <a:gd name="T31" fmla="*/ 58 h 116"/>
                <a:gd name="T32" fmla="*/ 33 w 116"/>
                <a:gd name="T33" fmla="*/ 51 h 116"/>
                <a:gd name="T34" fmla="*/ 25 w 116"/>
                <a:gd name="T35" fmla="*/ 47 h 116"/>
                <a:gd name="T36" fmla="*/ 17 w 116"/>
                <a:gd name="T37" fmla="*/ 49 h 116"/>
                <a:gd name="T38" fmla="*/ 13 w 116"/>
                <a:gd name="T39" fmla="*/ 44 h 116"/>
                <a:gd name="T40" fmla="*/ 12 w 116"/>
                <a:gd name="T41" fmla="*/ 37 h 116"/>
                <a:gd name="T42" fmla="*/ 8 w 116"/>
                <a:gd name="T43" fmla="*/ 37 h 116"/>
                <a:gd name="T44" fmla="*/ 12 w 116"/>
                <a:gd name="T45" fmla="*/ 30 h 116"/>
                <a:gd name="T46" fmla="*/ 18 w 116"/>
                <a:gd name="T47" fmla="*/ 30 h 116"/>
                <a:gd name="T48" fmla="*/ 24 w 116"/>
                <a:gd name="T49" fmla="*/ 25 h 116"/>
                <a:gd name="T50" fmla="*/ 30 w 116"/>
                <a:gd name="T51" fmla="*/ 18 h 116"/>
                <a:gd name="T52" fmla="*/ 32 w 116"/>
                <a:gd name="T53" fmla="*/ 15 h 116"/>
                <a:gd name="T54" fmla="*/ 42 w 116"/>
                <a:gd name="T55" fmla="*/ 12 h 116"/>
                <a:gd name="T56" fmla="*/ 34 w 116"/>
                <a:gd name="T57" fmla="*/ 8 h 116"/>
                <a:gd name="T58" fmla="*/ 32 w 116"/>
                <a:gd name="T59" fmla="*/ 8 h 116"/>
                <a:gd name="T60" fmla="*/ 49 w 116"/>
                <a:gd name="T61" fmla="*/ 2 h 116"/>
                <a:gd name="T62" fmla="*/ 56 w 116"/>
                <a:gd name="T63" fmla="*/ 5 h 116"/>
                <a:gd name="T64" fmla="*/ 82 w 116"/>
                <a:gd name="T65" fmla="*/ 6 h 116"/>
                <a:gd name="T66" fmla="*/ 79 w 116"/>
                <a:gd name="T67" fmla="*/ 11 h 116"/>
                <a:gd name="T68" fmla="*/ 85 w 116"/>
                <a:gd name="T69" fmla="*/ 19 h 116"/>
                <a:gd name="T70" fmla="*/ 89 w 116"/>
                <a:gd name="T71" fmla="*/ 19 h 116"/>
                <a:gd name="T72" fmla="*/ 93 w 116"/>
                <a:gd name="T73" fmla="*/ 17 h 116"/>
                <a:gd name="T74" fmla="*/ 97 w 116"/>
                <a:gd name="T75" fmla="*/ 23 h 116"/>
                <a:gd name="T76" fmla="*/ 101 w 116"/>
                <a:gd name="T77" fmla="*/ 27 h 116"/>
                <a:gd name="T78" fmla="*/ 95 w 116"/>
                <a:gd name="T79" fmla="*/ 27 h 116"/>
                <a:gd name="T80" fmla="*/ 89 w 116"/>
                <a:gd name="T81" fmla="*/ 25 h 116"/>
                <a:gd name="T82" fmla="*/ 81 w 116"/>
                <a:gd name="T83" fmla="*/ 24 h 116"/>
                <a:gd name="T84" fmla="*/ 74 w 116"/>
                <a:gd name="T85" fmla="*/ 30 h 116"/>
                <a:gd name="T86" fmla="*/ 70 w 116"/>
                <a:gd name="T87" fmla="*/ 39 h 116"/>
                <a:gd name="T88" fmla="*/ 73 w 116"/>
                <a:gd name="T89" fmla="*/ 50 h 116"/>
                <a:gd name="T90" fmla="*/ 82 w 116"/>
                <a:gd name="T91" fmla="*/ 53 h 116"/>
                <a:gd name="T92" fmla="*/ 91 w 116"/>
                <a:gd name="T93" fmla="*/ 53 h 116"/>
                <a:gd name="T94" fmla="*/ 95 w 116"/>
                <a:gd name="T95" fmla="*/ 61 h 116"/>
                <a:gd name="T96" fmla="*/ 96 w 116"/>
                <a:gd name="T97" fmla="*/ 71 h 116"/>
                <a:gd name="T98" fmla="*/ 95 w 116"/>
                <a:gd name="T99" fmla="*/ 81 h 116"/>
                <a:gd name="T100" fmla="*/ 100 w 116"/>
                <a:gd name="T101" fmla="*/ 90 h 116"/>
                <a:gd name="T102" fmla="*/ 107 w 116"/>
                <a:gd name="T103" fmla="*/ 82 h 116"/>
                <a:gd name="T104" fmla="*/ 112 w 116"/>
                <a:gd name="T105" fmla="*/ 69 h 116"/>
                <a:gd name="T106" fmla="*/ 114 w 116"/>
                <a:gd name="T107" fmla="*/ 53 h 116"/>
                <a:gd name="T108" fmla="*/ 109 w 116"/>
                <a:gd name="T109" fmla="*/ 39 h 116"/>
                <a:gd name="T110" fmla="*/ 105 w 116"/>
                <a:gd name="T111" fmla="*/ 32 h 116"/>
                <a:gd name="T112" fmla="*/ 111 w 116"/>
                <a:gd name="T113" fmla="*/ 41 h 116"/>
                <a:gd name="T114" fmla="*/ 79 w 116"/>
                <a:gd name="T115" fmla="*/ 10 h 116"/>
                <a:gd name="T116" fmla="*/ 75 w 116"/>
                <a:gd name="T117" fmla="*/ 5 h 116"/>
                <a:gd name="T118" fmla="*/ 76 w 116"/>
                <a:gd name="T119" fmla="*/ 9 h 116"/>
                <a:gd name="T120" fmla="*/ 73 w 116"/>
                <a:gd name="T121" fmla="*/ 4 h 116"/>
                <a:gd name="T122" fmla="*/ 109 w 116"/>
                <a:gd name="T123"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116">
                  <a:moveTo>
                    <a:pt x="6" y="33"/>
                  </a:moveTo>
                  <a:cubicBezTo>
                    <a:pt x="6" y="33"/>
                    <a:pt x="6" y="33"/>
                    <a:pt x="6" y="33"/>
                  </a:cubicBezTo>
                  <a:cubicBezTo>
                    <a:pt x="6" y="33"/>
                    <a:pt x="6" y="33"/>
                    <a:pt x="5" y="34"/>
                  </a:cubicBezTo>
                  <a:cubicBezTo>
                    <a:pt x="6" y="34"/>
                    <a:pt x="6" y="34"/>
                    <a:pt x="6" y="34"/>
                  </a:cubicBezTo>
                  <a:cubicBezTo>
                    <a:pt x="6" y="34"/>
                    <a:pt x="6" y="34"/>
                    <a:pt x="6" y="34"/>
                  </a:cubicBezTo>
                  <a:cubicBezTo>
                    <a:pt x="6" y="34"/>
                    <a:pt x="6" y="34"/>
                    <a:pt x="6" y="33"/>
                  </a:cubicBezTo>
                  <a:close/>
                  <a:moveTo>
                    <a:pt x="5" y="35"/>
                  </a:moveTo>
                  <a:cubicBezTo>
                    <a:pt x="5" y="35"/>
                    <a:pt x="5" y="35"/>
                    <a:pt x="5" y="35"/>
                  </a:cubicBezTo>
                  <a:cubicBezTo>
                    <a:pt x="5" y="35"/>
                    <a:pt x="5" y="34"/>
                    <a:pt x="5" y="34"/>
                  </a:cubicBezTo>
                  <a:cubicBezTo>
                    <a:pt x="5" y="34"/>
                    <a:pt x="5" y="34"/>
                    <a:pt x="5" y="34"/>
                  </a:cubicBezTo>
                  <a:cubicBezTo>
                    <a:pt x="5" y="34"/>
                    <a:pt x="5" y="34"/>
                    <a:pt x="5" y="35"/>
                  </a:cubicBezTo>
                  <a:cubicBezTo>
                    <a:pt x="5" y="35"/>
                    <a:pt x="5" y="35"/>
                    <a:pt x="5" y="35"/>
                  </a:cubicBezTo>
                  <a:close/>
                  <a:moveTo>
                    <a:pt x="88" y="18"/>
                  </a:moveTo>
                  <a:cubicBezTo>
                    <a:pt x="88" y="18"/>
                    <a:pt x="88" y="18"/>
                    <a:pt x="88" y="18"/>
                  </a:cubicBezTo>
                  <a:cubicBezTo>
                    <a:pt x="88" y="18"/>
                    <a:pt x="88" y="18"/>
                    <a:pt x="88" y="18"/>
                  </a:cubicBezTo>
                  <a:cubicBezTo>
                    <a:pt x="88" y="18"/>
                    <a:pt x="88" y="18"/>
                    <a:pt x="88" y="18"/>
                  </a:cubicBezTo>
                  <a:cubicBezTo>
                    <a:pt x="88" y="18"/>
                    <a:pt x="88" y="18"/>
                    <a:pt x="88" y="18"/>
                  </a:cubicBezTo>
                  <a:cubicBezTo>
                    <a:pt x="88" y="17"/>
                    <a:pt x="87" y="17"/>
                    <a:pt x="87" y="17"/>
                  </a:cubicBezTo>
                  <a:cubicBezTo>
                    <a:pt x="87" y="17"/>
                    <a:pt x="87" y="17"/>
                    <a:pt x="87" y="17"/>
                  </a:cubicBezTo>
                  <a:cubicBezTo>
                    <a:pt x="87" y="17"/>
                    <a:pt x="87" y="17"/>
                    <a:pt x="87" y="17"/>
                  </a:cubicBezTo>
                  <a:cubicBezTo>
                    <a:pt x="86" y="17"/>
                    <a:pt x="86" y="17"/>
                    <a:pt x="86" y="17"/>
                  </a:cubicBezTo>
                  <a:cubicBezTo>
                    <a:pt x="86" y="17"/>
                    <a:pt x="86" y="17"/>
                    <a:pt x="86" y="17"/>
                  </a:cubicBezTo>
                  <a:cubicBezTo>
                    <a:pt x="86" y="16"/>
                    <a:pt x="86" y="16"/>
                    <a:pt x="86" y="16"/>
                  </a:cubicBezTo>
                  <a:cubicBezTo>
                    <a:pt x="86" y="16"/>
                    <a:pt x="86" y="16"/>
                    <a:pt x="86" y="16"/>
                  </a:cubicBezTo>
                  <a:cubicBezTo>
                    <a:pt x="86" y="16"/>
                    <a:pt x="86" y="16"/>
                    <a:pt x="85" y="16"/>
                  </a:cubicBezTo>
                  <a:cubicBezTo>
                    <a:pt x="85" y="16"/>
                    <a:pt x="85" y="16"/>
                    <a:pt x="85" y="16"/>
                  </a:cubicBezTo>
                  <a:cubicBezTo>
                    <a:pt x="85" y="16"/>
                    <a:pt x="85" y="16"/>
                    <a:pt x="85" y="16"/>
                  </a:cubicBezTo>
                  <a:cubicBezTo>
                    <a:pt x="86" y="17"/>
                    <a:pt x="86" y="17"/>
                    <a:pt x="86" y="17"/>
                  </a:cubicBezTo>
                  <a:cubicBezTo>
                    <a:pt x="87" y="17"/>
                    <a:pt x="87" y="17"/>
                    <a:pt x="87" y="17"/>
                  </a:cubicBezTo>
                  <a:cubicBezTo>
                    <a:pt x="87" y="18"/>
                    <a:pt x="87" y="18"/>
                    <a:pt x="87" y="18"/>
                  </a:cubicBezTo>
                  <a:cubicBezTo>
                    <a:pt x="86" y="18"/>
                    <a:pt x="87" y="18"/>
                    <a:pt x="87" y="18"/>
                  </a:cubicBezTo>
                  <a:cubicBezTo>
                    <a:pt x="87" y="18"/>
                    <a:pt x="87" y="18"/>
                    <a:pt x="87" y="18"/>
                  </a:cubicBezTo>
                  <a:cubicBezTo>
                    <a:pt x="87" y="18"/>
                    <a:pt x="87" y="18"/>
                    <a:pt x="87" y="18"/>
                  </a:cubicBezTo>
                  <a:cubicBezTo>
                    <a:pt x="87" y="18"/>
                    <a:pt x="87" y="18"/>
                    <a:pt x="87" y="18"/>
                  </a:cubicBezTo>
                  <a:cubicBezTo>
                    <a:pt x="88" y="18"/>
                    <a:pt x="88" y="18"/>
                    <a:pt x="88" y="18"/>
                  </a:cubicBezTo>
                  <a:cubicBezTo>
                    <a:pt x="88" y="18"/>
                    <a:pt x="88" y="18"/>
                    <a:pt x="88" y="18"/>
                  </a:cubicBezTo>
                  <a:cubicBezTo>
                    <a:pt x="88" y="18"/>
                    <a:pt x="88" y="18"/>
                    <a:pt x="88" y="18"/>
                  </a:cubicBezTo>
                  <a:close/>
                  <a:moveTo>
                    <a:pt x="112" y="37"/>
                  </a:moveTo>
                  <a:cubicBezTo>
                    <a:pt x="114" y="44"/>
                    <a:pt x="116" y="51"/>
                    <a:pt x="116" y="58"/>
                  </a:cubicBezTo>
                  <a:cubicBezTo>
                    <a:pt x="116" y="90"/>
                    <a:pt x="90" y="116"/>
                    <a:pt x="58" y="116"/>
                  </a:cubicBezTo>
                  <a:cubicBezTo>
                    <a:pt x="26" y="116"/>
                    <a:pt x="0" y="90"/>
                    <a:pt x="0" y="58"/>
                  </a:cubicBezTo>
                  <a:cubicBezTo>
                    <a:pt x="0" y="50"/>
                    <a:pt x="2" y="42"/>
                    <a:pt x="5" y="35"/>
                  </a:cubicBezTo>
                  <a:cubicBezTo>
                    <a:pt x="5" y="42"/>
                    <a:pt x="5" y="42"/>
                    <a:pt x="5" y="42"/>
                  </a:cubicBezTo>
                  <a:cubicBezTo>
                    <a:pt x="5" y="42"/>
                    <a:pt x="5" y="42"/>
                    <a:pt x="5" y="42"/>
                  </a:cubicBezTo>
                  <a:cubicBezTo>
                    <a:pt x="5" y="42"/>
                    <a:pt x="5" y="42"/>
                    <a:pt x="5" y="42"/>
                  </a:cubicBezTo>
                  <a:cubicBezTo>
                    <a:pt x="5" y="42"/>
                    <a:pt x="5" y="42"/>
                    <a:pt x="5" y="42"/>
                  </a:cubicBezTo>
                  <a:cubicBezTo>
                    <a:pt x="6" y="42"/>
                    <a:pt x="6" y="42"/>
                    <a:pt x="6" y="42"/>
                  </a:cubicBezTo>
                  <a:cubicBezTo>
                    <a:pt x="6" y="43"/>
                    <a:pt x="6" y="43"/>
                    <a:pt x="6" y="43"/>
                  </a:cubicBezTo>
                  <a:cubicBezTo>
                    <a:pt x="6" y="43"/>
                    <a:pt x="7" y="43"/>
                    <a:pt x="7" y="43"/>
                  </a:cubicBezTo>
                  <a:cubicBezTo>
                    <a:pt x="7" y="43"/>
                    <a:pt x="7" y="43"/>
                    <a:pt x="7" y="43"/>
                  </a:cubicBezTo>
                  <a:cubicBezTo>
                    <a:pt x="7" y="43"/>
                    <a:pt x="7" y="43"/>
                    <a:pt x="7" y="43"/>
                  </a:cubicBezTo>
                  <a:cubicBezTo>
                    <a:pt x="7" y="43"/>
                    <a:pt x="7" y="43"/>
                    <a:pt x="7" y="43"/>
                  </a:cubicBezTo>
                  <a:cubicBezTo>
                    <a:pt x="7" y="43"/>
                    <a:pt x="7" y="44"/>
                    <a:pt x="7" y="44"/>
                  </a:cubicBezTo>
                  <a:cubicBezTo>
                    <a:pt x="7" y="44"/>
                    <a:pt x="7" y="44"/>
                    <a:pt x="7" y="44"/>
                  </a:cubicBezTo>
                  <a:cubicBezTo>
                    <a:pt x="8" y="44"/>
                    <a:pt x="8" y="44"/>
                    <a:pt x="8" y="45"/>
                  </a:cubicBezTo>
                  <a:cubicBezTo>
                    <a:pt x="8" y="45"/>
                    <a:pt x="8" y="45"/>
                    <a:pt x="8" y="45"/>
                  </a:cubicBezTo>
                  <a:cubicBezTo>
                    <a:pt x="8" y="45"/>
                    <a:pt x="8" y="45"/>
                    <a:pt x="8" y="45"/>
                  </a:cubicBezTo>
                  <a:cubicBezTo>
                    <a:pt x="8" y="45"/>
                    <a:pt x="8" y="45"/>
                    <a:pt x="8" y="45"/>
                  </a:cubicBezTo>
                  <a:cubicBezTo>
                    <a:pt x="8" y="45"/>
                    <a:pt x="8"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6"/>
                    <a:pt x="9" y="46"/>
                    <a:pt x="9" y="46"/>
                  </a:cubicBezTo>
                  <a:cubicBezTo>
                    <a:pt x="10" y="46"/>
                    <a:pt x="10" y="46"/>
                    <a:pt x="10" y="46"/>
                  </a:cubicBezTo>
                  <a:cubicBezTo>
                    <a:pt x="10" y="46"/>
                    <a:pt x="10" y="46"/>
                    <a:pt x="10" y="46"/>
                  </a:cubicBezTo>
                  <a:cubicBezTo>
                    <a:pt x="10" y="46"/>
                    <a:pt x="10" y="46"/>
                    <a:pt x="10" y="46"/>
                  </a:cubicBezTo>
                  <a:cubicBezTo>
                    <a:pt x="10" y="46"/>
                    <a:pt x="10" y="46"/>
                    <a:pt x="10" y="47"/>
                  </a:cubicBezTo>
                  <a:cubicBezTo>
                    <a:pt x="10" y="47"/>
                    <a:pt x="10" y="47"/>
                    <a:pt x="10" y="47"/>
                  </a:cubicBezTo>
                  <a:cubicBezTo>
                    <a:pt x="10" y="47"/>
                    <a:pt x="10" y="47"/>
                    <a:pt x="10" y="47"/>
                  </a:cubicBezTo>
                  <a:cubicBezTo>
                    <a:pt x="10" y="47"/>
                    <a:pt x="10" y="47"/>
                    <a:pt x="10" y="47"/>
                  </a:cubicBezTo>
                  <a:cubicBezTo>
                    <a:pt x="11" y="47"/>
                    <a:pt x="11" y="47"/>
                    <a:pt x="11" y="47"/>
                  </a:cubicBezTo>
                  <a:cubicBezTo>
                    <a:pt x="11" y="47"/>
                    <a:pt x="11" y="47"/>
                    <a:pt x="11" y="47"/>
                  </a:cubicBezTo>
                  <a:cubicBezTo>
                    <a:pt x="11" y="48"/>
                    <a:pt x="11" y="48"/>
                    <a:pt x="11" y="48"/>
                  </a:cubicBezTo>
                  <a:cubicBezTo>
                    <a:pt x="11" y="48"/>
                    <a:pt x="11" y="49"/>
                    <a:pt x="11" y="49"/>
                  </a:cubicBezTo>
                  <a:cubicBezTo>
                    <a:pt x="11" y="49"/>
                    <a:pt x="11" y="49"/>
                    <a:pt x="11" y="49"/>
                  </a:cubicBezTo>
                  <a:cubicBezTo>
                    <a:pt x="11" y="49"/>
                    <a:pt x="11" y="49"/>
                    <a:pt x="11" y="49"/>
                  </a:cubicBezTo>
                  <a:cubicBezTo>
                    <a:pt x="11" y="49"/>
                    <a:pt x="11" y="49"/>
                    <a:pt x="11" y="49"/>
                  </a:cubicBezTo>
                  <a:cubicBezTo>
                    <a:pt x="11" y="50"/>
                    <a:pt x="11" y="50"/>
                    <a:pt x="11" y="50"/>
                  </a:cubicBezTo>
                  <a:cubicBezTo>
                    <a:pt x="11" y="50"/>
                    <a:pt x="11" y="50"/>
                    <a:pt x="11" y="50"/>
                  </a:cubicBezTo>
                  <a:cubicBezTo>
                    <a:pt x="11" y="50"/>
                    <a:pt x="11" y="50"/>
                    <a:pt x="11" y="50"/>
                  </a:cubicBezTo>
                  <a:cubicBezTo>
                    <a:pt x="11" y="50"/>
                    <a:pt x="11" y="50"/>
                    <a:pt x="11" y="50"/>
                  </a:cubicBezTo>
                  <a:cubicBezTo>
                    <a:pt x="11" y="50"/>
                    <a:pt x="11" y="50"/>
                    <a:pt x="11" y="50"/>
                  </a:cubicBezTo>
                  <a:cubicBezTo>
                    <a:pt x="13" y="50"/>
                    <a:pt x="13" y="50"/>
                    <a:pt x="13" y="50"/>
                  </a:cubicBezTo>
                  <a:cubicBezTo>
                    <a:pt x="13" y="50"/>
                    <a:pt x="13" y="50"/>
                    <a:pt x="13" y="50"/>
                  </a:cubicBezTo>
                  <a:cubicBezTo>
                    <a:pt x="13" y="50"/>
                    <a:pt x="13" y="50"/>
                    <a:pt x="13" y="50"/>
                  </a:cubicBezTo>
                  <a:cubicBezTo>
                    <a:pt x="13" y="50"/>
                    <a:pt x="13" y="50"/>
                    <a:pt x="13" y="50"/>
                  </a:cubicBezTo>
                  <a:cubicBezTo>
                    <a:pt x="13" y="51"/>
                    <a:pt x="13" y="51"/>
                    <a:pt x="13" y="51"/>
                  </a:cubicBezTo>
                  <a:cubicBezTo>
                    <a:pt x="13" y="51"/>
                    <a:pt x="14" y="51"/>
                    <a:pt x="14" y="51"/>
                  </a:cubicBezTo>
                  <a:cubicBezTo>
                    <a:pt x="14" y="51"/>
                    <a:pt x="14" y="52"/>
                    <a:pt x="14" y="52"/>
                  </a:cubicBezTo>
                  <a:cubicBezTo>
                    <a:pt x="14" y="52"/>
                    <a:pt x="14" y="52"/>
                    <a:pt x="14" y="52"/>
                  </a:cubicBezTo>
                  <a:cubicBezTo>
                    <a:pt x="14" y="52"/>
                    <a:pt x="14" y="53"/>
                    <a:pt x="14" y="53"/>
                  </a:cubicBezTo>
                  <a:cubicBezTo>
                    <a:pt x="14" y="53"/>
                    <a:pt x="14" y="53"/>
                    <a:pt x="14" y="53"/>
                  </a:cubicBezTo>
                  <a:cubicBezTo>
                    <a:pt x="14" y="53"/>
                    <a:pt x="14" y="53"/>
                    <a:pt x="14" y="53"/>
                  </a:cubicBezTo>
                  <a:cubicBezTo>
                    <a:pt x="15" y="53"/>
                    <a:pt x="15" y="53"/>
                    <a:pt x="15" y="54"/>
                  </a:cubicBezTo>
                  <a:cubicBezTo>
                    <a:pt x="15" y="54"/>
                    <a:pt x="15" y="54"/>
                    <a:pt x="14" y="54"/>
                  </a:cubicBezTo>
                  <a:cubicBezTo>
                    <a:pt x="14" y="54"/>
                    <a:pt x="14" y="54"/>
                    <a:pt x="14" y="54"/>
                  </a:cubicBezTo>
                  <a:cubicBezTo>
                    <a:pt x="14" y="56"/>
                    <a:pt x="14" y="56"/>
                    <a:pt x="14" y="56"/>
                  </a:cubicBezTo>
                  <a:cubicBezTo>
                    <a:pt x="14" y="56"/>
                    <a:pt x="14" y="56"/>
                    <a:pt x="14" y="56"/>
                  </a:cubicBezTo>
                  <a:cubicBezTo>
                    <a:pt x="14" y="56"/>
                    <a:pt x="14" y="56"/>
                    <a:pt x="14" y="56"/>
                  </a:cubicBezTo>
                  <a:cubicBezTo>
                    <a:pt x="13" y="56"/>
                    <a:pt x="13" y="56"/>
                    <a:pt x="13" y="56"/>
                  </a:cubicBezTo>
                  <a:cubicBezTo>
                    <a:pt x="13" y="57"/>
                    <a:pt x="13" y="57"/>
                    <a:pt x="13" y="57"/>
                  </a:cubicBezTo>
                  <a:cubicBezTo>
                    <a:pt x="13" y="57"/>
                    <a:pt x="13" y="57"/>
                    <a:pt x="13" y="57"/>
                  </a:cubicBezTo>
                  <a:cubicBezTo>
                    <a:pt x="13" y="57"/>
                    <a:pt x="13" y="57"/>
                    <a:pt x="13" y="57"/>
                  </a:cubicBezTo>
                  <a:cubicBezTo>
                    <a:pt x="13" y="58"/>
                    <a:pt x="13" y="58"/>
                    <a:pt x="13" y="58"/>
                  </a:cubicBezTo>
                  <a:cubicBezTo>
                    <a:pt x="13" y="58"/>
                    <a:pt x="13" y="58"/>
                    <a:pt x="13" y="58"/>
                  </a:cubicBezTo>
                  <a:cubicBezTo>
                    <a:pt x="13" y="58"/>
                    <a:pt x="13" y="58"/>
                    <a:pt x="13" y="58"/>
                  </a:cubicBezTo>
                  <a:cubicBezTo>
                    <a:pt x="12" y="58"/>
                    <a:pt x="12" y="58"/>
                    <a:pt x="12" y="58"/>
                  </a:cubicBezTo>
                  <a:cubicBezTo>
                    <a:pt x="12" y="59"/>
                    <a:pt x="12" y="59"/>
                    <a:pt x="12" y="59"/>
                  </a:cubicBezTo>
                  <a:cubicBezTo>
                    <a:pt x="12" y="59"/>
                    <a:pt x="12" y="59"/>
                    <a:pt x="12" y="59"/>
                  </a:cubicBezTo>
                  <a:cubicBezTo>
                    <a:pt x="12" y="60"/>
                    <a:pt x="12" y="60"/>
                    <a:pt x="13" y="60"/>
                  </a:cubicBezTo>
                  <a:cubicBezTo>
                    <a:pt x="13" y="60"/>
                    <a:pt x="13" y="60"/>
                    <a:pt x="13" y="60"/>
                  </a:cubicBezTo>
                  <a:cubicBezTo>
                    <a:pt x="13" y="60"/>
                    <a:pt x="13" y="60"/>
                    <a:pt x="13" y="60"/>
                  </a:cubicBezTo>
                  <a:cubicBezTo>
                    <a:pt x="13" y="61"/>
                    <a:pt x="13" y="61"/>
                    <a:pt x="13" y="61"/>
                  </a:cubicBezTo>
                  <a:cubicBezTo>
                    <a:pt x="12" y="61"/>
                    <a:pt x="12" y="61"/>
                    <a:pt x="12" y="61"/>
                  </a:cubicBezTo>
                  <a:cubicBezTo>
                    <a:pt x="12" y="61"/>
                    <a:pt x="12" y="61"/>
                    <a:pt x="12" y="61"/>
                  </a:cubicBezTo>
                  <a:cubicBezTo>
                    <a:pt x="12" y="61"/>
                    <a:pt x="12" y="62"/>
                    <a:pt x="12" y="62"/>
                  </a:cubicBezTo>
                  <a:cubicBezTo>
                    <a:pt x="12" y="62"/>
                    <a:pt x="12" y="62"/>
                    <a:pt x="12" y="62"/>
                  </a:cubicBezTo>
                  <a:cubicBezTo>
                    <a:pt x="12" y="62"/>
                    <a:pt x="12" y="62"/>
                    <a:pt x="12" y="62"/>
                  </a:cubicBezTo>
                  <a:cubicBezTo>
                    <a:pt x="12" y="63"/>
                    <a:pt x="12" y="63"/>
                    <a:pt x="12" y="63"/>
                  </a:cubicBezTo>
                  <a:cubicBezTo>
                    <a:pt x="12" y="63"/>
                    <a:pt x="12" y="63"/>
                    <a:pt x="12" y="63"/>
                  </a:cubicBezTo>
                  <a:cubicBezTo>
                    <a:pt x="12" y="64"/>
                    <a:pt x="12" y="64"/>
                    <a:pt x="12" y="64"/>
                  </a:cubicBezTo>
                  <a:cubicBezTo>
                    <a:pt x="12" y="64"/>
                    <a:pt x="13" y="64"/>
                    <a:pt x="13" y="65"/>
                  </a:cubicBezTo>
                  <a:cubicBezTo>
                    <a:pt x="13" y="65"/>
                    <a:pt x="13" y="65"/>
                    <a:pt x="14" y="66"/>
                  </a:cubicBezTo>
                  <a:cubicBezTo>
                    <a:pt x="14" y="66"/>
                    <a:pt x="14" y="66"/>
                    <a:pt x="14" y="66"/>
                  </a:cubicBezTo>
                  <a:cubicBezTo>
                    <a:pt x="14" y="66"/>
                    <a:pt x="14" y="67"/>
                    <a:pt x="14" y="67"/>
                  </a:cubicBezTo>
                  <a:cubicBezTo>
                    <a:pt x="14" y="67"/>
                    <a:pt x="14" y="67"/>
                    <a:pt x="14" y="67"/>
                  </a:cubicBezTo>
                  <a:cubicBezTo>
                    <a:pt x="14" y="67"/>
                    <a:pt x="14"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9"/>
                    <a:pt x="15" y="69"/>
                    <a:pt x="15" y="69"/>
                  </a:cubicBezTo>
                  <a:cubicBezTo>
                    <a:pt x="15" y="69"/>
                    <a:pt x="15" y="69"/>
                    <a:pt x="15" y="69"/>
                  </a:cubicBezTo>
                  <a:cubicBezTo>
                    <a:pt x="15" y="69"/>
                    <a:pt x="16" y="69"/>
                    <a:pt x="16" y="69"/>
                  </a:cubicBezTo>
                  <a:cubicBezTo>
                    <a:pt x="16" y="69"/>
                    <a:pt x="16" y="69"/>
                    <a:pt x="16" y="69"/>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1"/>
                    <a:pt x="16" y="71"/>
                  </a:cubicBezTo>
                  <a:cubicBezTo>
                    <a:pt x="16" y="72"/>
                    <a:pt x="16" y="72"/>
                    <a:pt x="16" y="72"/>
                  </a:cubicBezTo>
                  <a:cubicBezTo>
                    <a:pt x="16" y="72"/>
                    <a:pt x="16" y="72"/>
                    <a:pt x="16" y="72"/>
                  </a:cubicBezTo>
                  <a:cubicBezTo>
                    <a:pt x="16" y="72"/>
                    <a:pt x="16" y="72"/>
                    <a:pt x="16" y="72"/>
                  </a:cubicBezTo>
                  <a:cubicBezTo>
                    <a:pt x="16" y="73"/>
                    <a:pt x="16" y="73"/>
                    <a:pt x="16" y="73"/>
                  </a:cubicBezTo>
                  <a:cubicBezTo>
                    <a:pt x="16" y="73"/>
                    <a:pt x="16" y="73"/>
                    <a:pt x="16" y="73"/>
                  </a:cubicBezTo>
                  <a:cubicBezTo>
                    <a:pt x="16" y="73"/>
                    <a:pt x="16" y="73"/>
                    <a:pt x="17" y="73"/>
                  </a:cubicBezTo>
                  <a:cubicBezTo>
                    <a:pt x="17" y="73"/>
                    <a:pt x="17" y="73"/>
                    <a:pt x="17" y="74"/>
                  </a:cubicBezTo>
                  <a:cubicBezTo>
                    <a:pt x="17" y="74"/>
                    <a:pt x="17" y="74"/>
                    <a:pt x="17" y="74"/>
                  </a:cubicBezTo>
                  <a:cubicBezTo>
                    <a:pt x="17" y="74"/>
                    <a:pt x="17" y="74"/>
                    <a:pt x="17" y="74"/>
                  </a:cubicBezTo>
                  <a:cubicBezTo>
                    <a:pt x="17" y="74"/>
                    <a:pt x="17" y="75"/>
                    <a:pt x="17" y="75"/>
                  </a:cubicBezTo>
                  <a:cubicBezTo>
                    <a:pt x="17" y="75"/>
                    <a:pt x="17" y="75"/>
                    <a:pt x="18" y="75"/>
                  </a:cubicBezTo>
                  <a:cubicBezTo>
                    <a:pt x="18" y="75"/>
                    <a:pt x="18" y="75"/>
                    <a:pt x="18" y="75"/>
                  </a:cubicBezTo>
                  <a:cubicBezTo>
                    <a:pt x="18" y="76"/>
                    <a:pt x="18" y="76"/>
                    <a:pt x="18" y="76"/>
                  </a:cubicBezTo>
                  <a:cubicBezTo>
                    <a:pt x="19" y="76"/>
                    <a:pt x="19" y="76"/>
                    <a:pt x="19" y="76"/>
                  </a:cubicBezTo>
                  <a:cubicBezTo>
                    <a:pt x="20" y="76"/>
                    <a:pt x="20" y="76"/>
                    <a:pt x="20" y="76"/>
                  </a:cubicBezTo>
                  <a:cubicBezTo>
                    <a:pt x="20" y="76"/>
                    <a:pt x="20" y="76"/>
                    <a:pt x="20" y="76"/>
                  </a:cubicBezTo>
                  <a:cubicBezTo>
                    <a:pt x="20" y="76"/>
                    <a:pt x="20" y="76"/>
                    <a:pt x="20" y="76"/>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1" y="77"/>
                    <a:pt x="21" y="77"/>
                  </a:cubicBezTo>
                  <a:cubicBezTo>
                    <a:pt x="21" y="77"/>
                    <a:pt x="21" y="77"/>
                    <a:pt x="21" y="77"/>
                  </a:cubicBezTo>
                  <a:cubicBezTo>
                    <a:pt x="21" y="77"/>
                    <a:pt x="21" y="77"/>
                    <a:pt x="21" y="77"/>
                  </a:cubicBezTo>
                  <a:cubicBezTo>
                    <a:pt x="21" y="78"/>
                    <a:pt x="21"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9"/>
                    <a:pt x="22" y="79"/>
                  </a:cubicBezTo>
                  <a:cubicBezTo>
                    <a:pt x="22" y="79"/>
                    <a:pt x="22" y="79"/>
                    <a:pt x="22" y="80"/>
                  </a:cubicBezTo>
                  <a:cubicBezTo>
                    <a:pt x="22" y="80"/>
                    <a:pt x="22" y="80"/>
                    <a:pt x="22" y="80"/>
                  </a:cubicBezTo>
                  <a:cubicBezTo>
                    <a:pt x="22" y="80"/>
                    <a:pt x="22" y="80"/>
                    <a:pt x="22" y="80"/>
                  </a:cubicBezTo>
                  <a:cubicBezTo>
                    <a:pt x="22" y="80"/>
                    <a:pt x="22" y="81"/>
                    <a:pt x="23" y="81"/>
                  </a:cubicBezTo>
                  <a:cubicBezTo>
                    <a:pt x="23" y="81"/>
                    <a:pt x="23" y="81"/>
                    <a:pt x="23" y="81"/>
                  </a:cubicBezTo>
                  <a:cubicBezTo>
                    <a:pt x="23" y="81"/>
                    <a:pt x="23" y="81"/>
                    <a:pt x="23" y="81"/>
                  </a:cubicBezTo>
                  <a:cubicBezTo>
                    <a:pt x="23" y="81"/>
                    <a:pt x="23" y="81"/>
                    <a:pt x="23" y="81"/>
                  </a:cubicBezTo>
                  <a:cubicBezTo>
                    <a:pt x="23" y="81"/>
                    <a:pt x="23" y="81"/>
                    <a:pt x="23" y="81"/>
                  </a:cubicBezTo>
                  <a:cubicBezTo>
                    <a:pt x="23" y="81"/>
                    <a:pt x="23" y="82"/>
                    <a:pt x="23" y="82"/>
                  </a:cubicBezTo>
                  <a:cubicBezTo>
                    <a:pt x="23" y="82"/>
                    <a:pt x="23" y="82"/>
                    <a:pt x="23" y="82"/>
                  </a:cubicBezTo>
                  <a:cubicBezTo>
                    <a:pt x="23" y="82"/>
                    <a:pt x="23" y="82"/>
                    <a:pt x="23" y="82"/>
                  </a:cubicBezTo>
                  <a:cubicBezTo>
                    <a:pt x="23" y="82"/>
                    <a:pt x="23" y="82"/>
                    <a:pt x="23" y="82"/>
                  </a:cubicBezTo>
                  <a:cubicBezTo>
                    <a:pt x="23" y="82"/>
                    <a:pt x="23" y="82"/>
                    <a:pt x="23" y="82"/>
                  </a:cubicBezTo>
                  <a:cubicBezTo>
                    <a:pt x="23" y="82"/>
                    <a:pt x="23" y="83"/>
                    <a:pt x="23" y="83"/>
                  </a:cubicBezTo>
                  <a:cubicBezTo>
                    <a:pt x="23" y="83"/>
                    <a:pt x="23" y="83"/>
                    <a:pt x="23" y="83"/>
                  </a:cubicBezTo>
                  <a:cubicBezTo>
                    <a:pt x="24" y="83"/>
                    <a:pt x="24" y="83"/>
                    <a:pt x="24" y="83"/>
                  </a:cubicBezTo>
                  <a:cubicBezTo>
                    <a:pt x="24" y="83"/>
                    <a:pt x="24" y="83"/>
                    <a:pt x="24" y="83"/>
                  </a:cubicBezTo>
                  <a:cubicBezTo>
                    <a:pt x="24" y="83"/>
                    <a:pt x="24" y="83"/>
                    <a:pt x="24" y="84"/>
                  </a:cubicBezTo>
                  <a:cubicBezTo>
                    <a:pt x="24" y="84"/>
                    <a:pt x="24" y="84"/>
                    <a:pt x="24" y="84"/>
                  </a:cubicBezTo>
                  <a:cubicBezTo>
                    <a:pt x="24" y="84"/>
                    <a:pt x="24" y="85"/>
                    <a:pt x="24" y="85"/>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90"/>
                    <a:pt x="24" y="90"/>
                    <a:pt x="24" y="90"/>
                  </a:cubicBezTo>
                  <a:cubicBezTo>
                    <a:pt x="24" y="90"/>
                    <a:pt x="24" y="90"/>
                    <a:pt x="25" y="90"/>
                  </a:cubicBezTo>
                  <a:cubicBezTo>
                    <a:pt x="25" y="90"/>
                    <a:pt x="25" y="90"/>
                    <a:pt x="25" y="90"/>
                  </a:cubicBezTo>
                  <a:cubicBezTo>
                    <a:pt x="25" y="90"/>
                    <a:pt x="25" y="91"/>
                    <a:pt x="25" y="91"/>
                  </a:cubicBezTo>
                  <a:cubicBezTo>
                    <a:pt x="25" y="91"/>
                    <a:pt x="25" y="92"/>
                    <a:pt x="25" y="92"/>
                  </a:cubicBezTo>
                  <a:cubicBezTo>
                    <a:pt x="25" y="92"/>
                    <a:pt x="25" y="92"/>
                    <a:pt x="25" y="92"/>
                  </a:cubicBezTo>
                  <a:cubicBezTo>
                    <a:pt x="25" y="93"/>
                    <a:pt x="25" y="93"/>
                    <a:pt x="25" y="93"/>
                  </a:cubicBezTo>
                  <a:cubicBezTo>
                    <a:pt x="25" y="93"/>
                    <a:pt x="25" y="93"/>
                    <a:pt x="25" y="93"/>
                  </a:cubicBezTo>
                  <a:cubicBezTo>
                    <a:pt x="25" y="93"/>
                    <a:pt x="25" y="93"/>
                    <a:pt x="25" y="93"/>
                  </a:cubicBezTo>
                  <a:cubicBezTo>
                    <a:pt x="25" y="93"/>
                    <a:pt x="25" y="93"/>
                    <a:pt x="25" y="93"/>
                  </a:cubicBezTo>
                  <a:cubicBezTo>
                    <a:pt x="25" y="93"/>
                    <a:pt x="25" y="93"/>
                    <a:pt x="25" y="93"/>
                  </a:cubicBezTo>
                  <a:cubicBezTo>
                    <a:pt x="25" y="94"/>
                    <a:pt x="25" y="94"/>
                    <a:pt x="25" y="94"/>
                  </a:cubicBezTo>
                  <a:cubicBezTo>
                    <a:pt x="25" y="94"/>
                    <a:pt x="25" y="94"/>
                    <a:pt x="25" y="94"/>
                  </a:cubicBezTo>
                  <a:cubicBezTo>
                    <a:pt x="25" y="94"/>
                    <a:pt x="25" y="95"/>
                    <a:pt x="25" y="95"/>
                  </a:cubicBezTo>
                  <a:cubicBezTo>
                    <a:pt x="25" y="95"/>
                    <a:pt x="25" y="95"/>
                    <a:pt x="25" y="95"/>
                  </a:cubicBezTo>
                  <a:cubicBezTo>
                    <a:pt x="25" y="96"/>
                    <a:pt x="26" y="96"/>
                    <a:pt x="26" y="97"/>
                  </a:cubicBezTo>
                  <a:cubicBezTo>
                    <a:pt x="26" y="97"/>
                    <a:pt x="26" y="97"/>
                    <a:pt x="26" y="97"/>
                  </a:cubicBezTo>
                  <a:cubicBezTo>
                    <a:pt x="27" y="97"/>
                    <a:pt x="27" y="97"/>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8" y="98"/>
                    <a:pt x="28" y="99"/>
                    <a:pt x="28" y="99"/>
                  </a:cubicBezTo>
                  <a:cubicBezTo>
                    <a:pt x="28" y="99"/>
                    <a:pt x="28" y="99"/>
                    <a:pt x="28" y="99"/>
                  </a:cubicBezTo>
                  <a:cubicBezTo>
                    <a:pt x="28" y="99"/>
                    <a:pt x="28" y="99"/>
                    <a:pt x="28" y="99"/>
                  </a:cubicBezTo>
                  <a:cubicBezTo>
                    <a:pt x="28" y="99"/>
                    <a:pt x="28" y="99"/>
                    <a:pt x="28" y="99"/>
                  </a:cubicBezTo>
                  <a:cubicBezTo>
                    <a:pt x="28" y="99"/>
                    <a:pt x="28" y="99"/>
                    <a:pt x="29" y="99"/>
                  </a:cubicBezTo>
                  <a:cubicBezTo>
                    <a:pt x="29" y="100"/>
                    <a:pt x="29" y="100"/>
                    <a:pt x="29" y="101"/>
                  </a:cubicBezTo>
                  <a:cubicBezTo>
                    <a:pt x="29" y="101"/>
                    <a:pt x="29" y="101"/>
                    <a:pt x="29" y="101"/>
                  </a:cubicBezTo>
                  <a:cubicBezTo>
                    <a:pt x="30" y="101"/>
                    <a:pt x="30" y="101"/>
                    <a:pt x="30"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3"/>
                    <a:pt x="30" y="103"/>
                    <a:pt x="30" y="103"/>
                  </a:cubicBezTo>
                  <a:cubicBezTo>
                    <a:pt x="30" y="103"/>
                    <a:pt x="30" y="103"/>
                    <a:pt x="30" y="103"/>
                  </a:cubicBezTo>
                  <a:cubicBezTo>
                    <a:pt x="30" y="103"/>
                    <a:pt x="30" y="103"/>
                    <a:pt x="31" y="103"/>
                  </a:cubicBezTo>
                  <a:cubicBezTo>
                    <a:pt x="31" y="103"/>
                    <a:pt x="31" y="104"/>
                    <a:pt x="31" y="104"/>
                  </a:cubicBezTo>
                  <a:cubicBezTo>
                    <a:pt x="31" y="104"/>
                    <a:pt x="31" y="104"/>
                    <a:pt x="31" y="104"/>
                  </a:cubicBezTo>
                  <a:cubicBezTo>
                    <a:pt x="31" y="104"/>
                    <a:pt x="31" y="104"/>
                    <a:pt x="31" y="104"/>
                  </a:cubicBezTo>
                  <a:cubicBezTo>
                    <a:pt x="31" y="104"/>
                    <a:pt x="32" y="104"/>
                    <a:pt x="32" y="104"/>
                  </a:cubicBezTo>
                  <a:cubicBezTo>
                    <a:pt x="32" y="105"/>
                    <a:pt x="32" y="105"/>
                    <a:pt x="32"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4" y="105"/>
                    <a:pt x="34" y="105"/>
                    <a:pt x="34" y="105"/>
                  </a:cubicBezTo>
                  <a:cubicBezTo>
                    <a:pt x="34" y="105"/>
                    <a:pt x="34" y="105"/>
                    <a:pt x="34" y="105"/>
                  </a:cubicBezTo>
                  <a:cubicBezTo>
                    <a:pt x="34" y="106"/>
                    <a:pt x="34" y="106"/>
                    <a:pt x="34" y="106"/>
                  </a:cubicBezTo>
                  <a:cubicBezTo>
                    <a:pt x="34" y="106"/>
                    <a:pt x="34" y="106"/>
                    <a:pt x="34" y="106"/>
                  </a:cubicBezTo>
                  <a:cubicBezTo>
                    <a:pt x="34" y="106"/>
                    <a:pt x="34" y="106"/>
                    <a:pt x="34" y="106"/>
                  </a:cubicBezTo>
                  <a:cubicBezTo>
                    <a:pt x="34" y="106"/>
                    <a:pt x="34" y="106"/>
                    <a:pt x="35" y="106"/>
                  </a:cubicBezTo>
                  <a:cubicBezTo>
                    <a:pt x="35" y="106"/>
                    <a:pt x="35" y="106"/>
                    <a:pt x="35" y="105"/>
                  </a:cubicBezTo>
                  <a:cubicBezTo>
                    <a:pt x="35" y="105"/>
                    <a:pt x="35" y="105"/>
                    <a:pt x="35" y="105"/>
                  </a:cubicBezTo>
                  <a:cubicBezTo>
                    <a:pt x="35" y="105"/>
                    <a:pt x="35" y="105"/>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3"/>
                  </a:cubicBezTo>
                  <a:cubicBezTo>
                    <a:pt x="35" y="103"/>
                    <a:pt x="35" y="103"/>
                    <a:pt x="35" y="103"/>
                  </a:cubicBezTo>
                  <a:cubicBezTo>
                    <a:pt x="35" y="103"/>
                    <a:pt x="35" y="102"/>
                    <a:pt x="35" y="102"/>
                  </a:cubicBezTo>
                  <a:cubicBezTo>
                    <a:pt x="34" y="102"/>
                    <a:pt x="34" y="102"/>
                    <a:pt x="34" y="102"/>
                  </a:cubicBezTo>
                  <a:cubicBezTo>
                    <a:pt x="34" y="102"/>
                    <a:pt x="34" y="102"/>
                    <a:pt x="34" y="102"/>
                  </a:cubicBezTo>
                  <a:cubicBezTo>
                    <a:pt x="34" y="102"/>
                    <a:pt x="34" y="102"/>
                    <a:pt x="34" y="102"/>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0"/>
                    <a:pt x="34" y="100"/>
                    <a:pt x="34" y="100"/>
                  </a:cubicBezTo>
                  <a:cubicBezTo>
                    <a:pt x="34" y="100"/>
                    <a:pt x="34" y="99"/>
                    <a:pt x="34" y="99"/>
                  </a:cubicBezTo>
                  <a:cubicBezTo>
                    <a:pt x="34" y="99"/>
                    <a:pt x="34" y="99"/>
                    <a:pt x="33" y="99"/>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7"/>
                    <a:pt x="33" y="97"/>
                  </a:cubicBezTo>
                  <a:cubicBezTo>
                    <a:pt x="33" y="97"/>
                    <a:pt x="33" y="97"/>
                    <a:pt x="33" y="97"/>
                  </a:cubicBezTo>
                  <a:cubicBezTo>
                    <a:pt x="33" y="97"/>
                    <a:pt x="33" y="97"/>
                    <a:pt x="33" y="97"/>
                  </a:cubicBezTo>
                  <a:cubicBezTo>
                    <a:pt x="34" y="97"/>
                    <a:pt x="34" y="97"/>
                    <a:pt x="34" y="96"/>
                  </a:cubicBezTo>
                  <a:cubicBezTo>
                    <a:pt x="34" y="96"/>
                    <a:pt x="34" y="96"/>
                    <a:pt x="34" y="96"/>
                  </a:cubicBezTo>
                  <a:cubicBezTo>
                    <a:pt x="34" y="96"/>
                    <a:pt x="34" y="96"/>
                    <a:pt x="34" y="96"/>
                  </a:cubicBezTo>
                  <a:cubicBezTo>
                    <a:pt x="34" y="96"/>
                    <a:pt x="34" y="96"/>
                    <a:pt x="34" y="96"/>
                  </a:cubicBezTo>
                  <a:cubicBezTo>
                    <a:pt x="34" y="96"/>
                    <a:pt x="35" y="96"/>
                    <a:pt x="35" y="96"/>
                  </a:cubicBezTo>
                  <a:cubicBezTo>
                    <a:pt x="35" y="96"/>
                    <a:pt x="35" y="96"/>
                    <a:pt x="35" y="96"/>
                  </a:cubicBezTo>
                  <a:cubicBezTo>
                    <a:pt x="35" y="96"/>
                    <a:pt x="35" y="96"/>
                    <a:pt x="35" y="96"/>
                  </a:cubicBezTo>
                  <a:cubicBezTo>
                    <a:pt x="35" y="95"/>
                    <a:pt x="35" y="95"/>
                    <a:pt x="35" y="95"/>
                  </a:cubicBezTo>
                  <a:cubicBezTo>
                    <a:pt x="35" y="95"/>
                    <a:pt x="35" y="95"/>
                    <a:pt x="35" y="95"/>
                  </a:cubicBezTo>
                  <a:cubicBezTo>
                    <a:pt x="36" y="95"/>
                    <a:pt x="36" y="95"/>
                    <a:pt x="36" y="95"/>
                  </a:cubicBezTo>
                  <a:cubicBezTo>
                    <a:pt x="36" y="95"/>
                    <a:pt x="36" y="95"/>
                    <a:pt x="36" y="95"/>
                  </a:cubicBezTo>
                  <a:cubicBezTo>
                    <a:pt x="36" y="95"/>
                    <a:pt x="37" y="95"/>
                    <a:pt x="37" y="95"/>
                  </a:cubicBezTo>
                  <a:cubicBezTo>
                    <a:pt x="37" y="94"/>
                    <a:pt x="37" y="94"/>
                    <a:pt x="37" y="93"/>
                  </a:cubicBezTo>
                  <a:cubicBezTo>
                    <a:pt x="37" y="93"/>
                    <a:pt x="36" y="93"/>
                    <a:pt x="36" y="93"/>
                  </a:cubicBezTo>
                  <a:cubicBezTo>
                    <a:pt x="36" y="93"/>
                    <a:pt x="36" y="93"/>
                    <a:pt x="36" y="93"/>
                  </a:cubicBezTo>
                  <a:cubicBezTo>
                    <a:pt x="36" y="93"/>
                    <a:pt x="36" y="93"/>
                    <a:pt x="36" y="93"/>
                  </a:cubicBezTo>
                  <a:cubicBezTo>
                    <a:pt x="36" y="93"/>
                    <a:pt x="36" y="93"/>
                    <a:pt x="36" y="93"/>
                  </a:cubicBezTo>
                  <a:cubicBezTo>
                    <a:pt x="36" y="93"/>
                    <a:pt x="35" y="93"/>
                    <a:pt x="35" y="92"/>
                  </a:cubicBezTo>
                  <a:cubicBezTo>
                    <a:pt x="35" y="92"/>
                    <a:pt x="35" y="92"/>
                    <a:pt x="35" y="92"/>
                  </a:cubicBezTo>
                  <a:cubicBezTo>
                    <a:pt x="37" y="92"/>
                    <a:pt x="37" y="92"/>
                    <a:pt x="37" y="92"/>
                  </a:cubicBezTo>
                  <a:cubicBezTo>
                    <a:pt x="37" y="92"/>
                    <a:pt x="37" y="92"/>
                    <a:pt x="37" y="92"/>
                  </a:cubicBezTo>
                  <a:cubicBezTo>
                    <a:pt x="37" y="92"/>
                    <a:pt x="37" y="92"/>
                    <a:pt x="37" y="92"/>
                  </a:cubicBezTo>
                  <a:cubicBezTo>
                    <a:pt x="37" y="92"/>
                    <a:pt x="37" y="92"/>
                    <a:pt x="38" y="92"/>
                  </a:cubicBezTo>
                  <a:cubicBezTo>
                    <a:pt x="38" y="92"/>
                    <a:pt x="38" y="92"/>
                    <a:pt x="38" y="92"/>
                  </a:cubicBezTo>
                  <a:cubicBezTo>
                    <a:pt x="38" y="91"/>
                    <a:pt x="38" y="91"/>
                    <a:pt x="38" y="91"/>
                  </a:cubicBezTo>
                  <a:cubicBezTo>
                    <a:pt x="38" y="91"/>
                    <a:pt x="38" y="91"/>
                    <a:pt x="38" y="91"/>
                  </a:cubicBezTo>
                  <a:cubicBezTo>
                    <a:pt x="38" y="91"/>
                    <a:pt x="38" y="90"/>
                    <a:pt x="38" y="90"/>
                  </a:cubicBezTo>
                  <a:cubicBezTo>
                    <a:pt x="38" y="90"/>
                    <a:pt x="38" y="90"/>
                    <a:pt x="38" y="90"/>
                  </a:cubicBezTo>
                  <a:cubicBezTo>
                    <a:pt x="38" y="90"/>
                    <a:pt x="38" y="90"/>
                    <a:pt x="38" y="90"/>
                  </a:cubicBezTo>
                  <a:cubicBezTo>
                    <a:pt x="38" y="90"/>
                    <a:pt x="38" y="90"/>
                    <a:pt x="38" y="90"/>
                  </a:cubicBezTo>
                  <a:cubicBezTo>
                    <a:pt x="39" y="90"/>
                    <a:pt x="39" y="90"/>
                    <a:pt x="39" y="90"/>
                  </a:cubicBezTo>
                  <a:cubicBezTo>
                    <a:pt x="39" y="90"/>
                    <a:pt x="40" y="89"/>
                    <a:pt x="40" y="89"/>
                  </a:cubicBezTo>
                  <a:cubicBezTo>
                    <a:pt x="40" y="88"/>
                    <a:pt x="40" y="88"/>
                    <a:pt x="40" y="88"/>
                  </a:cubicBezTo>
                  <a:cubicBezTo>
                    <a:pt x="40" y="85"/>
                    <a:pt x="40" y="85"/>
                    <a:pt x="40" y="85"/>
                  </a:cubicBezTo>
                  <a:cubicBezTo>
                    <a:pt x="40" y="85"/>
                    <a:pt x="40" y="84"/>
                    <a:pt x="40" y="84"/>
                  </a:cubicBezTo>
                  <a:cubicBezTo>
                    <a:pt x="40" y="84"/>
                    <a:pt x="40" y="84"/>
                    <a:pt x="40" y="84"/>
                  </a:cubicBezTo>
                  <a:cubicBezTo>
                    <a:pt x="41" y="85"/>
                    <a:pt x="41" y="85"/>
                    <a:pt x="41" y="85"/>
                  </a:cubicBezTo>
                  <a:cubicBezTo>
                    <a:pt x="41" y="84"/>
                    <a:pt x="41" y="84"/>
                    <a:pt x="41" y="84"/>
                  </a:cubicBezTo>
                  <a:cubicBezTo>
                    <a:pt x="41" y="84"/>
                    <a:pt x="41" y="84"/>
                    <a:pt x="41" y="84"/>
                  </a:cubicBezTo>
                  <a:cubicBezTo>
                    <a:pt x="41" y="84"/>
                    <a:pt x="41" y="83"/>
                    <a:pt x="41" y="83"/>
                  </a:cubicBezTo>
                  <a:cubicBezTo>
                    <a:pt x="41" y="83"/>
                    <a:pt x="41" y="83"/>
                    <a:pt x="41" y="83"/>
                  </a:cubicBezTo>
                  <a:cubicBezTo>
                    <a:pt x="41" y="83"/>
                    <a:pt x="41" y="83"/>
                    <a:pt x="42" y="82"/>
                  </a:cubicBezTo>
                  <a:cubicBezTo>
                    <a:pt x="42" y="82"/>
                    <a:pt x="42" y="82"/>
                    <a:pt x="43" y="82"/>
                  </a:cubicBezTo>
                  <a:cubicBezTo>
                    <a:pt x="43" y="82"/>
                    <a:pt x="43" y="82"/>
                    <a:pt x="43" y="82"/>
                  </a:cubicBezTo>
                  <a:cubicBezTo>
                    <a:pt x="43" y="82"/>
                    <a:pt x="44" y="82"/>
                    <a:pt x="44" y="82"/>
                  </a:cubicBezTo>
                  <a:cubicBezTo>
                    <a:pt x="44" y="82"/>
                    <a:pt x="44" y="82"/>
                    <a:pt x="44" y="82"/>
                  </a:cubicBezTo>
                  <a:cubicBezTo>
                    <a:pt x="44"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1"/>
                    <a:pt x="45" y="81"/>
                    <a:pt x="45" y="81"/>
                  </a:cubicBezTo>
                  <a:cubicBezTo>
                    <a:pt x="45" y="81"/>
                    <a:pt x="45" y="81"/>
                    <a:pt x="45" y="81"/>
                  </a:cubicBezTo>
                  <a:cubicBezTo>
                    <a:pt x="45" y="81"/>
                    <a:pt x="45" y="81"/>
                    <a:pt x="45" y="81"/>
                  </a:cubicBezTo>
                  <a:cubicBezTo>
                    <a:pt x="46" y="81"/>
                    <a:pt x="46" y="81"/>
                    <a:pt x="46" y="81"/>
                  </a:cubicBezTo>
                  <a:cubicBezTo>
                    <a:pt x="46" y="81"/>
                    <a:pt x="46" y="81"/>
                    <a:pt x="46" y="81"/>
                  </a:cubicBezTo>
                  <a:cubicBezTo>
                    <a:pt x="46" y="80"/>
                    <a:pt x="46" y="80"/>
                    <a:pt x="46" y="80"/>
                  </a:cubicBezTo>
                  <a:cubicBezTo>
                    <a:pt x="46" y="80"/>
                    <a:pt x="47" y="80"/>
                    <a:pt x="47" y="80"/>
                  </a:cubicBezTo>
                  <a:cubicBezTo>
                    <a:pt x="47" y="80"/>
                    <a:pt x="47" y="80"/>
                    <a:pt x="47" y="80"/>
                  </a:cubicBezTo>
                  <a:cubicBezTo>
                    <a:pt x="47" y="80"/>
                    <a:pt x="47" y="80"/>
                    <a:pt x="47" y="80"/>
                  </a:cubicBezTo>
                  <a:cubicBezTo>
                    <a:pt x="47" y="80"/>
                    <a:pt x="48" y="80"/>
                    <a:pt x="48" y="79"/>
                  </a:cubicBezTo>
                  <a:cubicBezTo>
                    <a:pt x="48" y="79"/>
                    <a:pt x="48" y="79"/>
                    <a:pt x="48" y="79"/>
                  </a:cubicBezTo>
                  <a:cubicBezTo>
                    <a:pt x="48" y="78"/>
                    <a:pt x="48" y="78"/>
                    <a:pt x="48" y="78"/>
                  </a:cubicBezTo>
                  <a:cubicBezTo>
                    <a:pt x="49" y="78"/>
                    <a:pt x="49" y="78"/>
                    <a:pt x="49" y="78"/>
                  </a:cubicBezTo>
                  <a:cubicBezTo>
                    <a:pt x="49" y="77"/>
                    <a:pt x="49" y="76"/>
                    <a:pt x="49" y="76"/>
                  </a:cubicBezTo>
                  <a:cubicBezTo>
                    <a:pt x="49" y="75"/>
                    <a:pt x="49" y="75"/>
                    <a:pt x="49" y="75"/>
                  </a:cubicBezTo>
                  <a:cubicBezTo>
                    <a:pt x="49" y="73"/>
                    <a:pt x="49" y="73"/>
                    <a:pt x="49" y="73"/>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50" y="72"/>
                    <a:pt x="50" y="72"/>
                    <a:pt x="50" y="72"/>
                  </a:cubicBezTo>
                  <a:cubicBezTo>
                    <a:pt x="50" y="72"/>
                    <a:pt x="50" y="72"/>
                    <a:pt x="50" y="72"/>
                  </a:cubicBezTo>
                  <a:cubicBezTo>
                    <a:pt x="50" y="72"/>
                    <a:pt x="50" y="71"/>
                    <a:pt x="50" y="71"/>
                  </a:cubicBezTo>
                  <a:cubicBezTo>
                    <a:pt x="50" y="71"/>
                    <a:pt x="50" y="71"/>
                    <a:pt x="50" y="71"/>
                  </a:cubicBezTo>
                  <a:cubicBezTo>
                    <a:pt x="50" y="71"/>
                    <a:pt x="50" y="71"/>
                    <a:pt x="50" y="71"/>
                  </a:cubicBezTo>
                  <a:cubicBezTo>
                    <a:pt x="50" y="71"/>
                    <a:pt x="51" y="71"/>
                    <a:pt x="51" y="71"/>
                  </a:cubicBezTo>
                  <a:cubicBezTo>
                    <a:pt x="51" y="71"/>
                    <a:pt x="51" y="71"/>
                    <a:pt x="51" y="71"/>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2" y="69"/>
                    <a:pt x="52" y="69"/>
                  </a:cubicBezTo>
                  <a:cubicBezTo>
                    <a:pt x="52" y="69"/>
                    <a:pt x="52" y="68"/>
                    <a:pt x="53" y="68"/>
                  </a:cubicBezTo>
                  <a:cubicBezTo>
                    <a:pt x="53" y="68"/>
                    <a:pt x="53" y="68"/>
                    <a:pt x="53" y="68"/>
                  </a:cubicBezTo>
                  <a:cubicBezTo>
                    <a:pt x="54" y="68"/>
                    <a:pt x="53" y="67"/>
                    <a:pt x="53" y="67"/>
                  </a:cubicBezTo>
                  <a:cubicBezTo>
                    <a:pt x="53" y="67"/>
                    <a:pt x="53" y="67"/>
                    <a:pt x="53" y="67"/>
                  </a:cubicBezTo>
                  <a:cubicBezTo>
                    <a:pt x="53" y="67"/>
                    <a:pt x="53" y="67"/>
                    <a:pt x="53" y="67"/>
                  </a:cubicBezTo>
                  <a:cubicBezTo>
                    <a:pt x="53" y="67"/>
                    <a:pt x="53" y="67"/>
                    <a:pt x="53" y="67"/>
                  </a:cubicBezTo>
                  <a:cubicBezTo>
                    <a:pt x="53" y="67"/>
                    <a:pt x="53" y="67"/>
                    <a:pt x="53" y="67"/>
                  </a:cubicBezTo>
                  <a:cubicBezTo>
                    <a:pt x="53" y="67"/>
                    <a:pt x="53" y="66"/>
                    <a:pt x="53" y="66"/>
                  </a:cubicBezTo>
                  <a:cubicBezTo>
                    <a:pt x="53" y="66"/>
                    <a:pt x="53" y="66"/>
                    <a:pt x="53" y="66"/>
                  </a:cubicBezTo>
                  <a:cubicBezTo>
                    <a:pt x="53" y="66"/>
                    <a:pt x="53" y="66"/>
                    <a:pt x="53" y="66"/>
                  </a:cubicBezTo>
                  <a:cubicBezTo>
                    <a:pt x="53" y="66"/>
                    <a:pt x="53" y="66"/>
                    <a:pt x="53" y="66"/>
                  </a:cubicBezTo>
                  <a:cubicBezTo>
                    <a:pt x="53" y="64"/>
                    <a:pt x="53" y="64"/>
                    <a:pt x="53" y="64"/>
                  </a:cubicBezTo>
                  <a:cubicBezTo>
                    <a:pt x="53" y="64"/>
                    <a:pt x="53" y="64"/>
                    <a:pt x="53" y="64"/>
                  </a:cubicBezTo>
                  <a:cubicBezTo>
                    <a:pt x="53" y="64"/>
                    <a:pt x="53" y="64"/>
                    <a:pt x="53" y="64"/>
                  </a:cubicBezTo>
                  <a:cubicBezTo>
                    <a:pt x="53" y="64"/>
                    <a:pt x="53" y="64"/>
                    <a:pt x="53" y="64"/>
                  </a:cubicBezTo>
                  <a:cubicBezTo>
                    <a:pt x="53" y="63"/>
                    <a:pt x="53" y="63"/>
                    <a:pt x="53" y="63"/>
                  </a:cubicBezTo>
                  <a:cubicBezTo>
                    <a:pt x="53" y="63"/>
                    <a:pt x="53" y="63"/>
                    <a:pt x="53" y="63"/>
                  </a:cubicBezTo>
                  <a:cubicBezTo>
                    <a:pt x="52" y="63"/>
                    <a:pt x="52" y="63"/>
                    <a:pt x="52" y="63"/>
                  </a:cubicBezTo>
                  <a:cubicBezTo>
                    <a:pt x="52" y="63"/>
                    <a:pt x="52" y="63"/>
                    <a:pt x="52" y="63"/>
                  </a:cubicBezTo>
                  <a:cubicBezTo>
                    <a:pt x="51" y="63"/>
                    <a:pt x="51" y="63"/>
                    <a:pt x="51" y="63"/>
                  </a:cubicBezTo>
                  <a:cubicBezTo>
                    <a:pt x="50" y="63"/>
                    <a:pt x="50" y="63"/>
                    <a:pt x="50" y="62"/>
                  </a:cubicBezTo>
                  <a:cubicBezTo>
                    <a:pt x="50" y="62"/>
                    <a:pt x="50" y="62"/>
                    <a:pt x="50" y="62"/>
                  </a:cubicBezTo>
                  <a:cubicBezTo>
                    <a:pt x="50" y="62"/>
                    <a:pt x="50" y="62"/>
                    <a:pt x="50" y="62"/>
                  </a:cubicBezTo>
                  <a:cubicBezTo>
                    <a:pt x="50" y="62"/>
                    <a:pt x="50" y="62"/>
                    <a:pt x="50" y="62"/>
                  </a:cubicBezTo>
                  <a:cubicBezTo>
                    <a:pt x="49" y="62"/>
                    <a:pt x="49" y="62"/>
                    <a:pt x="49" y="62"/>
                  </a:cubicBezTo>
                  <a:cubicBezTo>
                    <a:pt x="49" y="62"/>
                    <a:pt x="49" y="61"/>
                    <a:pt x="49" y="61"/>
                  </a:cubicBezTo>
                  <a:cubicBezTo>
                    <a:pt x="49" y="61"/>
                    <a:pt x="49"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7" y="61"/>
                    <a:pt x="47" y="61"/>
                    <a:pt x="47" y="61"/>
                  </a:cubicBezTo>
                  <a:cubicBezTo>
                    <a:pt x="47" y="61"/>
                    <a:pt x="47" y="61"/>
                    <a:pt x="47" y="61"/>
                  </a:cubicBezTo>
                  <a:cubicBezTo>
                    <a:pt x="46" y="61"/>
                    <a:pt x="46" y="61"/>
                    <a:pt x="46" y="61"/>
                  </a:cubicBezTo>
                  <a:cubicBezTo>
                    <a:pt x="46" y="61"/>
                    <a:pt x="46" y="61"/>
                    <a:pt x="45" y="61"/>
                  </a:cubicBezTo>
                  <a:cubicBezTo>
                    <a:pt x="45" y="61"/>
                    <a:pt x="45" y="61"/>
                    <a:pt x="45" y="61"/>
                  </a:cubicBezTo>
                  <a:cubicBezTo>
                    <a:pt x="44" y="61"/>
                    <a:pt x="44" y="61"/>
                    <a:pt x="44" y="61"/>
                  </a:cubicBezTo>
                  <a:cubicBezTo>
                    <a:pt x="44" y="61"/>
                    <a:pt x="44" y="61"/>
                    <a:pt x="44" y="61"/>
                  </a:cubicBezTo>
                  <a:cubicBezTo>
                    <a:pt x="44" y="61"/>
                    <a:pt x="44" y="61"/>
                    <a:pt x="44" y="61"/>
                  </a:cubicBezTo>
                  <a:cubicBezTo>
                    <a:pt x="44" y="60"/>
                    <a:pt x="44" y="60"/>
                    <a:pt x="43" y="60"/>
                  </a:cubicBezTo>
                  <a:cubicBezTo>
                    <a:pt x="43" y="60"/>
                    <a:pt x="43" y="60"/>
                    <a:pt x="43" y="60"/>
                  </a:cubicBezTo>
                  <a:cubicBezTo>
                    <a:pt x="43"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59"/>
                    <a:pt x="42" y="59"/>
                    <a:pt x="42" y="59"/>
                  </a:cubicBezTo>
                  <a:cubicBezTo>
                    <a:pt x="42" y="59"/>
                    <a:pt x="41" y="59"/>
                    <a:pt x="41" y="59"/>
                  </a:cubicBezTo>
                  <a:cubicBezTo>
                    <a:pt x="41" y="59"/>
                    <a:pt x="41" y="59"/>
                    <a:pt x="41" y="59"/>
                  </a:cubicBezTo>
                  <a:cubicBezTo>
                    <a:pt x="41" y="59"/>
                    <a:pt x="41" y="59"/>
                    <a:pt x="41" y="59"/>
                  </a:cubicBezTo>
                  <a:cubicBezTo>
                    <a:pt x="39" y="59"/>
                    <a:pt x="39" y="59"/>
                    <a:pt x="39" y="59"/>
                  </a:cubicBezTo>
                  <a:cubicBezTo>
                    <a:pt x="39" y="59"/>
                    <a:pt x="39" y="59"/>
                    <a:pt x="39" y="59"/>
                  </a:cubicBezTo>
                  <a:cubicBezTo>
                    <a:pt x="38" y="59"/>
                    <a:pt x="38" y="59"/>
                    <a:pt x="38" y="59"/>
                  </a:cubicBezTo>
                  <a:cubicBezTo>
                    <a:pt x="38" y="59"/>
                    <a:pt x="38" y="59"/>
                    <a:pt x="38" y="59"/>
                  </a:cubicBezTo>
                  <a:cubicBezTo>
                    <a:pt x="38" y="59"/>
                    <a:pt x="38" y="59"/>
                    <a:pt x="38"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8" y="59"/>
                    <a:pt x="38" y="58"/>
                  </a:cubicBezTo>
                  <a:cubicBezTo>
                    <a:pt x="38" y="58"/>
                    <a:pt x="38" y="58"/>
                    <a:pt x="38" y="58"/>
                  </a:cubicBezTo>
                  <a:cubicBezTo>
                    <a:pt x="39" y="58"/>
                    <a:pt x="39" y="58"/>
                    <a:pt x="39" y="58"/>
                  </a:cubicBezTo>
                  <a:cubicBezTo>
                    <a:pt x="39" y="58"/>
                    <a:pt x="39" y="58"/>
                    <a:pt x="39" y="58"/>
                  </a:cubicBezTo>
                  <a:cubicBezTo>
                    <a:pt x="39" y="58"/>
                    <a:pt x="39" y="58"/>
                    <a:pt x="39" y="58"/>
                  </a:cubicBezTo>
                  <a:cubicBezTo>
                    <a:pt x="39" y="58"/>
                    <a:pt x="40" y="58"/>
                    <a:pt x="40" y="58"/>
                  </a:cubicBezTo>
                  <a:cubicBezTo>
                    <a:pt x="40" y="58"/>
                    <a:pt x="39" y="57"/>
                    <a:pt x="39" y="57"/>
                  </a:cubicBezTo>
                  <a:cubicBezTo>
                    <a:pt x="39" y="57"/>
                    <a:pt x="39" y="57"/>
                    <a:pt x="39" y="56"/>
                  </a:cubicBezTo>
                  <a:cubicBezTo>
                    <a:pt x="39" y="56"/>
                    <a:pt x="38" y="56"/>
                    <a:pt x="38" y="56"/>
                  </a:cubicBezTo>
                  <a:cubicBezTo>
                    <a:pt x="38" y="56"/>
                    <a:pt x="38" y="55"/>
                    <a:pt x="38" y="55"/>
                  </a:cubicBezTo>
                  <a:cubicBezTo>
                    <a:pt x="38" y="55"/>
                    <a:pt x="38" y="55"/>
                    <a:pt x="38" y="55"/>
                  </a:cubicBezTo>
                  <a:cubicBezTo>
                    <a:pt x="38" y="55"/>
                    <a:pt x="38" y="55"/>
                    <a:pt x="38" y="55"/>
                  </a:cubicBezTo>
                  <a:cubicBezTo>
                    <a:pt x="38" y="55"/>
                    <a:pt x="37" y="55"/>
                    <a:pt x="37" y="55"/>
                  </a:cubicBezTo>
                  <a:cubicBezTo>
                    <a:pt x="37" y="55"/>
                    <a:pt x="37" y="55"/>
                    <a:pt x="37" y="55"/>
                  </a:cubicBezTo>
                  <a:cubicBezTo>
                    <a:pt x="37" y="55"/>
                    <a:pt x="37" y="55"/>
                    <a:pt x="37" y="55"/>
                  </a:cubicBezTo>
                  <a:cubicBezTo>
                    <a:pt x="37" y="55"/>
                    <a:pt x="37" y="55"/>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3"/>
                    <a:pt x="36" y="53"/>
                    <a:pt x="35" y="53"/>
                  </a:cubicBezTo>
                  <a:cubicBezTo>
                    <a:pt x="35" y="53"/>
                    <a:pt x="35" y="53"/>
                    <a:pt x="35" y="53"/>
                  </a:cubicBezTo>
                  <a:cubicBezTo>
                    <a:pt x="35" y="53"/>
                    <a:pt x="35" y="53"/>
                    <a:pt x="35" y="52"/>
                  </a:cubicBezTo>
                  <a:cubicBezTo>
                    <a:pt x="35" y="52"/>
                    <a:pt x="35" y="52"/>
                    <a:pt x="35" y="52"/>
                  </a:cubicBezTo>
                  <a:cubicBezTo>
                    <a:pt x="34" y="52"/>
                    <a:pt x="34" y="52"/>
                    <a:pt x="34" y="52"/>
                  </a:cubicBezTo>
                  <a:cubicBezTo>
                    <a:pt x="34" y="52"/>
                    <a:pt x="34" y="52"/>
                    <a:pt x="34" y="52"/>
                  </a:cubicBezTo>
                  <a:cubicBezTo>
                    <a:pt x="33" y="52"/>
                    <a:pt x="33" y="52"/>
                    <a:pt x="33" y="52"/>
                  </a:cubicBezTo>
                  <a:cubicBezTo>
                    <a:pt x="33" y="51"/>
                    <a:pt x="33" y="51"/>
                    <a:pt x="33" y="51"/>
                  </a:cubicBezTo>
                  <a:cubicBezTo>
                    <a:pt x="32" y="51"/>
                    <a:pt x="32" y="51"/>
                    <a:pt x="32" y="51"/>
                  </a:cubicBezTo>
                  <a:cubicBezTo>
                    <a:pt x="32" y="51"/>
                    <a:pt x="32" y="51"/>
                    <a:pt x="32" y="51"/>
                  </a:cubicBezTo>
                  <a:cubicBezTo>
                    <a:pt x="32" y="51"/>
                    <a:pt x="31" y="51"/>
                    <a:pt x="31" y="51"/>
                  </a:cubicBezTo>
                  <a:cubicBezTo>
                    <a:pt x="31" y="51"/>
                    <a:pt x="31" y="51"/>
                    <a:pt x="31" y="51"/>
                  </a:cubicBezTo>
                  <a:cubicBezTo>
                    <a:pt x="31" y="51"/>
                    <a:pt x="31" y="51"/>
                    <a:pt x="31" y="51"/>
                  </a:cubicBezTo>
                  <a:cubicBezTo>
                    <a:pt x="31" y="51"/>
                    <a:pt x="31" y="50"/>
                    <a:pt x="30" y="50"/>
                  </a:cubicBezTo>
                  <a:cubicBezTo>
                    <a:pt x="30" y="50"/>
                    <a:pt x="30" y="50"/>
                    <a:pt x="30" y="50"/>
                  </a:cubicBezTo>
                  <a:cubicBezTo>
                    <a:pt x="30" y="50"/>
                    <a:pt x="30" y="50"/>
                    <a:pt x="30" y="50"/>
                  </a:cubicBezTo>
                  <a:cubicBezTo>
                    <a:pt x="30" y="50"/>
                    <a:pt x="30" y="50"/>
                    <a:pt x="30" y="50"/>
                  </a:cubicBezTo>
                  <a:cubicBezTo>
                    <a:pt x="30"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9" y="48"/>
                    <a:pt x="29" y="48"/>
                    <a:pt x="29" y="48"/>
                  </a:cubicBezTo>
                  <a:cubicBezTo>
                    <a:pt x="28" y="48"/>
                    <a:pt x="28" y="48"/>
                    <a:pt x="28" y="48"/>
                  </a:cubicBezTo>
                  <a:cubicBezTo>
                    <a:pt x="28" y="48"/>
                    <a:pt x="28" y="48"/>
                    <a:pt x="28" y="48"/>
                  </a:cubicBezTo>
                  <a:cubicBezTo>
                    <a:pt x="28" y="48"/>
                    <a:pt x="28" y="48"/>
                    <a:pt x="28" y="48"/>
                  </a:cubicBezTo>
                  <a:cubicBezTo>
                    <a:pt x="28" y="48"/>
                    <a:pt x="28" y="48"/>
                    <a:pt x="28" y="48"/>
                  </a:cubicBezTo>
                  <a:cubicBezTo>
                    <a:pt x="27" y="48"/>
                    <a:pt x="27" y="48"/>
                    <a:pt x="27" y="48"/>
                  </a:cubicBezTo>
                  <a:cubicBezTo>
                    <a:pt x="27"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5" y="48"/>
                    <a:pt x="26" y="48"/>
                  </a:cubicBezTo>
                  <a:cubicBezTo>
                    <a:pt x="26" y="47"/>
                    <a:pt x="26" y="47"/>
                    <a:pt x="26" y="47"/>
                  </a:cubicBezTo>
                  <a:cubicBezTo>
                    <a:pt x="25" y="47"/>
                    <a:pt x="25" y="47"/>
                    <a:pt x="25" y="47"/>
                  </a:cubicBezTo>
                  <a:cubicBezTo>
                    <a:pt x="25" y="47"/>
                    <a:pt x="24" y="47"/>
                    <a:pt x="24" y="47"/>
                  </a:cubicBezTo>
                  <a:cubicBezTo>
                    <a:pt x="24" y="47"/>
                    <a:pt x="24" y="47"/>
                    <a:pt x="23" y="47"/>
                  </a:cubicBezTo>
                  <a:cubicBezTo>
                    <a:pt x="23" y="47"/>
                    <a:pt x="23" y="47"/>
                    <a:pt x="23" y="47"/>
                  </a:cubicBezTo>
                  <a:cubicBezTo>
                    <a:pt x="23" y="47"/>
                    <a:pt x="22" y="46"/>
                    <a:pt x="22" y="46"/>
                  </a:cubicBezTo>
                  <a:cubicBezTo>
                    <a:pt x="22" y="46"/>
                    <a:pt x="22" y="46"/>
                    <a:pt x="21" y="46"/>
                  </a:cubicBezTo>
                  <a:cubicBezTo>
                    <a:pt x="21" y="46"/>
                    <a:pt x="21" y="46"/>
                    <a:pt x="21" y="46"/>
                  </a:cubicBezTo>
                  <a:cubicBezTo>
                    <a:pt x="21" y="46"/>
                    <a:pt x="21" y="46"/>
                    <a:pt x="21" y="46"/>
                  </a:cubicBezTo>
                  <a:cubicBezTo>
                    <a:pt x="21" y="46"/>
                    <a:pt x="21" y="46"/>
                    <a:pt x="21" y="46"/>
                  </a:cubicBezTo>
                  <a:cubicBezTo>
                    <a:pt x="20" y="46"/>
                    <a:pt x="20" y="46"/>
                    <a:pt x="20" y="46"/>
                  </a:cubicBezTo>
                  <a:cubicBezTo>
                    <a:pt x="20" y="47"/>
                    <a:pt x="20" y="47"/>
                    <a:pt x="20" y="47"/>
                  </a:cubicBezTo>
                  <a:cubicBezTo>
                    <a:pt x="20" y="46"/>
                    <a:pt x="19" y="46"/>
                    <a:pt x="19" y="46"/>
                  </a:cubicBezTo>
                  <a:cubicBezTo>
                    <a:pt x="19" y="46"/>
                    <a:pt x="19" y="46"/>
                    <a:pt x="19" y="46"/>
                  </a:cubicBezTo>
                  <a:cubicBezTo>
                    <a:pt x="19" y="46"/>
                    <a:pt x="19" y="46"/>
                    <a:pt x="19" y="46"/>
                  </a:cubicBezTo>
                  <a:cubicBezTo>
                    <a:pt x="19" y="47"/>
                    <a:pt x="19" y="47"/>
                    <a:pt x="19" y="47"/>
                  </a:cubicBezTo>
                  <a:cubicBezTo>
                    <a:pt x="19" y="47"/>
                    <a:pt x="19" y="47"/>
                    <a:pt x="19" y="47"/>
                  </a:cubicBezTo>
                  <a:cubicBezTo>
                    <a:pt x="19" y="47"/>
                    <a:pt x="18" y="47"/>
                    <a:pt x="18" y="47"/>
                  </a:cubicBezTo>
                  <a:cubicBezTo>
                    <a:pt x="18" y="47"/>
                    <a:pt x="18" y="47"/>
                    <a:pt x="18" y="47"/>
                  </a:cubicBezTo>
                  <a:cubicBezTo>
                    <a:pt x="18" y="47"/>
                    <a:pt x="18" y="47"/>
                    <a:pt x="18" y="47"/>
                  </a:cubicBezTo>
                  <a:cubicBezTo>
                    <a:pt x="18" y="47"/>
                    <a:pt x="17" y="47"/>
                    <a:pt x="17" y="47"/>
                  </a:cubicBezTo>
                  <a:cubicBezTo>
                    <a:pt x="17" y="47"/>
                    <a:pt x="17" y="47"/>
                    <a:pt x="17" y="47"/>
                  </a:cubicBezTo>
                  <a:cubicBezTo>
                    <a:pt x="16" y="47"/>
                    <a:pt x="16" y="47"/>
                    <a:pt x="16" y="47"/>
                  </a:cubicBezTo>
                  <a:cubicBezTo>
                    <a:pt x="16" y="47"/>
                    <a:pt x="16" y="47"/>
                    <a:pt x="16" y="47"/>
                  </a:cubicBezTo>
                  <a:cubicBezTo>
                    <a:pt x="16" y="48"/>
                    <a:pt x="16" y="48"/>
                    <a:pt x="16" y="48"/>
                  </a:cubicBezTo>
                  <a:cubicBezTo>
                    <a:pt x="16" y="48"/>
                    <a:pt x="16" y="48"/>
                    <a:pt x="16" y="48"/>
                  </a:cubicBezTo>
                  <a:cubicBezTo>
                    <a:pt x="16" y="48"/>
                    <a:pt x="17" y="48"/>
                    <a:pt x="17" y="48"/>
                  </a:cubicBezTo>
                  <a:cubicBezTo>
                    <a:pt x="17" y="48"/>
                    <a:pt x="17" y="48"/>
                    <a:pt x="17" y="48"/>
                  </a:cubicBezTo>
                  <a:cubicBezTo>
                    <a:pt x="17" y="49"/>
                    <a:pt x="17" y="49"/>
                    <a:pt x="17" y="49"/>
                  </a:cubicBezTo>
                  <a:cubicBezTo>
                    <a:pt x="17" y="49"/>
                    <a:pt x="17" y="49"/>
                    <a:pt x="17" y="49"/>
                  </a:cubicBezTo>
                  <a:cubicBezTo>
                    <a:pt x="17" y="49"/>
                    <a:pt x="17"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8"/>
                    <a:pt x="15" y="48"/>
                  </a:cubicBezTo>
                  <a:cubicBezTo>
                    <a:pt x="15" y="48"/>
                    <a:pt x="15" y="48"/>
                    <a:pt x="15" y="48"/>
                  </a:cubicBezTo>
                  <a:cubicBezTo>
                    <a:pt x="15" y="48"/>
                    <a:pt x="15" y="48"/>
                    <a:pt x="14" y="48"/>
                  </a:cubicBezTo>
                  <a:cubicBezTo>
                    <a:pt x="14" y="48"/>
                    <a:pt x="14" y="48"/>
                    <a:pt x="14" y="48"/>
                  </a:cubicBezTo>
                  <a:cubicBezTo>
                    <a:pt x="14" y="48"/>
                    <a:pt x="14" y="48"/>
                    <a:pt x="14"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2" y="48"/>
                    <a:pt x="12" y="48"/>
                  </a:cubicBezTo>
                  <a:cubicBezTo>
                    <a:pt x="12" y="48"/>
                    <a:pt x="12" y="48"/>
                    <a:pt x="12" y="48"/>
                  </a:cubicBezTo>
                  <a:cubicBezTo>
                    <a:pt x="12" y="47"/>
                    <a:pt x="12" y="47"/>
                    <a:pt x="12" y="47"/>
                  </a:cubicBezTo>
                  <a:cubicBezTo>
                    <a:pt x="12" y="47"/>
                    <a:pt x="12" y="47"/>
                    <a:pt x="12" y="47"/>
                  </a:cubicBezTo>
                  <a:cubicBezTo>
                    <a:pt x="12" y="47"/>
                    <a:pt x="12" y="47"/>
                    <a:pt x="12" y="46"/>
                  </a:cubicBezTo>
                  <a:cubicBezTo>
                    <a:pt x="12" y="46"/>
                    <a:pt x="12" y="46"/>
                    <a:pt x="12" y="46"/>
                  </a:cubicBezTo>
                  <a:cubicBezTo>
                    <a:pt x="12" y="46"/>
                    <a:pt x="12" y="46"/>
                    <a:pt x="12" y="46"/>
                  </a:cubicBezTo>
                  <a:cubicBezTo>
                    <a:pt x="12" y="46"/>
                    <a:pt x="12" y="46"/>
                    <a:pt x="12" y="46"/>
                  </a:cubicBezTo>
                  <a:cubicBezTo>
                    <a:pt x="12" y="46"/>
                    <a:pt x="13" y="46"/>
                    <a:pt x="13" y="45"/>
                  </a:cubicBezTo>
                  <a:cubicBezTo>
                    <a:pt x="13" y="45"/>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2"/>
                  </a:cubicBezTo>
                  <a:cubicBezTo>
                    <a:pt x="13" y="42"/>
                    <a:pt x="13" y="42"/>
                    <a:pt x="12" y="42"/>
                  </a:cubicBezTo>
                  <a:cubicBezTo>
                    <a:pt x="12" y="42"/>
                    <a:pt x="12" y="42"/>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1" y="42"/>
                    <a:pt x="11" y="42"/>
                    <a:pt x="11" y="42"/>
                  </a:cubicBezTo>
                  <a:cubicBezTo>
                    <a:pt x="11" y="42"/>
                    <a:pt x="11" y="42"/>
                    <a:pt x="11" y="42"/>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2" y="40"/>
                  </a:cubicBezTo>
                  <a:cubicBezTo>
                    <a:pt x="12" y="40"/>
                    <a:pt x="12" y="39"/>
                    <a:pt x="13" y="38"/>
                  </a:cubicBezTo>
                  <a:cubicBezTo>
                    <a:pt x="13" y="38"/>
                    <a:pt x="13" y="38"/>
                    <a:pt x="13" y="37"/>
                  </a:cubicBezTo>
                  <a:cubicBezTo>
                    <a:pt x="13" y="37"/>
                    <a:pt x="13" y="37"/>
                    <a:pt x="13" y="37"/>
                  </a:cubicBezTo>
                  <a:cubicBezTo>
                    <a:pt x="13" y="37"/>
                    <a:pt x="13" y="37"/>
                    <a:pt x="13" y="37"/>
                  </a:cubicBezTo>
                  <a:cubicBezTo>
                    <a:pt x="12" y="37"/>
                    <a:pt x="12" y="37"/>
                    <a:pt x="12" y="37"/>
                  </a:cubicBezTo>
                  <a:cubicBezTo>
                    <a:pt x="12" y="37"/>
                    <a:pt x="12" y="37"/>
                    <a:pt x="12" y="37"/>
                  </a:cubicBezTo>
                  <a:cubicBezTo>
                    <a:pt x="12" y="37"/>
                    <a:pt x="11" y="37"/>
                    <a:pt x="11" y="37"/>
                  </a:cubicBezTo>
                  <a:cubicBezTo>
                    <a:pt x="11" y="37"/>
                    <a:pt x="10" y="37"/>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9" y="38"/>
                    <a:pt x="9" y="39"/>
                    <a:pt x="9" y="39"/>
                  </a:cubicBezTo>
                  <a:cubicBezTo>
                    <a:pt x="9" y="39"/>
                    <a:pt x="9" y="39"/>
                    <a:pt x="9" y="39"/>
                  </a:cubicBezTo>
                  <a:cubicBezTo>
                    <a:pt x="9" y="39"/>
                    <a:pt x="9" y="39"/>
                    <a:pt x="9" y="39"/>
                  </a:cubicBezTo>
                  <a:cubicBezTo>
                    <a:pt x="9" y="39"/>
                    <a:pt x="8" y="40"/>
                    <a:pt x="8" y="40"/>
                  </a:cubicBezTo>
                  <a:cubicBezTo>
                    <a:pt x="8" y="40"/>
                    <a:pt x="8" y="39"/>
                    <a:pt x="8" y="39"/>
                  </a:cubicBezTo>
                  <a:cubicBezTo>
                    <a:pt x="8" y="39"/>
                    <a:pt x="8" y="39"/>
                    <a:pt x="8" y="39"/>
                  </a:cubicBezTo>
                  <a:cubicBezTo>
                    <a:pt x="8" y="39"/>
                    <a:pt x="8" y="39"/>
                    <a:pt x="8" y="39"/>
                  </a:cubicBezTo>
                  <a:cubicBezTo>
                    <a:pt x="8" y="38"/>
                    <a:pt x="8" y="38"/>
                    <a:pt x="8" y="38"/>
                  </a:cubicBezTo>
                  <a:cubicBezTo>
                    <a:pt x="8" y="38"/>
                    <a:pt x="8" y="38"/>
                    <a:pt x="7" y="38"/>
                  </a:cubicBezTo>
                  <a:cubicBezTo>
                    <a:pt x="7" y="38"/>
                    <a:pt x="7" y="38"/>
                    <a:pt x="7" y="38"/>
                  </a:cubicBezTo>
                  <a:cubicBezTo>
                    <a:pt x="7" y="38"/>
                    <a:pt x="7" y="38"/>
                    <a:pt x="7" y="38"/>
                  </a:cubicBezTo>
                  <a:cubicBezTo>
                    <a:pt x="7" y="38"/>
                    <a:pt x="7" y="38"/>
                    <a:pt x="7" y="38"/>
                  </a:cubicBezTo>
                  <a:cubicBezTo>
                    <a:pt x="7" y="38"/>
                    <a:pt x="8" y="37"/>
                    <a:pt x="8" y="37"/>
                  </a:cubicBezTo>
                  <a:cubicBezTo>
                    <a:pt x="8" y="37"/>
                    <a:pt x="8" y="37"/>
                    <a:pt x="8" y="37"/>
                  </a:cubicBezTo>
                  <a:cubicBezTo>
                    <a:pt x="8" y="38"/>
                    <a:pt x="8" y="38"/>
                    <a:pt x="8" y="38"/>
                  </a:cubicBezTo>
                  <a:cubicBezTo>
                    <a:pt x="8" y="37"/>
                    <a:pt x="8" y="37"/>
                    <a:pt x="8" y="37"/>
                  </a:cubicBezTo>
                  <a:cubicBezTo>
                    <a:pt x="8" y="37"/>
                    <a:pt x="8" y="37"/>
                    <a:pt x="8" y="37"/>
                  </a:cubicBezTo>
                  <a:cubicBezTo>
                    <a:pt x="8" y="37"/>
                    <a:pt x="8" y="37"/>
                    <a:pt x="8" y="37"/>
                  </a:cubicBezTo>
                  <a:cubicBezTo>
                    <a:pt x="9" y="37"/>
                    <a:pt x="9" y="37"/>
                    <a:pt x="9" y="37"/>
                  </a:cubicBezTo>
                  <a:cubicBezTo>
                    <a:pt x="9" y="37"/>
                    <a:pt x="9" y="37"/>
                    <a:pt x="9" y="37"/>
                  </a:cubicBezTo>
                  <a:cubicBezTo>
                    <a:pt x="9" y="37"/>
                    <a:pt x="9" y="37"/>
                    <a:pt x="9" y="36"/>
                  </a:cubicBezTo>
                  <a:cubicBezTo>
                    <a:pt x="9" y="36"/>
                    <a:pt x="8" y="36"/>
                    <a:pt x="9" y="36"/>
                  </a:cubicBezTo>
                  <a:cubicBezTo>
                    <a:pt x="9" y="36"/>
                    <a:pt x="9" y="36"/>
                    <a:pt x="9" y="36"/>
                  </a:cubicBezTo>
                  <a:cubicBezTo>
                    <a:pt x="9" y="36"/>
                    <a:pt x="9" y="36"/>
                    <a:pt x="9" y="36"/>
                  </a:cubicBezTo>
                  <a:cubicBezTo>
                    <a:pt x="9" y="36"/>
                    <a:pt x="9" y="36"/>
                    <a:pt x="9" y="36"/>
                  </a:cubicBezTo>
                  <a:cubicBezTo>
                    <a:pt x="9" y="36"/>
                    <a:pt x="9" y="35"/>
                    <a:pt x="9" y="35"/>
                  </a:cubicBezTo>
                  <a:cubicBezTo>
                    <a:pt x="9" y="35"/>
                    <a:pt x="9" y="34"/>
                    <a:pt x="9" y="34"/>
                  </a:cubicBezTo>
                  <a:cubicBezTo>
                    <a:pt x="9" y="34"/>
                    <a:pt x="9" y="34"/>
                    <a:pt x="9" y="34"/>
                  </a:cubicBezTo>
                  <a:cubicBezTo>
                    <a:pt x="10" y="34"/>
                    <a:pt x="10" y="34"/>
                    <a:pt x="10" y="34"/>
                  </a:cubicBezTo>
                  <a:cubicBezTo>
                    <a:pt x="10" y="34"/>
                    <a:pt x="10" y="34"/>
                    <a:pt x="10" y="34"/>
                  </a:cubicBezTo>
                  <a:cubicBezTo>
                    <a:pt x="10" y="34"/>
                    <a:pt x="10" y="34"/>
                    <a:pt x="10" y="34"/>
                  </a:cubicBezTo>
                  <a:cubicBezTo>
                    <a:pt x="10" y="34"/>
                    <a:pt x="9" y="33"/>
                    <a:pt x="10" y="33"/>
                  </a:cubicBezTo>
                  <a:cubicBezTo>
                    <a:pt x="10" y="33"/>
                    <a:pt x="10" y="33"/>
                    <a:pt x="10" y="33"/>
                  </a:cubicBezTo>
                  <a:cubicBezTo>
                    <a:pt x="10" y="33"/>
                    <a:pt x="10" y="33"/>
                    <a:pt x="10" y="33"/>
                  </a:cubicBezTo>
                  <a:cubicBezTo>
                    <a:pt x="10" y="33"/>
                    <a:pt x="10" y="33"/>
                    <a:pt x="10" y="33"/>
                  </a:cubicBezTo>
                  <a:cubicBezTo>
                    <a:pt x="10" y="33"/>
                    <a:pt x="10" y="33"/>
                    <a:pt x="10" y="33"/>
                  </a:cubicBezTo>
                  <a:cubicBezTo>
                    <a:pt x="10" y="33"/>
                    <a:pt x="10" y="32"/>
                    <a:pt x="10" y="32"/>
                  </a:cubicBezTo>
                  <a:cubicBezTo>
                    <a:pt x="10" y="32"/>
                    <a:pt x="10" y="32"/>
                    <a:pt x="10" y="32"/>
                  </a:cubicBezTo>
                  <a:cubicBezTo>
                    <a:pt x="10" y="32"/>
                    <a:pt x="10" y="32"/>
                    <a:pt x="10" y="32"/>
                  </a:cubicBezTo>
                  <a:cubicBezTo>
                    <a:pt x="10" y="32"/>
                    <a:pt x="11" y="32"/>
                    <a:pt x="11" y="32"/>
                  </a:cubicBezTo>
                  <a:cubicBezTo>
                    <a:pt x="11" y="32"/>
                    <a:pt x="11" y="32"/>
                    <a:pt x="11" y="32"/>
                  </a:cubicBezTo>
                  <a:cubicBezTo>
                    <a:pt x="11" y="31"/>
                    <a:pt x="11" y="31"/>
                    <a:pt x="11" y="31"/>
                  </a:cubicBezTo>
                  <a:cubicBezTo>
                    <a:pt x="12" y="31"/>
                    <a:pt x="12" y="31"/>
                    <a:pt x="12" y="30"/>
                  </a:cubicBezTo>
                  <a:cubicBezTo>
                    <a:pt x="12" y="30"/>
                    <a:pt x="12" y="30"/>
                    <a:pt x="12" y="30"/>
                  </a:cubicBezTo>
                  <a:cubicBezTo>
                    <a:pt x="12" y="30"/>
                    <a:pt x="12" y="30"/>
                    <a:pt x="12" y="30"/>
                  </a:cubicBezTo>
                  <a:cubicBezTo>
                    <a:pt x="12" y="30"/>
                    <a:pt x="12" y="30"/>
                    <a:pt x="12" y="30"/>
                  </a:cubicBezTo>
                  <a:cubicBezTo>
                    <a:pt x="12" y="30"/>
                    <a:pt x="13" y="30"/>
                    <a:pt x="13" y="30"/>
                  </a:cubicBezTo>
                  <a:cubicBezTo>
                    <a:pt x="13" y="30"/>
                    <a:pt x="13" y="30"/>
                    <a:pt x="13" y="30"/>
                  </a:cubicBezTo>
                  <a:cubicBezTo>
                    <a:pt x="13" y="30"/>
                    <a:pt x="13" y="30"/>
                    <a:pt x="13" y="30"/>
                  </a:cubicBezTo>
                  <a:cubicBezTo>
                    <a:pt x="14" y="30"/>
                    <a:pt x="14" y="30"/>
                    <a:pt x="14" y="30"/>
                  </a:cubicBezTo>
                  <a:cubicBezTo>
                    <a:pt x="15" y="30"/>
                    <a:pt x="15" y="30"/>
                    <a:pt x="15" y="30"/>
                  </a:cubicBezTo>
                  <a:cubicBezTo>
                    <a:pt x="15" y="29"/>
                    <a:pt x="15" y="29"/>
                    <a:pt x="16" y="29"/>
                  </a:cubicBezTo>
                  <a:cubicBezTo>
                    <a:pt x="16" y="29"/>
                    <a:pt x="16" y="29"/>
                    <a:pt x="16" y="29"/>
                  </a:cubicBezTo>
                  <a:cubicBezTo>
                    <a:pt x="16" y="29"/>
                    <a:pt x="16" y="29"/>
                    <a:pt x="16" y="29"/>
                  </a:cubicBezTo>
                  <a:cubicBezTo>
                    <a:pt x="16" y="29"/>
                    <a:pt x="16" y="29"/>
                    <a:pt x="16" y="29"/>
                  </a:cubicBezTo>
                  <a:cubicBezTo>
                    <a:pt x="16" y="29"/>
                    <a:pt x="17" y="30"/>
                    <a:pt x="17" y="30"/>
                  </a:cubicBezTo>
                  <a:cubicBezTo>
                    <a:pt x="17" y="31"/>
                    <a:pt x="17" y="31"/>
                    <a:pt x="17" y="31"/>
                  </a:cubicBezTo>
                  <a:cubicBezTo>
                    <a:pt x="17" y="31"/>
                    <a:pt x="16" y="32"/>
                    <a:pt x="16" y="32"/>
                  </a:cubicBezTo>
                  <a:cubicBezTo>
                    <a:pt x="16" y="32"/>
                    <a:pt x="16" y="32"/>
                    <a:pt x="16" y="32"/>
                  </a:cubicBezTo>
                  <a:cubicBezTo>
                    <a:pt x="16" y="32"/>
                    <a:pt x="16" y="32"/>
                    <a:pt x="16" y="32"/>
                  </a:cubicBezTo>
                  <a:cubicBezTo>
                    <a:pt x="16" y="33"/>
                    <a:pt x="16" y="33"/>
                    <a:pt x="16" y="33"/>
                  </a:cubicBezTo>
                  <a:cubicBezTo>
                    <a:pt x="16"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8" y="33"/>
                    <a:pt x="18" y="32"/>
                    <a:pt x="18" y="32"/>
                  </a:cubicBezTo>
                  <a:cubicBezTo>
                    <a:pt x="18" y="32"/>
                    <a:pt x="18" y="31"/>
                    <a:pt x="18" y="31"/>
                  </a:cubicBezTo>
                  <a:cubicBezTo>
                    <a:pt x="18" y="31"/>
                    <a:pt x="18" y="31"/>
                    <a:pt x="18" y="31"/>
                  </a:cubicBezTo>
                  <a:cubicBezTo>
                    <a:pt x="18" y="31"/>
                    <a:pt x="18" y="31"/>
                    <a:pt x="18" y="31"/>
                  </a:cubicBezTo>
                  <a:cubicBezTo>
                    <a:pt x="18" y="31"/>
                    <a:pt x="18" y="31"/>
                    <a:pt x="18" y="31"/>
                  </a:cubicBezTo>
                  <a:cubicBezTo>
                    <a:pt x="18" y="31"/>
                    <a:pt x="18" y="31"/>
                    <a:pt x="18" y="31"/>
                  </a:cubicBezTo>
                  <a:cubicBezTo>
                    <a:pt x="18" y="31"/>
                    <a:pt x="18" y="30"/>
                    <a:pt x="18" y="30"/>
                  </a:cubicBezTo>
                  <a:cubicBezTo>
                    <a:pt x="18" y="30"/>
                    <a:pt x="18" y="30"/>
                    <a:pt x="18"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20" y="29"/>
                    <a:pt x="20" y="29"/>
                    <a:pt x="20" y="28"/>
                  </a:cubicBezTo>
                  <a:cubicBezTo>
                    <a:pt x="20" y="28"/>
                    <a:pt x="20" y="28"/>
                    <a:pt x="20" y="28"/>
                  </a:cubicBezTo>
                  <a:cubicBezTo>
                    <a:pt x="20" y="28"/>
                    <a:pt x="20" y="28"/>
                    <a:pt x="20" y="28"/>
                  </a:cubicBezTo>
                  <a:cubicBezTo>
                    <a:pt x="20" y="28"/>
                    <a:pt x="20" y="28"/>
                    <a:pt x="20" y="28"/>
                  </a:cubicBezTo>
                  <a:cubicBezTo>
                    <a:pt x="21" y="28"/>
                    <a:pt x="21" y="28"/>
                    <a:pt x="21" y="28"/>
                  </a:cubicBezTo>
                  <a:cubicBezTo>
                    <a:pt x="21" y="28"/>
                    <a:pt x="21" y="28"/>
                    <a:pt x="21" y="28"/>
                  </a:cubicBezTo>
                  <a:cubicBezTo>
                    <a:pt x="21" y="28"/>
                    <a:pt x="21" y="28"/>
                    <a:pt x="21" y="28"/>
                  </a:cubicBezTo>
                  <a:cubicBezTo>
                    <a:pt x="21" y="27"/>
                    <a:pt x="21" y="27"/>
                    <a:pt x="21" y="27"/>
                  </a:cubicBezTo>
                  <a:cubicBezTo>
                    <a:pt x="21" y="27"/>
                    <a:pt x="20" y="27"/>
                    <a:pt x="20" y="27"/>
                  </a:cubicBezTo>
                  <a:cubicBezTo>
                    <a:pt x="20" y="27"/>
                    <a:pt x="20" y="27"/>
                    <a:pt x="20" y="27"/>
                  </a:cubicBezTo>
                  <a:cubicBezTo>
                    <a:pt x="20" y="27"/>
                    <a:pt x="20" y="27"/>
                    <a:pt x="20" y="27"/>
                  </a:cubicBezTo>
                  <a:cubicBezTo>
                    <a:pt x="21" y="27"/>
                    <a:pt x="21" y="27"/>
                    <a:pt x="21" y="27"/>
                  </a:cubicBezTo>
                  <a:cubicBezTo>
                    <a:pt x="21" y="27"/>
                    <a:pt x="21" y="27"/>
                    <a:pt x="21" y="27"/>
                  </a:cubicBezTo>
                  <a:cubicBezTo>
                    <a:pt x="21" y="27"/>
                    <a:pt x="21" y="27"/>
                    <a:pt x="21" y="27"/>
                  </a:cubicBezTo>
                  <a:cubicBezTo>
                    <a:pt x="22" y="27"/>
                    <a:pt x="22" y="27"/>
                    <a:pt x="22" y="26"/>
                  </a:cubicBezTo>
                  <a:cubicBezTo>
                    <a:pt x="22" y="26"/>
                    <a:pt x="22" y="26"/>
                    <a:pt x="22" y="26"/>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4"/>
                    <a:pt x="24" y="24"/>
                  </a:cubicBezTo>
                  <a:cubicBezTo>
                    <a:pt x="24" y="24"/>
                    <a:pt x="24" y="24"/>
                    <a:pt x="25" y="24"/>
                  </a:cubicBezTo>
                  <a:cubicBezTo>
                    <a:pt x="25" y="24"/>
                    <a:pt x="25" y="24"/>
                    <a:pt x="25" y="24"/>
                  </a:cubicBezTo>
                  <a:cubicBezTo>
                    <a:pt x="25" y="24"/>
                    <a:pt x="25" y="24"/>
                    <a:pt x="25" y="23"/>
                  </a:cubicBezTo>
                  <a:cubicBezTo>
                    <a:pt x="25" y="23"/>
                    <a:pt x="25" y="23"/>
                    <a:pt x="25" y="23"/>
                  </a:cubicBezTo>
                  <a:cubicBezTo>
                    <a:pt x="25" y="23"/>
                    <a:pt x="25" y="23"/>
                    <a:pt x="25" y="23"/>
                  </a:cubicBezTo>
                  <a:cubicBezTo>
                    <a:pt x="25" y="23"/>
                    <a:pt x="25" y="22"/>
                    <a:pt x="25" y="22"/>
                  </a:cubicBezTo>
                  <a:cubicBezTo>
                    <a:pt x="26" y="22"/>
                    <a:pt x="26" y="21"/>
                    <a:pt x="27" y="21"/>
                  </a:cubicBezTo>
                  <a:cubicBezTo>
                    <a:pt x="27" y="21"/>
                    <a:pt x="27" y="21"/>
                    <a:pt x="27" y="21"/>
                  </a:cubicBezTo>
                  <a:cubicBezTo>
                    <a:pt x="28" y="21"/>
                    <a:pt x="28" y="21"/>
                    <a:pt x="28" y="21"/>
                  </a:cubicBezTo>
                  <a:cubicBezTo>
                    <a:pt x="28" y="21"/>
                    <a:pt x="28" y="20"/>
                    <a:pt x="28" y="20"/>
                  </a:cubicBezTo>
                  <a:cubicBezTo>
                    <a:pt x="28" y="20"/>
                    <a:pt x="28" y="20"/>
                    <a:pt x="28" y="20"/>
                  </a:cubicBezTo>
                  <a:cubicBezTo>
                    <a:pt x="28" y="20"/>
                    <a:pt x="28" y="20"/>
                    <a:pt x="28" y="20"/>
                  </a:cubicBezTo>
                  <a:cubicBezTo>
                    <a:pt x="29" y="20"/>
                    <a:pt x="29" y="20"/>
                    <a:pt x="29" y="20"/>
                  </a:cubicBezTo>
                  <a:cubicBezTo>
                    <a:pt x="29" y="20"/>
                    <a:pt x="29" y="20"/>
                    <a:pt x="29" y="20"/>
                  </a:cubicBezTo>
                  <a:cubicBezTo>
                    <a:pt x="29" y="20"/>
                    <a:pt x="29" y="20"/>
                    <a:pt x="29" y="20"/>
                  </a:cubicBezTo>
                  <a:cubicBezTo>
                    <a:pt x="29" y="20"/>
                    <a:pt x="29" y="20"/>
                    <a:pt x="29" y="20"/>
                  </a:cubicBezTo>
                  <a:cubicBezTo>
                    <a:pt x="29" y="20"/>
                    <a:pt x="29" y="20"/>
                    <a:pt x="30" y="20"/>
                  </a:cubicBezTo>
                  <a:cubicBezTo>
                    <a:pt x="30" y="19"/>
                    <a:pt x="30" y="19"/>
                    <a:pt x="30" y="19"/>
                  </a:cubicBezTo>
                  <a:cubicBezTo>
                    <a:pt x="30" y="19"/>
                    <a:pt x="30" y="19"/>
                    <a:pt x="30" y="19"/>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1" y="18"/>
                    <a:pt x="31" y="18"/>
                    <a:pt x="31" y="18"/>
                  </a:cubicBezTo>
                  <a:cubicBezTo>
                    <a:pt x="31" y="18"/>
                    <a:pt x="31" y="17"/>
                    <a:pt x="31" y="17"/>
                  </a:cubicBezTo>
                  <a:cubicBezTo>
                    <a:pt x="31" y="17"/>
                    <a:pt x="31" y="17"/>
                    <a:pt x="31" y="17"/>
                  </a:cubicBezTo>
                  <a:cubicBezTo>
                    <a:pt x="31" y="17"/>
                    <a:pt x="31" y="17"/>
                    <a:pt x="31" y="17"/>
                  </a:cubicBezTo>
                  <a:cubicBezTo>
                    <a:pt x="31" y="17"/>
                    <a:pt x="31" y="17"/>
                    <a:pt x="31" y="17"/>
                  </a:cubicBezTo>
                  <a:cubicBezTo>
                    <a:pt x="32" y="17"/>
                    <a:pt x="32" y="17"/>
                    <a:pt x="32" y="17"/>
                  </a:cubicBezTo>
                  <a:cubicBezTo>
                    <a:pt x="32" y="17"/>
                    <a:pt x="32" y="17"/>
                    <a:pt x="32" y="17"/>
                  </a:cubicBezTo>
                  <a:cubicBezTo>
                    <a:pt x="32" y="17"/>
                    <a:pt x="32" y="17"/>
                    <a:pt x="32" y="17"/>
                  </a:cubicBezTo>
                  <a:cubicBezTo>
                    <a:pt x="32" y="17"/>
                    <a:pt x="32" y="17"/>
                    <a:pt x="32" y="17"/>
                  </a:cubicBezTo>
                  <a:cubicBezTo>
                    <a:pt x="32" y="17"/>
                    <a:pt x="32" y="17"/>
                    <a:pt x="32" y="17"/>
                  </a:cubicBezTo>
                  <a:cubicBezTo>
                    <a:pt x="33" y="17"/>
                    <a:pt x="33" y="17"/>
                    <a:pt x="33" y="16"/>
                  </a:cubicBezTo>
                  <a:cubicBezTo>
                    <a:pt x="33" y="16"/>
                    <a:pt x="33" y="16"/>
                    <a:pt x="33" y="16"/>
                  </a:cubicBezTo>
                  <a:cubicBezTo>
                    <a:pt x="33" y="16"/>
                    <a:pt x="33" y="16"/>
                    <a:pt x="33" y="16"/>
                  </a:cubicBezTo>
                  <a:cubicBezTo>
                    <a:pt x="33" y="16"/>
                    <a:pt x="33" y="16"/>
                    <a:pt x="33" y="16"/>
                  </a:cubicBezTo>
                  <a:cubicBezTo>
                    <a:pt x="34" y="16"/>
                    <a:pt x="34" y="16"/>
                    <a:pt x="34" y="16"/>
                  </a:cubicBezTo>
                  <a:cubicBezTo>
                    <a:pt x="34" y="16"/>
                    <a:pt x="34" y="16"/>
                    <a:pt x="34" y="16"/>
                  </a:cubicBezTo>
                  <a:cubicBezTo>
                    <a:pt x="34" y="16"/>
                    <a:pt x="34" y="16"/>
                    <a:pt x="34" y="16"/>
                  </a:cubicBezTo>
                  <a:cubicBezTo>
                    <a:pt x="34" y="16"/>
                    <a:pt x="34" y="16"/>
                    <a:pt x="34" y="16"/>
                  </a:cubicBezTo>
                  <a:cubicBezTo>
                    <a:pt x="35" y="16"/>
                    <a:pt x="35" y="15"/>
                    <a:pt x="35" y="15"/>
                  </a:cubicBezTo>
                  <a:cubicBezTo>
                    <a:pt x="35" y="15"/>
                    <a:pt x="35" y="15"/>
                    <a:pt x="35" y="15"/>
                  </a:cubicBezTo>
                  <a:cubicBezTo>
                    <a:pt x="34" y="15"/>
                    <a:pt x="34" y="15"/>
                    <a:pt x="34" y="15"/>
                  </a:cubicBezTo>
                  <a:cubicBezTo>
                    <a:pt x="33" y="15"/>
                    <a:pt x="33" y="15"/>
                    <a:pt x="33" y="15"/>
                  </a:cubicBezTo>
                  <a:cubicBezTo>
                    <a:pt x="33" y="15"/>
                    <a:pt x="33" y="15"/>
                    <a:pt x="33" y="15"/>
                  </a:cubicBezTo>
                  <a:cubicBezTo>
                    <a:pt x="33" y="15"/>
                    <a:pt x="33" y="15"/>
                    <a:pt x="33" y="15"/>
                  </a:cubicBezTo>
                  <a:cubicBezTo>
                    <a:pt x="33" y="15"/>
                    <a:pt x="33" y="15"/>
                    <a:pt x="32" y="15"/>
                  </a:cubicBezTo>
                  <a:cubicBezTo>
                    <a:pt x="32" y="15"/>
                    <a:pt x="32" y="15"/>
                    <a:pt x="32" y="15"/>
                  </a:cubicBezTo>
                  <a:cubicBezTo>
                    <a:pt x="32" y="15"/>
                    <a:pt x="32" y="15"/>
                    <a:pt x="32" y="15"/>
                  </a:cubicBezTo>
                  <a:cubicBezTo>
                    <a:pt x="32" y="15"/>
                    <a:pt x="32" y="15"/>
                    <a:pt x="32" y="15"/>
                  </a:cubicBezTo>
                  <a:cubicBezTo>
                    <a:pt x="33" y="15"/>
                    <a:pt x="33" y="15"/>
                    <a:pt x="33" y="15"/>
                  </a:cubicBezTo>
                  <a:cubicBezTo>
                    <a:pt x="33" y="15"/>
                    <a:pt x="33" y="14"/>
                    <a:pt x="33" y="14"/>
                  </a:cubicBezTo>
                  <a:cubicBezTo>
                    <a:pt x="33" y="14"/>
                    <a:pt x="33" y="14"/>
                    <a:pt x="33" y="14"/>
                  </a:cubicBezTo>
                  <a:cubicBezTo>
                    <a:pt x="33" y="14"/>
                    <a:pt x="33" y="14"/>
                    <a:pt x="33" y="14"/>
                  </a:cubicBezTo>
                  <a:cubicBezTo>
                    <a:pt x="33" y="14"/>
                    <a:pt x="33" y="14"/>
                    <a:pt x="33"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8" y="14"/>
                    <a:pt x="38" y="14"/>
                    <a:pt x="38" y="14"/>
                  </a:cubicBezTo>
                  <a:cubicBezTo>
                    <a:pt x="38" y="13"/>
                    <a:pt x="38" y="13"/>
                    <a:pt x="38" y="13"/>
                  </a:cubicBezTo>
                  <a:cubicBezTo>
                    <a:pt x="38" y="13"/>
                    <a:pt x="38"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2"/>
                  </a:cubicBezTo>
                  <a:cubicBezTo>
                    <a:pt x="39" y="12"/>
                    <a:pt x="40" y="12"/>
                    <a:pt x="40" y="12"/>
                  </a:cubicBezTo>
                  <a:cubicBezTo>
                    <a:pt x="40" y="12"/>
                    <a:pt x="40" y="12"/>
                    <a:pt x="40" y="12"/>
                  </a:cubicBezTo>
                  <a:cubicBezTo>
                    <a:pt x="40" y="12"/>
                    <a:pt x="40" y="12"/>
                    <a:pt x="40" y="12"/>
                  </a:cubicBezTo>
                  <a:cubicBezTo>
                    <a:pt x="40" y="12"/>
                    <a:pt x="40" y="12"/>
                    <a:pt x="41" y="12"/>
                  </a:cubicBezTo>
                  <a:cubicBezTo>
                    <a:pt x="41" y="12"/>
                    <a:pt x="41" y="12"/>
                    <a:pt x="41" y="12"/>
                  </a:cubicBezTo>
                  <a:cubicBezTo>
                    <a:pt x="41" y="12"/>
                    <a:pt x="41" y="12"/>
                    <a:pt x="41" y="12"/>
                  </a:cubicBezTo>
                  <a:cubicBezTo>
                    <a:pt x="41" y="12"/>
                    <a:pt x="41" y="12"/>
                    <a:pt x="41" y="12"/>
                  </a:cubicBezTo>
                  <a:cubicBezTo>
                    <a:pt x="41" y="12"/>
                    <a:pt x="41" y="12"/>
                    <a:pt x="42" y="12"/>
                  </a:cubicBezTo>
                  <a:cubicBezTo>
                    <a:pt x="42" y="12"/>
                    <a:pt x="42" y="12"/>
                    <a:pt x="42" y="12"/>
                  </a:cubicBezTo>
                  <a:cubicBezTo>
                    <a:pt x="42" y="12"/>
                    <a:pt x="42" y="11"/>
                    <a:pt x="42" y="11"/>
                  </a:cubicBezTo>
                  <a:cubicBezTo>
                    <a:pt x="42" y="11"/>
                    <a:pt x="42" y="10"/>
                    <a:pt x="42" y="10"/>
                  </a:cubicBezTo>
                  <a:cubicBezTo>
                    <a:pt x="42" y="10"/>
                    <a:pt x="42" y="10"/>
                    <a:pt x="42" y="10"/>
                  </a:cubicBezTo>
                  <a:cubicBezTo>
                    <a:pt x="42" y="10"/>
                    <a:pt x="42" y="10"/>
                    <a:pt x="42" y="10"/>
                  </a:cubicBezTo>
                  <a:cubicBezTo>
                    <a:pt x="42" y="8"/>
                    <a:pt x="42" y="8"/>
                    <a:pt x="42" y="8"/>
                  </a:cubicBezTo>
                  <a:cubicBezTo>
                    <a:pt x="41" y="8"/>
                    <a:pt x="41" y="8"/>
                    <a:pt x="41" y="8"/>
                  </a:cubicBezTo>
                  <a:cubicBezTo>
                    <a:pt x="41" y="8"/>
                    <a:pt x="41" y="8"/>
                    <a:pt x="41" y="8"/>
                  </a:cubicBezTo>
                  <a:cubicBezTo>
                    <a:pt x="41" y="8"/>
                    <a:pt x="40" y="8"/>
                    <a:pt x="40" y="8"/>
                  </a:cubicBezTo>
                  <a:cubicBezTo>
                    <a:pt x="40" y="8"/>
                    <a:pt x="40" y="8"/>
                    <a:pt x="40" y="8"/>
                  </a:cubicBezTo>
                  <a:cubicBezTo>
                    <a:pt x="40" y="8"/>
                    <a:pt x="40" y="8"/>
                    <a:pt x="40" y="8"/>
                  </a:cubicBezTo>
                  <a:cubicBezTo>
                    <a:pt x="40" y="8"/>
                    <a:pt x="40" y="8"/>
                    <a:pt x="40" y="8"/>
                  </a:cubicBezTo>
                  <a:cubicBezTo>
                    <a:pt x="40" y="8"/>
                    <a:pt x="40" y="8"/>
                    <a:pt x="39" y="8"/>
                  </a:cubicBezTo>
                  <a:cubicBezTo>
                    <a:pt x="40" y="8"/>
                    <a:pt x="40" y="8"/>
                    <a:pt x="40" y="8"/>
                  </a:cubicBezTo>
                  <a:cubicBezTo>
                    <a:pt x="40" y="8"/>
                    <a:pt x="40" y="8"/>
                    <a:pt x="40" y="8"/>
                  </a:cubicBezTo>
                  <a:cubicBezTo>
                    <a:pt x="40" y="8"/>
                    <a:pt x="40" y="8"/>
                    <a:pt x="40" y="8"/>
                  </a:cubicBezTo>
                  <a:cubicBezTo>
                    <a:pt x="40" y="7"/>
                    <a:pt x="40" y="7"/>
                    <a:pt x="40" y="7"/>
                  </a:cubicBezTo>
                  <a:cubicBezTo>
                    <a:pt x="40" y="7"/>
                    <a:pt x="40" y="7"/>
                    <a:pt x="40" y="7"/>
                  </a:cubicBezTo>
                  <a:cubicBezTo>
                    <a:pt x="40" y="7"/>
                    <a:pt x="40" y="7"/>
                    <a:pt x="39" y="7"/>
                  </a:cubicBezTo>
                  <a:cubicBezTo>
                    <a:pt x="39" y="7"/>
                    <a:pt x="39" y="7"/>
                    <a:pt x="39" y="7"/>
                  </a:cubicBezTo>
                  <a:cubicBezTo>
                    <a:pt x="37" y="7"/>
                    <a:pt x="37" y="7"/>
                    <a:pt x="37" y="7"/>
                  </a:cubicBezTo>
                  <a:cubicBezTo>
                    <a:pt x="37" y="7"/>
                    <a:pt x="37" y="7"/>
                    <a:pt x="37" y="7"/>
                  </a:cubicBezTo>
                  <a:cubicBezTo>
                    <a:pt x="37" y="7"/>
                    <a:pt x="36" y="8"/>
                    <a:pt x="36" y="8"/>
                  </a:cubicBezTo>
                  <a:cubicBezTo>
                    <a:pt x="36" y="8"/>
                    <a:pt x="36" y="8"/>
                    <a:pt x="36" y="8"/>
                  </a:cubicBezTo>
                  <a:cubicBezTo>
                    <a:pt x="36" y="8"/>
                    <a:pt x="36" y="8"/>
                    <a:pt x="36" y="8"/>
                  </a:cubicBezTo>
                  <a:cubicBezTo>
                    <a:pt x="36" y="8"/>
                    <a:pt x="35" y="8"/>
                    <a:pt x="35" y="8"/>
                  </a:cubicBezTo>
                  <a:cubicBezTo>
                    <a:pt x="34" y="8"/>
                    <a:pt x="34" y="8"/>
                    <a:pt x="34" y="8"/>
                  </a:cubicBezTo>
                  <a:cubicBezTo>
                    <a:pt x="34" y="8"/>
                    <a:pt x="34" y="8"/>
                    <a:pt x="34" y="8"/>
                  </a:cubicBezTo>
                  <a:cubicBezTo>
                    <a:pt x="34" y="8"/>
                    <a:pt x="34" y="8"/>
                    <a:pt x="34" y="8"/>
                  </a:cubicBezTo>
                  <a:cubicBezTo>
                    <a:pt x="34" y="9"/>
                    <a:pt x="34" y="9"/>
                    <a:pt x="34" y="9"/>
                  </a:cubicBezTo>
                  <a:cubicBezTo>
                    <a:pt x="34" y="9"/>
                    <a:pt x="34" y="9"/>
                    <a:pt x="34" y="9"/>
                  </a:cubicBezTo>
                  <a:cubicBezTo>
                    <a:pt x="34" y="9"/>
                    <a:pt x="34" y="10"/>
                    <a:pt x="34" y="10"/>
                  </a:cubicBezTo>
                  <a:cubicBezTo>
                    <a:pt x="34" y="10"/>
                    <a:pt x="34" y="10"/>
                    <a:pt x="34" y="10"/>
                  </a:cubicBezTo>
                  <a:cubicBezTo>
                    <a:pt x="34" y="10"/>
                    <a:pt x="34" y="10"/>
                    <a:pt x="34" y="10"/>
                  </a:cubicBezTo>
                  <a:cubicBezTo>
                    <a:pt x="33" y="10"/>
                    <a:pt x="33" y="10"/>
                    <a:pt x="33" y="10"/>
                  </a:cubicBezTo>
                  <a:cubicBezTo>
                    <a:pt x="33" y="10"/>
                    <a:pt x="33" y="10"/>
                    <a:pt x="33" y="10"/>
                  </a:cubicBezTo>
                  <a:cubicBezTo>
                    <a:pt x="33" y="10"/>
                    <a:pt x="33" y="11"/>
                    <a:pt x="32" y="11"/>
                  </a:cubicBezTo>
                  <a:cubicBezTo>
                    <a:pt x="32" y="11"/>
                    <a:pt x="32" y="11"/>
                    <a:pt x="32" y="11"/>
                  </a:cubicBezTo>
                  <a:cubicBezTo>
                    <a:pt x="32" y="11"/>
                    <a:pt x="32" y="11"/>
                    <a:pt x="31" y="11"/>
                  </a:cubicBezTo>
                  <a:cubicBezTo>
                    <a:pt x="31" y="11"/>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1"/>
                  </a:cubicBezTo>
                  <a:cubicBezTo>
                    <a:pt x="31" y="11"/>
                    <a:pt x="31" y="11"/>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9"/>
                    <a:pt x="31" y="9"/>
                    <a:pt x="31" y="9"/>
                  </a:cubicBezTo>
                  <a:cubicBezTo>
                    <a:pt x="31" y="9"/>
                    <a:pt x="31" y="9"/>
                    <a:pt x="31" y="9"/>
                  </a:cubicBezTo>
                  <a:cubicBezTo>
                    <a:pt x="31" y="9"/>
                    <a:pt x="32" y="9"/>
                    <a:pt x="32" y="9"/>
                  </a:cubicBezTo>
                  <a:cubicBezTo>
                    <a:pt x="32" y="9"/>
                    <a:pt x="32" y="9"/>
                    <a:pt x="32" y="9"/>
                  </a:cubicBezTo>
                  <a:cubicBezTo>
                    <a:pt x="32" y="8"/>
                    <a:pt x="32" y="8"/>
                    <a:pt x="32" y="8"/>
                  </a:cubicBezTo>
                  <a:cubicBezTo>
                    <a:pt x="32" y="8"/>
                    <a:pt x="32" y="8"/>
                    <a:pt x="32" y="8"/>
                  </a:cubicBezTo>
                  <a:cubicBezTo>
                    <a:pt x="32" y="8"/>
                    <a:pt x="32" y="8"/>
                    <a:pt x="32" y="7"/>
                  </a:cubicBezTo>
                  <a:cubicBezTo>
                    <a:pt x="32" y="7"/>
                    <a:pt x="32" y="7"/>
                    <a:pt x="32" y="7"/>
                  </a:cubicBezTo>
                  <a:cubicBezTo>
                    <a:pt x="32" y="8"/>
                    <a:pt x="32" y="8"/>
                    <a:pt x="32" y="8"/>
                  </a:cubicBezTo>
                  <a:cubicBezTo>
                    <a:pt x="32" y="7"/>
                    <a:pt x="32" y="7"/>
                    <a:pt x="32" y="7"/>
                  </a:cubicBezTo>
                  <a:cubicBezTo>
                    <a:pt x="32" y="7"/>
                    <a:pt x="32" y="7"/>
                    <a:pt x="32" y="7"/>
                  </a:cubicBezTo>
                  <a:cubicBezTo>
                    <a:pt x="32" y="7"/>
                    <a:pt x="32" y="7"/>
                    <a:pt x="32" y="7"/>
                  </a:cubicBezTo>
                  <a:cubicBezTo>
                    <a:pt x="32" y="7"/>
                    <a:pt x="32" y="7"/>
                    <a:pt x="32" y="7"/>
                  </a:cubicBezTo>
                  <a:cubicBezTo>
                    <a:pt x="34" y="7"/>
                    <a:pt x="34" y="7"/>
                    <a:pt x="34" y="7"/>
                  </a:cubicBezTo>
                  <a:cubicBezTo>
                    <a:pt x="34" y="7"/>
                    <a:pt x="34" y="7"/>
                    <a:pt x="34" y="7"/>
                  </a:cubicBezTo>
                  <a:cubicBezTo>
                    <a:pt x="34" y="7"/>
                    <a:pt x="34" y="7"/>
                    <a:pt x="34" y="7"/>
                  </a:cubicBezTo>
                  <a:cubicBezTo>
                    <a:pt x="34" y="7"/>
                    <a:pt x="34" y="7"/>
                    <a:pt x="34" y="7"/>
                  </a:cubicBezTo>
                  <a:cubicBezTo>
                    <a:pt x="34" y="7"/>
                    <a:pt x="34" y="6"/>
                    <a:pt x="34" y="6"/>
                  </a:cubicBezTo>
                  <a:cubicBezTo>
                    <a:pt x="34" y="6"/>
                    <a:pt x="35" y="6"/>
                    <a:pt x="35" y="6"/>
                  </a:cubicBezTo>
                  <a:cubicBezTo>
                    <a:pt x="35" y="6"/>
                    <a:pt x="35" y="6"/>
                    <a:pt x="35"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7" y="5"/>
                  </a:cubicBezTo>
                  <a:cubicBezTo>
                    <a:pt x="37" y="5"/>
                    <a:pt x="37" y="5"/>
                    <a:pt x="37" y="4"/>
                  </a:cubicBezTo>
                  <a:cubicBezTo>
                    <a:pt x="37" y="4"/>
                    <a:pt x="37" y="4"/>
                    <a:pt x="37" y="4"/>
                  </a:cubicBezTo>
                  <a:cubicBezTo>
                    <a:pt x="41" y="3"/>
                    <a:pt x="45" y="2"/>
                    <a:pt x="49" y="1"/>
                  </a:cubicBezTo>
                  <a:cubicBezTo>
                    <a:pt x="49" y="1"/>
                    <a:pt x="49" y="1"/>
                    <a:pt x="49" y="1"/>
                  </a:cubicBezTo>
                  <a:cubicBezTo>
                    <a:pt x="49" y="1"/>
                    <a:pt x="49" y="1"/>
                    <a:pt x="49" y="1"/>
                  </a:cubicBezTo>
                  <a:cubicBezTo>
                    <a:pt x="49" y="1"/>
                    <a:pt x="49" y="1"/>
                    <a:pt x="49" y="2"/>
                  </a:cubicBezTo>
                  <a:cubicBezTo>
                    <a:pt x="50" y="2"/>
                    <a:pt x="50" y="2"/>
                    <a:pt x="50" y="2"/>
                  </a:cubicBezTo>
                  <a:cubicBezTo>
                    <a:pt x="50" y="3"/>
                    <a:pt x="50" y="3"/>
                    <a:pt x="50" y="3"/>
                  </a:cubicBezTo>
                  <a:cubicBezTo>
                    <a:pt x="50" y="3"/>
                    <a:pt x="50" y="3"/>
                    <a:pt x="50" y="4"/>
                  </a:cubicBezTo>
                  <a:cubicBezTo>
                    <a:pt x="50" y="4"/>
                    <a:pt x="50" y="4"/>
                    <a:pt x="50" y="4"/>
                  </a:cubicBezTo>
                  <a:cubicBezTo>
                    <a:pt x="49" y="4"/>
                    <a:pt x="49" y="4"/>
                    <a:pt x="49" y="4"/>
                  </a:cubicBezTo>
                  <a:cubicBezTo>
                    <a:pt x="49" y="4"/>
                    <a:pt x="49" y="4"/>
                    <a:pt x="49" y="4"/>
                  </a:cubicBezTo>
                  <a:cubicBezTo>
                    <a:pt x="49" y="5"/>
                    <a:pt x="49" y="5"/>
                    <a:pt x="48" y="5"/>
                  </a:cubicBezTo>
                  <a:cubicBezTo>
                    <a:pt x="48" y="5"/>
                    <a:pt x="48" y="5"/>
                    <a:pt x="48" y="5"/>
                  </a:cubicBezTo>
                  <a:cubicBezTo>
                    <a:pt x="48" y="6"/>
                    <a:pt x="48" y="6"/>
                    <a:pt x="48" y="6"/>
                  </a:cubicBezTo>
                  <a:cubicBezTo>
                    <a:pt x="48" y="6"/>
                    <a:pt x="48" y="6"/>
                    <a:pt x="48" y="6"/>
                  </a:cubicBezTo>
                  <a:cubicBezTo>
                    <a:pt x="48" y="6"/>
                    <a:pt x="48" y="6"/>
                    <a:pt x="48" y="6"/>
                  </a:cubicBezTo>
                  <a:cubicBezTo>
                    <a:pt x="48" y="7"/>
                    <a:pt x="49" y="7"/>
                    <a:pt x="49" y="7"/>
                  </a:cubicBezTo>
                  <a:cubicBezTo>
                    <a:pt x="49" y="7"/>
                    <a:pt x="49" y="8"/>
                    <a:pt x="50" y="8"/>
                  </a:cubicBezTo>
                  <a:cubicBezTo>
                    <a:pt x="50" y="8"/>
                    <a:pt x="50" y="8"/>
                    <a:pt x="50" y="8"/>
                  </a:cubicBezTo>
                  <a:cubicBezTo>
                    <a:pt x="52" y="8"/>
                    <a:pt x="52" y="8"/>
                    <a:pt x="52" y="8"/>
                  </a:cubicBezTo>
                  <a:cubicBezTo>
                    <a:pt x="52" y="8"/>
                    <a:pt x="52" y="8"/>
                    <a:pt x="52" y="8"/>
                  </a:cubicBezTo>
                  <a:cubicBezTo>
                    <a:pt x="52" y="8"/>
                    <a:pt x="52" y="8"/>
                    <a:pt x="52" y="8"/>
                  </a:cubicBezTo>
                  <a:cubicBezTo>
                    <a:pt x="53" y="8"/>
                    <a:pt x="53" y="8"/>
                    <a:pt x="53" y="7"/>
                  </a:cubicBezTo>
                  <a:cubicBezTo>
                    <a:pt x="53" y="7"/>
                    <a:pt x="53" y="7"/>
                    <a:pt x="53" y="7"/>
                  </a:cubicBezTo>
                  <a:cubicBezTo>
                    <a:pt x="53" y="7"/>
                    <a:pt x="53" y="7"/>
                    <a:pt x="53" y="7"/>
                  </a:cubicBezTo>
                  <a:cubicBezTo>
                    <a:pt x="53" y="6"/>
                    <a:pt x="53" y="6"/>
                    <a:pt x="53" y="6"/>
                  </a:cubicBezTo>
                  <a:cubicBezTo>
                    <a:pt x="53" y="6"/>
                    <a:pt x="53" y="6"/>
                    <a:pt x="53" y="6"/>
                  </a:cubicBezTo>
                  <a:cubicBezTo>
                    <a:pt x="53" y="6"/>
                    <a:pt x="53" y="6"/>
                    <a:pt x="53" y="6"/>
                  </a:cubicBezTo>
                  <a:cubicBezTo>
                    <a:pt x="53" y="6"/>
                    <a:pt x="54" y="6"/>
                    <a:pt x="54" y="6"/>
                  </a:cubicBezTo>
                  <a:cubicBezTo>
                    <a:pt x="54" y="6"/>
                    <a:pt x="54" y="6"/>
                    <a:pt x="54" y="6"/>
                  </a:cubicBezTo>
                  <a:cubicBezTo>
                    <a:pt x="54" y="6"/>
                    <a:pt x="54" y="6"/>
                    <a:pt x="54" y="6"/>
                  </a:cubicBezTo>
                  <a:cubicBezTo>
                    <a:pt x="55" y="6"/>
                    <a:pt x="55" y="6"/>
                    <a:pt x="55" y="6"/>
                  </a:cubicBezTo>
                  <a:cubicBezTo>
                    <a:pt x="55" y="6"/>
                    <a:pt x="56" y="6"/>
                    <a:pt x="56" y="5"/>
                  </a:cubicBezTo>
                  <a:cubicBezTo>
                    <a:pt x="56" y="5"/>
                    <a:pt x="56" y="5"/>
                    <a:pt x="56" y="5"/>
                  </a:cubicBezTo>
                  <a:cubicBezTo>
                    <a:pt x="56" y="5"/>
                    <a:pt x="56" y="5"/>
                    <a:pt x="56" y="5"/>
                  </a:cubicBezTo>
                  <a:cubicBezTo>
                    <a:pt x="56" y="5"/>
                    <a:pt x="56" y="5"/>
                    <a:pt x="56" y="5"/>
                  </a:cubicBezTo>
                  <a:cubicBezTo>
                    <a:pt x="56" y="5"/>
                    <a:pt x="56" y="5"/>
                    <a:pt x="57" y="5"/>
                  </a:cubicBezTo>
                  <a:cubicBezTo>
                    <a:pt x="57" y="5"/>
                    <a:pt x="57" y="5"/>
                    <a:pt x="57" y="4"/>
                  </a:cubicBezTo>
                  <a:cubicBezTo>
                    <a:pt x="57" y="4"/>
                    <a:pt x="57" y="4"/>
                    <a:pt x="57" y="4"/>
                  </a:cubicBezTo>
                  <a:cubicBezTo>
                    <a:pt x="58" y="4"/>
                    <a:pt x="58" y="4"/>
                    <a:pt x="58" y="4"/>
                  </a:cubicBezTo>
                  <a:cubicBezTo>
                    <a:pt x="58" y="4"/>
                    <a:pt x="58" y="4"/>
                    <a:pt x="58" y="4"/>
                  </a:cubicBezTo>
                  <a:cubicBezTo>
                    <a:pt x="58" y="4"/>
                    <a:pt x="59" y="4"/>
                    <a:pt x="59" y="4"/>
                  </a:cubicBezTo>
                  <a:cubicBezTo>
                    <a:pt x="59" y="4"/>
                    <a:pt x="59" y="4"/>
                    <a:pt x="59" y="4"/>
                  </a:cubicBezTo>
                  <a:cubicBezTo>
                    <a:pt x="59" y="4"/>
                    <a:pt x="59" y="4"/>
                    <a:pt x="59" y="4"/>
                  </a:cubicBezTo>
                  <a:cubicBezTo>
                    <a:pt x="59" y="4"/>
                    <a:pt x="59" y="4"/>
                    <a:pt x="59" y="4"/>
                  </a:cubicBezTo>
                  <a:cubicBezTo>
                    <a:pt x="59" y="4"/>
                    <a:pt x="59" y="4"/>
                    <a:pt x="59" y="4"/>
                  </a:cubicBezTo>
                  <a:cubicBezTo>
                    <a:pt x="59" y="3"/>
                    <a:pt x="59" y="3"/>
                    <a:pt x="59" y="3"/>
                  </a:cubicBezTo>
                  <a:cubicBezTo>
                    <a:pt x="59" y="3"/>
                    <a:pt x="59" y="3"/>
                    <a:pt x="59" y="3"/>
                  </a:cubicBezTo>
                  <a:cubicBezTo>
                    <a:pt x="59" y="3"/>
                    <a:pt x="59" y="3"/>
                    <a:pt x="59" y="3"/>
                  </a:cubicBezTo>
                  <a:cubicBezTo>
                    <a:pt x="59" y="2"/>
                    <a:pt x="59" y="2"/>
                    <a:pt x="59" y="2"/>
                  </a:cubicBezTo>
                  <a:cubicBezTo>
                    <a:pt x="59" y="2"/>
                    <a:pt x="59" y="2"/>
                    <a:pt x="60" y="1"/>
                  </a:cubicBezTo>
                  <a:cubicBezTo>
                    <a:pt x="60" y="1"/>
                    <a:pt x="60" y="1"/>
                    <a:pt x="60" y="1"/>
                  </a:cubicBezTo>
                  <a:cubicBezTo>
                    <a:pt x="60" y="1"/>
                    <a:pt x="60" y="1"/>
                    <a:pt x="60" y="1"/>
                  </a:cubicBezTo>
                  <a:cubicBezTo>
                    <a:pt x="60" y="0"/>
                    <a:pt x="60" y="0"/>
                    <a:pt x="60" y="0"/>
                  </a:cubicBezTo>
                  <a:cubicBezTo>
                    <a:pt x="68" y="1"/>
                    <a:pt x="75" y="3"/>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7"/>
                    <a:pt x="82" y="7"/>
                    <a:pt x="82" y="7"/>
                  </a:cubicBezTo>
                  <a:cubicBezTo>
                    <a:pt x="82" y="7"/>
                    <a:pt x="82" y="7"/>
                    <a:pt x="82" y="7"/>
                  </a:cubicBezTo>
                  <a:cubicBezTo>
                    <a:pt x="82" y="7"/>
                    <a:pt x="82" y="7"/>
                    <a:pt x="82" y="7"/>
                  </a:cubicBezTo>
                  <a:cubicBezTo>
                    <a:pt x="82" y="7"/>
                    <a:pt x="82" y="7"/>
                    <a:pt x="82" y="7"/>
                  </a:cubicBezTo>
                  <a:cubicBezTo>
                    <a:pt x="82" y="7"/>
                    <a:pt x="82" y="7"/>
                    <a:pt x="82" y="7"/>
                  </a:cubicBezTo>
                  <a:cubicBezTo>
                    <a:pt x="82" y="8"/>
                    <a:pt x="82" y="8"/>
                    <a:pt x="82" y="8"/>
                  </a:cubicBezTo>
                  <a:cubicBezTo>
                    <a:pt x="82" y="8"/>
                    <a:pt x="82" y="8"/>
                    <a:pt x="82" y="8"/>
                  </a:cubicBezTo>
                  <a:cubicBezTo>
                    <a:pt x="82" y="8"/>
                    <a:pt x="82" y="9"/>
                    <a:pt x="82" y="9"/>
                  </a:cubicBezTo>
                  <a:cubicBezTo>
                    <a:pt x="82" y="9"/>
                    <a:pt x="82" y="9"/>
                    <a:pt x="82" y="9"/>
                  </a:cubicBezTo>
                  <a:cubicBezTo>
                    <a:pt x="83" y="9"/>
                    <a:pt x="83" y="10"/>
                    <a:pt x="83" y="10"/>
                  </a:cubicBezTo>
                  <a:cubicBezTo>
                    <a:pt x="83" y="10"/>
                    <a:pt x="83" y="10"/>
                    <a:pt x="83" y="10"/>
                  </a:cubicBezTo>
                  <a:cubicBezTo>
                    <a:pt x="83" y="10"/>
                    <a:pt x="83" y="10"/>
                    <a:pt x="83" y="10"/>
                  </a:cubicBezTo>
                  <a:cubicBezTo>
                    <a:pt x="83" y="10"/>
                    <a:pt x="83" y="10"/>
                    <a:pt x="83" y="10"/>
                  </a:cubicBezTo>
                  <a:cubicBezTo>
                    <a:pt x="83" y="10"/>
                    <a:pt x="83" y="10"/>
                    <a:pt x="83" y="10"/>
                  </a:cubicBezTo>
                  <a:cubicBezTo>
                    <a:pt x="83" y="11"/>
                    <a:pt x="83" y="11"/>
                    <a:pt x="83" y="11"/>
                  </a:cubicBezTo>
                  <a:cubicBezTo>
                    <a:pt x="83" y="10"/>
                    <a:pt x="83" y="10"/>
                    <a:pt x="83" y="10"/>
                  </a:cubicBezTo>
                  <a:cubicBezTo>
                    <a:pt x="81" y="10"/>
                    <a:pt x="81" y="10"/>
                    <a:pt x="81" y="10"/>
                  </a:cubicBezTo>
                  <a:cubicBezTo>
                    <a:pt x="81" y="10"/>
                    <a:pt x="81" y="10"/>
                    <a:pt x="81" y="10"/>
                  </a:cubicBezTo>
                  <a:cubicBezTo>
                    <a:pt x="81" y="10"/>
                    <a:pt x="81" y="10"/>
                    <a:pt x="81" y="10"/>
                  </a:cubicBezTo>
                  <a:cubicBezTo>
                    <a:pt x="81" y="10"/>
                    <a:pt x="81" y="11"/>
                    <a:pt x="81" y="11"/>
                  </a:cubicBezTo>
                  <a:cubicBezTo>
                    <a:pt x="81" y="11"/>
                    <a:pt x="81" y="11"/>
                    <a:pt x="81" y="11"/>
                  </a:cubicBezTo>
                  <a:cubicBezTo>
                    <a:pt x="81" y="11"/>
                    <a:pt x="81" y="11"/>
                    <a:pt x="81" y="11"/>
                  </a:cubicBezTo>
                  <a:cubicBezTo>
                    <a:pt x="80" y="11"/>
                    <a:pt x="80" y="11"/>
                    <a:pt x="80" y="11"/>
                  </a:cubicBezTo>
                  <a:cubicBezTo>
                    <a:pt x="80" y="11"/>
                    <a:pt x="80" y="11"/>
                    <a:pt x="80" y="11"/>
                  </a:cubicBezTo>
                  <a:cubicBezTo>
                    <a:pt x="80" y="11"/>
                    <a:pt x="80" y="11"/>
                    <a:pt x="80" y="11"/>
                  </a:cubicBezTo>
                  <a:cubicBezTo>
                    <a:pt x="79" y="11"/>
                    <a:pt x="79" y="11"/>
                    <a:pt x="79" y="11"/>
                  </a:cubicBezTo>
                  <a:cubicBezTo>
                    <a:pt x="79" y="11"/>
                    <a:pt x="79" y="11"/>
                    <a:pt x="79" y="11"/>
                  </a:cubicBezTo>
                  <a:cubicBezTo>
                    <a:pt x="79" y="11"/>
                    <a:pt x="79" y="11"/>
                    <a:pt x="79" y="11"/>
                  </a:cubicBezTo>
                  <a:cubicBezTo>
                    <a:pt x="79" y="11"/>
                    <a:pt x="79" y="11"/>
                    <a:pt x="79" y="11"/>
                  </a:cubicBezTo>
                  <a:cubicBezTo>
                    <a:pt x="78" y="11"/>
                    <a:pt x="78" y="11"/>
                    <a:pt x="78" y="12"/>
                  </a:cubicBezTo>
                  <a:cubicBezTo>
                    <a:pt x="77" y="12"/>
                    <a:pt x="77" y="12"/>
                    <a:pt x="77" y="13"/>
                  </a:cubicBezTo>
                  <a:cubicBezTo>
                    <a:pt x="77" y="13"/>
                    <a:pt x="77" y="13"/>
                    <a:pt x="77" y="13"/>
                  </a:cubicBezTo>
                  <a:cubicBezTo>
                    <a:pt x="77" y="13"/>
                    <a:pt x="77" y="13"/>
                    <a:pt x="77" y="13"/>
                  </a:cubicBezTo>
                  <a:cubicBezTo>
                    <a:pt x="77" y="13"/>
                    <a:pt x="76" y="13"/>
                    <a:pt x="76" y="14"/>
                  </a:cubicBezTo>
                  <a:cubicBezTo>
                    <a:pt x="76" y="14"/>
                    <a:pt x="76" y="14"/>
                    <a:pt x="76" y="14"/>
                  </a:cubicBezTo>
                  <a:cubicBezTo>
                    <a:pt x="76" y="14"/>
                    <a:pt x="76" y="14"/>
                    <a:pt x="76" y="14"/>
                  </a:cubicBezTo>
                  <a:cubicBezTo>
                    <a:pt x="77" y="15"/>
                    <a:pt x="77" y="16"/>
                    <a:pt x="78" y="16"/>
                  </a:cubicBezTo>
                  <a:cubicBezTo>
                    <a:pt x="78" y="16"/>
                    <a:pt x="78" y="17"/>
                    <a:pt x="79" y="17"/>
                  </a:cubicBezTo>
                  <a:cubicBezTo>
                    <a:pt x="79" y="18"/>
                    <a:pt x="80" y="19"/>
                    <a:pt x="80" y="20"/>
                  </a:cubicBezTo>
                  <a:cubicBezTo>
                    <a:pt x="80" y="20"/>
                    <a:pt x="80" y="20"/>
                    <a:pt x="80" y="20"/>
                  </a:cubicBezTo>
                  <a:cubicBezTo>
                    <a:pt x="81" y="20"/>
                    <a:pt x="81" y="20"/>
                    <a:pt x="81" y="20"/>
                  </a:cubicBezTo>
                  <a:cubicBezTo>
                    <a:pt x="81" y="20"/>
                    <a:pt x="81" y="20"/>
                    <a:pt x="81" y="19"/>
                  </a:cubicBezTo>
                  <a:cubicBezTo>
                    <a:pt x="81" y="19"/>
                    <a:pt x="81" y="19"/>
                    <a:pt x="81" y="19"/>
                  </a:cubicBezTo>
                  <a:cubicBezTo>
                    <a:pt x="81" y="19"/>
                    <a:pt x="81" y="19"/>
                    <a:pt x="81" y="19"/>
                  </a:cubicBezTo>
                  <a:cubicBezTo>
                    <a:pt x="81" y="19"/>
                    <a:pt x="81" y="19"/>
                    <a:pt x="81" y="19"/>
                  </a:cubicBezTo>
                  <a:cubicBezTo>
                    <a:pt x="83" y="19"/>
                    <a:pt x="83" y="19"/>
                    <a:pt x="83" y="19"/>
                  </a:cubicBezTo>
                  <a:cubicBezTo>
                    <a:pt x="83" y="19"/>
                    <a:pt x="83" y="19"/>
                    <a:pt x="83" y="19"/>
                  </a:cubicBezTo>
                  <a:cubicBezTo>
                    <a:pt x="83" y="19"/>
                    <a:pt x="83" y="19"/>
                    <a:pt x="83" y="19"/>
                  </a:cubicBezTo>
                  <a:cubicBezTo>
                    <a:pt x="83" y="19"/>
                    <a:pt x="83" y="19"/>
                    <a:pt x="83" y="18"/>
                  </a:cubicBezTo>
                  <a:cubicBezTo>
                    <a:pt x="83" y="18"/>
                    <a:pt x="84" y="18"/>
                    <a:pt x="84" y="18"/>
                  </a:cubicBezTo>
                  <a:cubicBezTo>
                    <a:pt x="84" y="18"/>
                    <a:pt x="84" y="18"/>
                    <a:pt x="84" y="18"/>
                  </a:cubicBezTo>
                  <a:cubicBezTo>
                    <a:pt x="84" y="18"/>
                    <a:pt x="84" y="18"/>
                    <a:pt x="84" y="19"/>
                  </a:cubicBezTo>
                  <a:cubicBezTo>
                    <a:pt x="84" y="19"/>
                    <a:pt x="84" y="19"/>
                    <a:pt x="84" y="19"/>
                  </a:cubicBezTo>
                  <a:cubicBezTo>
                    <a:pt x="84" y="19"/>
                    <a:pt x="85" y="19"/>
                    <a:pt x="85" y="19"/>
                  </a:cubicBezTo>
                  <a:cubicBezTo>
                    <a:pt x="85" y="19"/>
                    <a:pt x="85" y="19"/>
                    <a:pt x="85" y="19"/>
                  </a:cubicBezTo>
                  <a:cubicBezTo>
                    <a:pt x="85" y="19"/>
                    <a:pt x="85" y="19"/>
                    <a:pt x="85" y="19"/>
                  </a:cubicBezTo>
                  <a:cubicBezTo>
                    <a:pt x="85" y="19"/>
                    <a:pt x="85" y="19"/>
                    <a:pt x="85" y="19"/>
                  </a:cubicBezTo>
                  <a:cubicBezTo>
                    <a:pt x="85" y="19"/>
                    <a:pt x="86" y="19"/>
                    <a:pt x="86" y="19"/>
                  </a:cubicBezTo>
                  <a:cubicBezTo>
                    <a:pt x="86" y="19"/>
                    <a:pt x="86" y="19"/>
                    <a:pt x="86" y="20"/>
                  </a:cubicBezTo>
                  <a:cubicBezTo>
                    <a:pt x="86" y="20"/>
                    <a:pt x="86" y="20"/>
                    <a:pt x="86" y="20"/>
                  </a:cubicBezTo>
                  <a:cubicBezTo>
                    <a:pt x="86" y="20"/>
                    <a:pt x="86" y="20"/>
                    <a:pt x="86" y="20"/>
                  </a:cubicBezTo>
                  <a:cubicBezTo>
                    <a:pt x="87" y="20"/>
                    <a:pt x="87" y="20"/>
                    <a:pt x="87" y="20"/>
                  </a:cubicBezTo>
                  <a:cubicBezTo>
                    <a:pt x="87" y="20"/>
                    <a:pt x="87" y="20"/>
                    <a:pt x="87" y="20"/>
                  </a:cubicBezTo>
                  <a:cubicBezTo>
                    <a:pt x="87" y="20"/>
                    <a:pt x="87" y="20"/>
                    <a:pt x="87" y="20"/>
                  </a:cubicBezTo>
                  <a:cubicBezTo>
                    <a:pt x="87" y="20"/>
                    <a:pt x="87" y="20"/>
                    <a:pt x="87" y="20"/>
                  </a:cubicBezTo>
                  <a:cubicBezTo>
                    <a:pt x="88" y="20"/>
                    <a:pt x="88" y="20"/>
                    <a:pt x="88" y="21"/>
                  </a:cubicBezTo>
                  <a:cubicBezTo>
                    <a:pt x="88" y="21"/>
                    <a:pt x="88" y="21"/>
                    <a:pt x="88" y="21"/>
                  </a:cubicBezTo>
                  <a:cubicBezTo>
                    <a:pt x="88" y="23"/>
                    <a:pt x="88" y="23"/>
                    <a:pt x="88" y="23"/>
                  </a:cubicBezTo>
                  <a:cubicBezTo>
                    <a:pt x="89" y="23"/>
                    <a:pt x="89" y="23"/>
                    <a:pt x="89" y="23"/>
                  </a:cubicBezTo>
                  <a:cubicBezTo>
                    <a:pt x="89" y="23"/>
                    <a:pt x="89" y="23"/>
                    <a:pt x="89" y="23"/>
                  </a:cubicBezTo>
                  <a:cubicBezTo>
                    <a:pt x="89" y="23"/>
                    <a:pt x="89" y="23"/>
                    <a:pt x="89" y="23"/>
                  </a:cubicBezTo>
                  <a:cubicBezTo>
                    <a:pt x="89" y="23"/>
                    <a:pt x="89" y="23"/>
                    <a:pt x="89" y="23"/>
                  </a:cubicBezTo>
                  <a:cubicBezTo>
                    <a:pt x="89" y="24"/>
                    <a:pt x="89" y="24"/>
                    <a:pt x="89" y="24"/>
                  </a:cubicBezTo>
                  <a:cubicBezTo>
                    <a:pt x="90" y="24"/>
                    <a:pt x="90" y="24"/>
                    <a:pt x="90" y="24"/>
                  </a:cubicBezTo>
                  <a:cubicBezTo>
                    <a:pt x="90" y="23"/>
                    <a:pt x="90" y="23"/>
                    <a:pt x="90" y="23"/>
                  </a:cubicBezTo>
                  <a:cubicBezTo>
                    <a:pt x="90" y="23"/>
                    <a:pt x="90" y="23"/>
                    <a:pt x="90" y="23"/>
                  </a:cubicBezTo>
                  <a:cubicBezTo>
                    <a:pt x="90" y="23"/>
                    <a:pt x="90" y="23"/>
                    <a:pt x="90" y="23"/>
                  </a:cubicBezTo>
                  <a:cubicBezTo>
                    <a:pt x="90" y="23"/>
                    <a:pt x="91" y="22"/>
                    <a:pt x="91" y="22"/>
                  </a:cubicBezTo>
                  <a:cubicBezTo>
                    <a:pt x="91" y="22"/>
                    <a:pt x="91" y="22"/>
                    <a:pt x="91" y="22"/>
                  </a:cubicBezTo>
                  <a:cubicBezTo>
                    <a:pt x="91" y="20"/>
                    <a:pt x="91" y="20"/>
                    <a:pt x="91" y="20"/>
                  </a:cubicBezTo>
                  <a:cubicBezTo>
                    <a:pt x="91" y="20"/>
                    <a:pt x="90" y="20"/>
                    <a:pt x="90" y="20"/>
                  </a:cubicBezTo>
                  <a:cubicBezTo>
                    <a:pt x="90" y="20"/>
                    <a:pt x="90" y="20"/>
                    <a:pt x="90" y="20"/>
                  </a:cubicBezTo>
                  <a:cubicBezTo>
                    <a:pt x="90" y="19"/>
                    <a:pt x="90" y="19"/>
                    <a:pt x="89" y="19"/>
                  </a:cubicBezTo>
                  <a:cubicBezTo>
                    <a:pt x="89" y="19"/>
                    <a:pt x="89" y="19"/>
                    <a:pt x="89" y="19"/>
                  </a:cubicBezTo>
                  <a:cubicBezTo>
                    <a:pt x="89"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1" y="19"/>
                  </a:cubicBezTo>
                  <a:cubicBezTo>
                    <a:pt x="91" y="19"/>
                    <a:pt x="91" y="19"/>
                    <a:pt x="91" y="19"/>
                  </a:cubicBezTo>
                  <a:cubicBezTo>
                    <a:pt x="91" y="19"/>
                    <a:pt x="91" y="19"/>
                    <a:pt x="91" y="19"/>
                  </a:cubicBezTo>
                  <a:cubicBezTo>
                    <a:pt x="91" y="19"/>
                    <a:pt x="91" y="19"/>
                    <a:pt x="91" y="19"/>
                  </a:cubicBezTo>
                  <a:cubicBezTo>
                    <a:pt x="91" y="20"/>
                    <a:pt x="91" y="20"/>
                    <a:pt x="91" y="20"/>
                  </a:cubicBezTo>
                  <a:cubicBezTo>
                    <a:pt x="91" y="20"/>
                    <a:pt x="91" y="20"/>
                    <a:pt x="91" y="20"/>
                  </a:cubicBezTo>
                  <a:cubicBezTo>
                    <a:pt x="91" y="21"/>
                    <a:pt x="92" y="21"/>
                    <a:pt x="92" y="21"/>
                  </a:cubicBezTo>
                  <a:cubicBezTo>
                    <a:pt x="92" y="21"/>
                    <a:pt x="92" y="21"/>
                    <a:pt x="92" y="21"/>
                  </a:cubicBezTo>
                  <a:cubicBezTo>
                    <a:pt x="92" y="21"/>
                    <a:pt x="92" y="21"/>
                    <a:pt x="92" y="21"/>
                  </a:cubicBezTo>
                  <a:cubicBezTo>
                    <a:pt x="92" y="21"/>
                    <a:pt x="92" y="21"/>
                    <a:pt x="92" y="21"/>
                  </a:cubicBezTo>
                  <a:cubicBezTo>
                    <a:pt x="92" y="21"/>
                    <a:pt x="92" y="21"/>
                    <a:pt x="92" y="21"/>
                  </a:cubicBezTo>
                  <a:cubicBezTo>
                    <a:pt x="92" y="21"/>
                    <a:pt x="92" y="22"/>
                    <a:pt x="93" y="22"/>
                  </a:cubicBezTo>
                  <a:cubicBezTo>
                    <a:pt x="93" y="22"/>
                    <a:pt x="93" y="22"/>
                    <a:pt x="93" y="22"/>
                  </a:cubicBezTo>
                  <a:cubicBezTo>
                    <a:pt x="93" y="22"/>
                    <a:pt x="93" y="22"/>
                    <a:pt x="93" y="22"/>
                  </a:cubicBezTo>
                  <a:cubicBezTo>
                    <a:pt x="93" y="22"/>
                    <a:pt x="93" y="22"/>
                    <a:pt x="93" y="22"/>
                  </a:cubicBezTo>
                  <a:cubicBezTo>
                    <a:pt x="93" y="22"/>
                    <a:pt x="94" y="22"/>
                    <a:pt x="94" y="22"/>
                  </a:cubicBezTo>
                  <a:cubicBezTo>
                    <a:pt x="94" y="21"/>
                    <a:pt x="94" y="21"/>
                    <a:pt x="94" y="21"/>
                  </a:cubicBezTo>
                  <a:cubicBezTo>
                    <a:pt x="94" y="21"/>
                    <a:pt x="94" y="21"/>
                    <a:pt x="94" y="21"/>
                  </a:cubicBezTo>
                  <a:cubicBezTo>
                    <a:pt x="94" y="21"/>
                    <a:pt x="94" y="20"/>
                    <a:pt x="94" y="20"/>
                  </a:cubicBezTo>
                  <a:cubicBezTo>
                    <a:pt x="94" y="19"/>
                    <a:pt x="94" y="18"/>
                    <a:pt x="93" y="18"/>
                  </a:cubicBezTo>
                  <a:cubicBezTo>
                    <a:pt x="93" y="17"/>
                    <a:pt x="93" y="17"/>
                    <a:pt x="93" y="17"/>
                  </a:cubicBezTo>
                  <a:cubicBezTo>
                    <a:pt x="93" y="17"/>
                    <a:pt x="93" y="17"/>
                    <a:pt x="93" y="17"/>
                  </a:cubicBezTo>
                  <a:cubicBezTo>
                    <a:pt x="93" y="17"/>
                    <a:pt x="93" y="17"/>
                    <a:pt x="93" y="17"/>
                  </a:cubicBezTo>
                  <a:cubicBezTo>
                    <a:pt x="93" y="17"/>
                    <a:pt x="93" y="17"/>
                    <a:pt x="93" y="16"/>
                  </a:cubicBezTo>
                  <a:cubicBezTo>
                    <a:pt x="93" y="16"/>
                    <a:pt x="93" y="16"/>
                    <a:pt x="93" y="16"/>
                  </a:cubicBezTo>
                  <a:cubicBezTo>
                    <a:pt x="93" y="16"/>
                    <a:pt x="93" y="16"/>
                    <a:pt x="93" y="16"/>
                  </a:cubicBezTo>
                  <a:cubicBezTo>
                    <a:pt x="94" y="16"/>
                    <a:pt x="94" y="16"/>
                    <a:pt x="94" y="17"/>
                  </a:cubicBezTo>
                  <a:cubicBezTo>
                    <a:pt x="95" y="17"/>
                    <a:pt x="95" y="17"/>
                    <a:pt x="95" y="17"/>
                  </a:cubicBezTo>
                  <a:cubicBezTo>
                    <a:pt x="95" y="17"/>
                    <a:pt x="95" y="17"/>
                    <a:pt x="95" y="17"/>
                  </a:cubicBezTo>
                  <a:cubicBezTo>
                    <a:pt x="95" y="17"/>
                    <a:pt x="95" y="17"/>
                    <a:pt x="96" y="17"/>
                  </a:cubicBezTo>
                  <a:cubicBezTo>
                    <a:pt x="96" y="17"/>
                    <a:pt x="96" y="17"/>
                    <a:pt x="96" y="17"/>
                  </a:cubicBezTo>
                  <a:cubicBezTo>
                    <a:pt x="96" y="17"/>
                    <a:pt x="96" y="18"/>
                    <a:pt x="96" y="18"/>
                  </a:cubicBezTo>
                  <a:cubicBezTo>
                    <a:pt x="96" y="18"/>
                    <a:pt x="96" y="18"/>
                    <a:pt x="96" y="18"/>
                  </a:cubicBezTo>
                  <a:cubicBezTo>
                    <a:pt x="97" y="18"/>
                    <a:pt x="97" y="18"/>
                    <a:pt x="97" y="19"/>
                  </a:cubicBezTo>
                  <a:cubicBezTo>
                    <a:pt x="97" y="19"/>
                    <a:pt x="97" y="19"/>
                    <a:pt x="97" y="19"/>
                  </a:cubicBezTo>
                  <a:cubicBezTo>
                    <a:pt x="97" y="19"/>
                    <a:pt x="97" y="19"/>
                    <a:pt x="97" y="19"/>
                  </a:cubicBezTo>
                  <a:cubicBezTo>
                    <a:pt x="96" y="19"/>
                    <a:pt x="96" y="19"/>
                    <a:pt x="96" y="19"/>
                  </a:cubicBezTo>
                  <a:cubicBezTo>
                    <a:pt x="96" y="19"/>
                    <a:pt x="96" y="19"/>
                    <a:pt x="96" y="20"/>
                  </a:cubicBezTo>
                  <a:cubicBezTo>
                    <a:pt x="96" y="20"/>
                    <a:pt x="96" y="20"/>
                    <a:pt x="96" y="20"/>
                  </a:cubicBezTo>
                  <a:cubicBezTo>
                    <a:pt x="96" y="20"/>
                    <a:pt x="96" y="20"/>
                    <a:pt x="96" y="20"/>
                  </a:cubicBezTo>
                  <a:cubicBezTo>
                    <a:pt x="96" y="20"/>
                    <a:pt x="96" y="20"/>
                    <a:pt x="96" y="20"/>
                  </a:cubicBezTo>
                  <a:cubicBezTo>
                    <a:pt x="95" y="20"/>
                    <a:pt x="95" y="20"/>
                    <a:pt x="95" y="20"/>
                  </a:cubicBezTo>
                  <a:cubicBezTo>
                    <a:pt x="95" y="20"/>
                    <a:pt x="95" y="20"/>
                    <a:pt x="95" y="20"/>
                  </a:cubicBezTo>
                  <a:cubicBezTo>
                    <a:pt x="95" y="21"/>
                    <a:pt x="95" y="21"/>
                    <a:pt x="96" y="21"/>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3"/>
                    <a:pt x="97" y="23"/>
                  </a:cubicBezTo>
                  <a:cubicBezTo>
                    <a:pt x="97" y="23"/>
                    <a:pt x="97" y="23"/>
                    <a:pt x="97" y="23"/>
                  </a:cubicBezTo>
                  <a:cubicBezTo>
                    <a:pt x="97" y="23"/>
                    <a:pt x="97" y="23"/>
                    <a:pt x="97" y="23"/>
                  </a:cubicBezTo>
                  <a:cubicBezTo>
                    <a:pt x="97" y="23"/>
                    <a:pt x="97" y="23"/>
                    <a:pt x="97" y="23"/>
                  </a:cubicBezTo>
                  <a:cubicBezTo>
                    <a:pt x="97" y="23"/>
                    <a:pt x="97" y="23"/>
                    <a:pt x="97" y="23"/>
                  </a:cubicBezTo>
                  <a:cubicBezTo>
                    <a:pt x="98" y="24"/>
                    <a:pt x="98" y="24"/>
                    <a:pt x="98" y="24"/>
                  </a:cubicBezTo>
                  <a:cubicBezTo>
                    <a:pt x="98" y="24"/>
                    <a:pt x="98" y="24"/>
                    <a:pt x="98" y="24"/>
                  </a:cubicBezTo>
                  <a:cubicBezTo>
                    <a:pt x="98" y="24"/>
                    <a:pt x="99" y="24"/>
                    <a:pt x="99" y="24"/>
                  </a:cubicBezTo>
                  <a:cubicBezTo>
                    <a:pt x="99" y="24"/>
                    <a:pt x="99" y="24"/>
                    <a:pt x="99" y="24"/>
                  </a:cubicBezTo>
                  <a:cubicBezTo>
                    <a:pt x="99" y="24"/>
                    <a:pt x="99" y="24"/>
                    <a:pt x="99" y="24"/>
                  </a:cubicBezTo>
                  <a:cubicBezTo>
                    <a:pt x="99" y="24"/>
                    <a:pt x="99" y="24"/>
                    <a:pt x="99" y="24"/>
                  </a:cubicBezTo>
                  <a:cubicBezTo>
                    <a:pt x="99" y="24"/>
                    <a:pt x="99" y="23"/>
                    <a:pt x="100" y="23"/>
                  </a:cubicBezTo>
                  <a:cubicBezTo>
                    <a:pt x="100" y="23"/>
                    <a:pt x="100" y="23"/>
                    <a:pt x="100" y="23"/>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5"/>
                    <a:pt x="100" y="25"/>
                    <a:pt x="100" y="25"/>
                  </a:cubicBezTo>
                  <a:cubicBezTo>
                    <a:pt x="100" y="25"/>
                    <a:pt x="100" y="25"/>
                    <a:pt x="100" y="25"/>
                  </a:cubicBezTo>
                  <a:cubicBezTo>
                    <a:pt x="100" y="25"/>
                    <a:pt x="100" y="26"/>
                    <a:pt x="101" y="26"/>
                  </a:cubicBezTo>
                  <a:cubicBezTo>
                    <a:pt x="101" y="26"/>
                    <a:pt x="101" y="26"/>
                    <a:pt x="101" y="26"/>
                  </a:cubicBezTo>
                  <a:cubicBezTo>
                    <a:pt x="101" y="26"/>
                    <a:pt x="101" y="26"/>
                    <a:pt x="101" y="26"/>
                  </a:cubicBezTo>
                  <a:cubicBezTo>
                    <a:pt x="101" y="26"/>
                    <a:pt x="101" y="26"/>
                    <a:pt x="101" y="26"/>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8"/>
                    <a:pt x="101" y="28"/>
                  </a:cubicBezTo>
                  <a:cubicBezTo>
                    <a:pt x="101" y="28"/>
                    <a:pt x="101" y="27"/>
                    <a:pt x="101" y="27"/>
                  </a:cubicBezTo>
                  <a:cubicBezTo>
                    <a:pt x="100" y="27"/>
                    <a:pt x="100" y="27"/>
                    <a:pt x="100" y="27"/>
                  </a:cubicBezTo>
                  <a:cubicBezTo>
                    <a:pt x="100" y="28"/>
                    <a:pt x="100" y="28"/>
                    <a:pt x="100" y="28"/>
                  </a:cubicBezTo>
                  <a:cubicBezTo>
                    <a:pt x="100" y="28"/>
                    <a:pt x="100" y="28"/>
                    <a:pt x="100" y="28"/>
                  </a:cubicBezTo>
                  <a:cubicBezTo>
                    <a:pt x="100" y="28"/>
                    <a:pt x="100" y="28"/>
                    <a:pt x="100" y="28"/>
                  </a:cubicBezTo>
                  <a:cubicBezTo>
                    <a:pt x="100" y="28"/>
                    <a:pt x="99" y="28"/>
                    <a:pt x="99" y="28"/>
                  </a:cubicBezTo>
                  <a:cubicBezTo>
                    <a:pt x="99" y="27"/>
                    <a:pt x="99" y="27"/>
                    <a:pt x="99" y="27"/>
                  </a:cubicBezTo>
                  <a:cubicBezTo>
                    <a:pt x="99" y="27"/>
                    <a:pt x="99"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7" y="27"/>
                    <a:pt x="97" y="27"/>
                    <a:pt x="97" y="27"/>
                  </a:cubicBezTo>
                  <a:cubicBezTo>
                    <a:pt x="97" y="27"/>
                    <a:pt x="97" y="27"/>
                    <a:pt x="97" y="26"/>
                  </a:cubicBezTo>
                  <a:cubicBezTo>
                    <a:pt x="96" y="26"/>
                    <a:pt x="96" y="26"/>
                    <a:pt x="96" y="26"/>
                  </a:cubicBezTo>
                  <a:cubicBezTo>
                    <a:pt x="96" y="27"/>
                    <a:pt x="96" y="27"/>
                    <a:pt x="96" y="27"/>
                  </a:cubicBezTo>
                  <a:cubicBezTo>
                    <a:pt x="96" y="27"/>
                    <a:pt x="96" y="28"/>
                    <a:pt x="96" y="28"/>
                  </a:cubicBezTo>
                  <a:cubicBezTo>
                    <a:pt x="96" y="28"/>
                    <a:pt x="96" y="28"/>
                    <a:pt x="96" y="28"/>
                  </a:cubicBezTo>
                  <a:cubicBezTo>
                    <a:pt x="96" y="28"/>
                    <a:pt x="96" y="28"/>
                    <a:pt x="95" y="28"/>
                  </a:cubicBezTo>
                  <a:cubicBezTo>
                    <a:pt x="95" y="28"/>
                    <a:pt x="95" y="28"/>
                    <a:pt x="95" y="28"/>
                  </a:cubicBezTo>
                  <a:cubicBezTo>
                    <a:pt x="95" y="28"/>
                    <a:pt x="95" y="28"/>
                    <a:pt x="95" y="28"/>
                  </a:cubicBezTo>
                  <a:cubicBezTo>
                    <a:pt x="95" y="28"/>
                    <a:pt x="95" y="28"/>
                    <a:pt x="95" y="28"/>
                  </a:cubicBezTo>
                  <a:cubicBezTo>
                    <a:pt x="95" y="27"/>
                    <a:pt x="95" y="27"/>
                    <a:pt x="95"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3" y="27"/>
                    <a:pt x="93" y="27"/>
                    <a:pt x="93" y="27"/>
                  </a:cubicBezTo>
                  <a:cubicBezTo>
                    <a:pt x="93" y="27"/>
                    <a:pt x="93" y="27"/>
                    <a:pt x="93" y="27"/>
                  </a:cubicBezTo>
                  <a:cubicBezTo>
                    <a:pt x="93" y="27"/>
                    <a:pt x="93" y="27"/>
                    <a:pt x="93" y="27"/>
                  </a:cubicBezTo>
                  <a:cubicBezTo>
                    <a:pt x="93" y="27"/>
                    <a:pt x="93" y="27"/>
                    <a:pt x="93" y="27"/>
                  </a:cubicBezTo>
                  <a:cubicBezTo>
                    <a:pt x="93" y="26"/>
                    <a:pt x="93" y="26"/>
                    <a:pt x="93" y="26"/>
                  </a:cubicBezTo>
                  <a:cubicBezTo>
                    <a:pt x="93" y="26"/>
                    <a:pt x="93" y="26"/>
                    <a:pt x="93" y="26"/>
                  </a:cubicBezTo>
                  <a:cubicBezTo>
                    <a:pt x="93" y="26"/>
                    <a:pt x="93" y="26"/>
                    <a:pt x="93" y="26"/>
                  </a:cubicBezTo>
                  <a:cubicBezTo>
                    <a:pt x="92" y="26"/>
                    <a:pt x="92" y="26"/>
                    <a:pt x="92" y="26"/>
                  </a:cubicBezTo>
                  <a:cubicBezTo>
                    <a:pt x="92" y="26"/>
                    <a:pt x="92" y="26"/>
                    <a:pt x="92" y="26"/>
                  </a:cubicBezTo>
                  <a:cubicBezTo>
                    <a:pt x="92" y="26"/>
                    <a:pt x="92" y="26"/>
                    <a:pt x="92" y="26"/>
                  </a:cubicBezTo>
                  <a:cubicBezTo>
                    <a:pt x="92" y="26"/>
                    <a:pt x="92" y="26"/>
                    <a:pt x="92" y="26"/>
                  </a:cubicBezTo>
                  <a:cubicBezTo>
                    <a:pt x="91" y="26"/>
                    <a:pt x="91" y="26"/>
                    <a:pt x="91" y="26"/>
                  </a:cubicBezTo>
                  <a:cubicBezTo>
                    <a:pt x="91" y="26"/>
                    <a:pt x="91" y="26"/>
                    <a:pt x="91" y="26"/>
                  </a:cubicBezTo>
                  <a:cubicBezTo>
                    <a:pt x="91" y="26"/>
                    <a:pt x="91" y="26"/>
                    <a:pt x="91" y="26"/>
                  </a:cubicBezTo>
                  <a:cubicBezTo>
                    <a:pt x="90" y="26"/>
                    <a:pt x="90" y="26"/>
                    <a:pt x="90" y="26"/>
                  </a:cubicBezTo>
                  <a:cubicBezTo>
                    <a:pt x="90" y="26"/>
                    <a:pt x="90" y="26"/>
                    <a:pt x="90" y="26"/>
                  </a:cubicBezTo>
                  <a:cubicBezTo>
                    <a:pt x="90" y="26"/>
                    <a:pt x="90" y="26"/>
                    <a:pt x="90" y="26"/>
                  </a:cubicBezTo>
                  <a:cubicBezTo>
                    <a:pt x="90" y="26"/>
                    <a:pt x="90" y="26"/>
                    <a:pt x="90" y="25"/>
                  </a:cubicBezTo>
                  <a:cubicBezTo>
                    <a:pt x="90" y="25"/>
                    <a:pt x="90" y="25"/>
                    <a:pt x="90" y="25"/>
                  </a:cubicBezTo>
                  <a:cubicBezTo>
                    <a:pt x="89" y="25"/>
                    <a:pt x="89" y="25"/>
                    <a:pt x="89" y="25"/>
                  </a:cubicBezTo>
                  <a:cubicBezTo>
                    <a:pt x="89" y="25"/>
                    <a:pt x="89" y="25"/>
                    <a:pt x="89" y="25"/>
                  </a:cubicBezTo>
                  <a:cubicBezTo>
                    <a:pt x="89" y="25"/>
                    <a:pt x="89" y="25"/>
                    <a:pt x="89" y="25"/>
                  </a:cubicBezTo>
                  <a:cubicBezTo>
                    <a:pt x="89" y="25"/>
                    <a:pt x="89" y="25"/>
                    <a:pt x="89" y="25"/>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3"/>
                    <a:pt x="89" y="23"/>
                  </a:cubicBezTo>
                  <a:cubicBezTo>
                    <a:pt x="88" y="23"/>
                    <a:pt x="88" y="23"/>
                    <a:pt x="88" y="23"/>
                  </a:cubicBezTo>
                  <a:cubicBezTo>
                    <a:pt x="88" y="23"/>
                    <a:pt x="88" y="23"/>
                    <a:pt x="88" y="23"/>
                  </a:cubicBezTo>
                  <a:cubicBezTo>
                    <a:pt x="88" y="23"/>
                    <a:pt x="88" y="23"/>
                    <a:pt x="88" y="23"/>
                  </a:cubicBezTo>
                  <a:cubicBezTo>
                    <a:pt x="88" y="22"/>
                    <a:pt x="88" y="22"/>
                    <a:pt x="88" y="22"/>
                  </a:cubicBezTo>
                  <a:cubicBezTo>
                    <a:pt x="87" y="22"/>
                    <a:pt x="87" y="22"/>
                    <a:pt x="87" y="22"/>
                  </a:cubicBezTo>
                  <a:cubicBezTo>
                    <a:pt x="87" y="22"/>
                    <a:pt x="86" y="23"/>
                    <a:pt x="86" y="23"/>
                  </a:cubicBezTo>
                  <a:cubicBezTo>
                    <a:pt x="86" y="23"/>
                    <a:pt x="86" y="23"/>
                    <a:pt x="86" y="23"/>
                  </a:cubicBezTo>
                  <a:cubicBezTo>
                    <a:pt x="86" y="23"/>
                    <a:pt x="86" y="23"/>
                    <a:pt x="86" y="23"/>
                  </a:cubicBezTo>
                  <a:cubicBezTo>
                    <a:pt x="85" y="23"/>
                    <a:pt x="85" y="23"/>
                    <a:pt x="85" y="23"/>
                  </a:cubicBezTo>
                  <a:cubicBezTo>
                    <a:pt x="85" y="23"/>
                    <a:pt x="85" y="23"/>
                    <a:pt x="84" y="23"/>
                  </a:cubicBezTo>
                  <a:cubicBezTo>
                    <a:pt x="84" y="23"/>
                    <a:pt x="83" y="23"/>
                    <a:pt x="83" y="23"/>
                  </a:cubicBezTo>
                  <a:cubicBezTo>
                    <a:pt x="83" y="23"/>
                    <a:pt x="83" y="23"/>
                    <a:pt x="83" y="23"/>
                  </a:cubicBezTo>
                  <a:cubicBezTo>
                    <a:pt x="82" y="23"/>
                    <a:pt x="82" y="23"/>
                    <a:pt x="82" y="23"/>
                  </a:cubicBezTo>
                  <a:cubicBezTo>
                    <a:pt x="82" y="23"/>
                    <a:pt x="82" y="23"/>
                    <a:pt x="82" y="23"/>
                  </a:cubicBezTo>
                  <a:cubicBezTo>
                    <a:pt x="82" y="23"/>
                    <a:pt x="82" y="23"/>
                    <a:pt x="82" y="23"/>
                  </a:cubicBezTo>
                  <a:cubicBezTo>
                    <a:pt x="82" y="23"/>
                    <a:pt x="82" y="23"/>
                    <a:pt x="82" y="23"/>
                  </a:cubicBezTo>
                  <a:cubicBezTo>
                    <a:pt x="82" y="23"/>
                    <a:pt x="82" y="23"/>
                    <a:pt x="81" y="23"/>
                  </a:cubicBezTo>
                  <a:cubicBezTo>
                    <a:pt x="81" y="23"/>
                    <a:pt x="81" y="23"/>
                    <a:pt x="81" y="23"/>
                  </a:cubicBezTo>
                  <a:cubicBezTo>
                    <a:pt x="81" y="23"/>
                    <a:pt x="81" y="23"/>
                    <a:pt x="81" y="23"/>
                  </a:cubicBezTo>
                  <a:cubicBezTo>
                    <a:pt x="81" y="23"/>
                    <a:pt x="81" y="23"/>
                    <a:pt x="81" y="23"/>
                  </a:cubicBezTo>
                  <a:cubicBezTo>
                    <a:pt x="81" y="24"/>
                    <a:pt x="81" y="24"/>
                    <a:pt x="81" y="24"/>
                  </a:cubicBezTo>
                  <a:cubicBezTo>
                    <a:pt x="81" y="24"/>
                    <a:pt x="81" y="24"/>
                    <a:pt x="81" y="24"/>
                  </a:cubicBezTo>
                  <a:cubicBezTo>
                    <a:pt x="81" y="24"/>
                    <a:pt x="81" y="24"/>
                    <a:pt x="80" y="24"/>
                  </a:cubicBezTo>
                  <a:cubicBezTo>
                    <a:pt x="80" y="24"/>
                    <a:pt x="80" y="24"/>
                    <a:pt x="80" y="24"/>
                  </a:cubicBezTo>
                  <a:cubicBezTo>
                    <a:pt x="79" y="24"/>
                    <a:pt x="79" y="24"/>
                    <a:pt x="79" y="24"/>
                  </a:cubicBezTo>
                  <a:cubicBezTo>
                    <a:pt x="79" y="24"/>
                    <a:pt x="79" y="24"/>
                    <a:pt x="79" y="24"/>
                  </a:cubicBezTo>
                  <a:cubicBezTo>
                    <a:pt x="79" y="24"/>
                    <a:pt x="79" y="24"/>
                    <a:pt x="78" y="24"/>
                  </a:cubicBezTo>
                  <a:cubicBezTo>
                    <a:pt x="78" y="24"/>
                    <a:pt x="78" y="24"/>
                    <a:pt x="78" y="24"/>
                  </a:cubicBezTo>
                  <a:cubicBezTo>
                    <a:pt x="78" y="24"/>
                    <a:pt x="78" y="24"/>
                    <a:pt x="78" y="24"/>
                  </a:cubicBezTo>
                  <a:cubicBezTo>
                    <a:pt x="78" y="24"/>
                    <a:pt x="78" y="24"/>
                    <a:pt x="78" y="24"/>
                  </a:cubicBezTo>
                  <a:cubicBezTo>
                    <a:pt x="78" y="24"/>
                    <a:pt x="78" y="24"/>
                    <a:pt x="78" y="24"/>
                  </a:cubicBezTo>
                  <a:cubicBezTo>
                    <a:pt x="78" y="24"/>
                    <a:pt x="78" y="24"/>
                    <a:pt x="78" y="25"/>
                  </a:cubicBezTo>
                  <a:cubicBezTo>
                    <a:pt x="78" y="25"/>
                    <a:pt x="78" y="25"/>
                    <a:pt x="77" y="25"/>
                  </a:cubicBezTo>
                  <a:cubicBezTo>
                    <a:pt x="77" y="25"/>
                    <a:pt x="77" y="25"/>
                    <a:pt x="77" y="25"/>
                  </a:cubicBezTo>
                  <a:cubicBezTo>
                    <a:pt x="77" y="25"/>
                    <a:pt x="77" y="25"/>
                    <a:pt x="76" y="25"/>
                  </a:cubicBezTo>
                  <a:cubicBezTo>
                    <a:pt x="76" y="25"/>
                    <a:pt x="76" y="26"/>
                    <a:pt x="76" y="26"/>
                  </a:cubicBezTo>
                  <a:cubicBezTo>
                    <a:pt x="76" y="26"/>
                    <a:pt x="76" y="26"/>
                    <a:pt x="76" y="26"/>
                  </a:cubicBezTo>
                  <a:cubicBezTo>
                    <a:pt x="76" y="26"/>
                    <a:pt x="76" y="26"/>
                    <a:pt x="76" y="26"/>
                  </a:cubicBezTo>
                  <a:cubicBezTo>
                    <a:pt x="76" y="26"/>
                    <a:pt x="76" y="26"/>
                    <a:pt x="76" y="26"/>
                  </a:cubicBezTo>
                  <a:cubicBezTo>
                    <a:pt x="76" y="26"/>
                    <a:pt x="76" y="26"/>
                    <a:pt x="76" y="26"/>
                  </a:cubicBezTo>
                  <a:cubicBezTo>
                    <a:pt x="76" y="26"/>
                    <a:pt x="76" y="26"/>
                    <a:pt x="75" y="26"/>
                  </a:cubicBezTo>
                  <a:cubicBezTo>
                    <a:pt x="75" y="26"/>
                    <a:pt x="75" y="27"/>
                    <a:pt x="75" y="27"/>
                  </a:cubicBezTo>
                  <a:cubicBezTo>
                    <a:pt x="75" y="27"/>
                    <a:pt x="75" y="27"/>
                    <a:pt x="75" y="27"/>
                  </a:cubicBezTo>
                  <a:cubicBezTo>
                    <a:pt x="75" y="28"/>
                    <a:pt x="75" y="28"/>
                    <a:pt x="75" y="28"/>
                  </a:cubicBezTo>
                  <a:cubicBezTo>
                    <a:pt x="74" y="28"/>
                    <a:pt x="74" y="28"/>
                    <a:pt x="74" y="28"/>
                  </a:cubicBezTo>
                  <a:cubicBezTo>
                    <a:pt x="74" y="28"/>
                    <a:pt x="74" y="28"/>
                    <a:pt x="74" y="28"/>
                  </a:cubicBezTo>
                  <a:cubicBezTo>
                    <a:pt x="75" y="29"/>
                    <a:pt x="75" y="29"/>
                    <a:pt x="74" y="30"/>
                  </a:cubicBezTo>
                  <a:cubicBezTo>
                    <a:pt x="74" y="30"/>
                    <a:pt x="74" y="30"/>
                    <a:pt x="74" y="30"/>
                  </a:cubicBezTo>
                  <a:cubicBezTo>
                    <a:pt x="74" y="30"/>
                    <a:pt x="74" y="30"/>
                    <a:pt x="74" y="30"/>
                  </a:cubicBezTo>
                  <a:cubicBezTo>
                    <a:pt x="74" y="30"/>
                    <a:pt x="74" y="30"/>
                    <a:pt x="74" y="30"/>
                  </a:cubicBezTo>
                  <a:cubicBezTo>
                    <a:pt x="74" y="30"/>
                    <a:pt x="73" y="30"/>
                    <a:pt x="73" y="30"/>
                  </a:cubicBezTo>
                  <a:cubicBezTo>
                    <a:pt x="73" y="30"/>
                    <a:pt x="73" y="30"/>
                    <a:pt x="73" y="30"/>
                  </a:cubicBezTo>
                  <a:cubicBezTo>
                    <a:pt x="73" y="30"/>
                    <a:pt x="73" y="30"/>
                    <a:pt x="73" y="30"/>
                  </a:cubicBezTo>
                  <a:cubicBezTo>
                    <a:pt x="73" y="30"/>
                    <a:pt x="73" y="30"/>
                    <a:pt x="72" y="30"/>
                  </a:cubicBezTo>
                  <a:cubicBezTo>
                    <a:pt x="72" y="30"/>
                    <a:pt x="72" y="30"/>
                    <a:pt x="72" y="30"/>
                  </a:cubicBezTo>
                  <a:cubicBezTo>
                    <a:pt x="72" y="30"/>
                    <a:pt x="72" y="30"/>
                    <a:pt x="72" y="30"/>
                  </a:cubicBezTo>
                  <a:cubicBezTo>
                    <a:pt x="72" y="30"/>
                    <a:pt x="72" y="30"/>
                    <a:pt x="72" y="30"/>
                  </a:cubicBezTo>
                  <a:cubicBezTo>
                    <a:pt x="72" y="30"/>
                    <a:pt x="72" y="30"/>
                    <a:pt x="72" y="31"/>
                  </a:cubicBezTo>
                  <a:cubicBezTo>
                    <a:pt x="71" y="31"/>
                    <a:pt x="71" y="31"/>
                    <a:pt x="71" y="32"/>
                  </a:cubicBezTo>
                  <a:cubicBezTo>
                    <a:pt x="71" y="32"/>
                    <a:pt x="71" y="32"/>
                    <a:pt x="71" y="32"/>
                  </a:cubicBezTo>
                  <a:cubicBezTo>
                    <a:pt x="71" y="32"/>
                    <a:pt x="71" y="33"/>
                    <a:pt x="71" y="33"/>
                  </a:cubicBezTo>
                  <a:cubicBezTo>
                    <a:pt x="71" y="33"/>
                    <a:pt x="71" y="33"/>
                    <a:pt x="71" y="33"/>
                  </a:cubicBezTo>
                  <a:cubicBezTo>
                    <a:pt x="71" y="33"/>
                    <a:pt x="71" y="33"/>
                    <a:pt x="71" y="33"/>
                  </a:cubicBezTo>
                  <a:cubicBezTo>
                    <a:pt x="71" y="34"/>
                    <a:pt x="71" y="34"/>
                    <a:pt x="71" y="34"/>
                  </a:cubicBezTo>
                  <a:cubicBezTo>
                    <a:pt x="71" y="34"/>
                    <a:pt x="71" y="34"/>
                    <a:pt x="70" y="35"/>
                  </a:cubicBezTo>
                  <a:cubicBezTo>
                    <a:pt x="70" y="35"/>
                    <a:pt x="70" y="35"/>
                    <a:pt x="70" y="35"/>
                  </a:cubicBezTo>
                  <a:cubicBezTo>
                    <a:pt x="70" y="35"/>
                    <a:pt x="70" y="35"/>
                    <a:pt x="70" y="35"/>
                  </a:cubicBezTo>
                  <a:cubicBezTo>
                    <a:pt x="70" y="35"/>
                    <a:pt x="70" y="35"/>
                    <a:pt x="70" y="35"/>
                  </a:cubicBezTo>
                  <a:cubicBezTo>
                    <a:pt x="70" y="35"/>
                    <a:pt x="70" y="35"/>
                    <a:pt x="70" y="36"/>
                  </a:cubicBezTo>
                  <a:cubicBezTo>
                    <a:pt x="70" y="36"/>
                    <a:pt x="70" y="36"/>
                    <a:pt x="69" y="36"/>
                  </a:cubicBezTo>
                  <a:cubicBezTo>
                    <a:pt x="69" y="36"/>
                    <a:pt x="69" y="36"/>
                    <a:pt x="69" y="36"/>
                  </a:cubicBezTo>
                  <a:cubicBezTo>
                    <a:pt x="69" y="36"/>
                    <a:pt x="69" y="36"/>
                    <a:pt x="69" y="36"/>
                  </a:cubicBezTo>
                  <a:cubicBezTo>
                    <a:pt x="69" y="38"/>
                    <a:pt x="69" y="38"/>
                    <a:pt x="69" y="38"/>
                  </a:cubicBezTo>
                  <a:cubicBezTo>
                    <a:pt x="69" y="38"/>
                    <a:pt x="69" y="38"/>
                    <a:pt x="69" y="38"/>
                  </a:cubicBezTo>
                  <a:cubicBezTo>
                    <a:pt x="69" y="38"/>
                    <a:pt x="69" y="38"/>
                    <a:pt x="69" y="38"/>
                  </a:cubicBezTo>
                  <a:cubicBezTo>
                    <a:pt x="69" y="39"/>
                    <a:pt x="69" y="39"/>
                    <a:pt x="69" y="39"/>
                  </a:cubicBezTo>
                  <a:cubicBezTo>
                    <a:pt x="69" y="39"/>
                    <a:pt x="69" y="39"/>
                    <a:pt x="70" y="39"/>
                  </a:cubicBezTo>
                  <a:cubicBezTo>
                    <a:pt x="70" y="39"/>
                    <a:pt x="70" y="39"/>
                    <a:pt x="70" y="39"/>
                  </a:cubicBezTo>
                  <a:cubicBezTo>
                    <a:pt x="70" y="39"/>
                    <a:pt x="70" y="39"/>
                    <a:pt x="70" y="39"/>
                  </a:cubicBezTo>
                  <a:cubicBezTo>
                    <a:pt x="70" y="39"/>
                    <a:pt x="70" y="39"/>
                    <a:pt x="70" y="39"/>
                  </a:cubicBezTo>
                  <a:cubicBezTo>
                    <a:pt x="70" y="39"/>
                    <a:pt x="70" y="39"/>
                    <a:pt x="70" y="40"/>
                  </a:cubicBezTo>
                  <a:cubicBezTo>
                    <a:pt x="70" y="40"/>
                    <a:pt x="70" y="40"/>
                    <a:pt x="70" y="40"/>
                  </a:cubicBezTo>
                  <a:cubicBezTo>
                    <a:pt x="70" y="40"/>
                    <a:pt x="70" y="40"/>
                    <a:pt x="70" y="40"/>
                  </a:cubicBezTo>
                  <a:cubicBezTo>
                    <a:pt x="70" y="40"/>
                    <a:pt x="70" y="40"/>
                    <a:pt x="70" y="41"/>
                  </a:cubicBezTo>
                  <a:cubicBezTo>
                    <a:pt x="70" y="41"/>
                    <a:pt x="70" y="41"/>
                    <a:pt x="70" y="41"/>
                  </a:cubicBezTo>
                  <a:cubicBezTo>
                    <a:pt x="70" y="41"/>
                    <a:pt x="70" y="42"/>
                    <a:pt x="70" y="42"/>
                  </a:cubicBezTo>
                  <a:cubicBezTo>
                    <a:pt x="70" y="42"/>
                    <a:pt x="70" y="42"/>
                    <a:pt x="70" y="42"/>
                  </a:cubicBezTo>
                  <a:cubicBezTo>
                    <a:pt x="70" y="43"/>
                    <a:pt x="69" y="43"/>
                    <a:pt x="69" y="43"/>
                  </a:cubicBezTo>
                  <a:cubicBezTo>
                    <a:pt x="69" y="44"/>
                    <a:pt x="69" y="44"/>
                    <a:pt x="69"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5"/>
                  </a:cubicBezTo>
                  <a:cubicBezTo>
                    <a:pt x="70" y="45"/>
                    <a:pt x="70" y="45"/>
                    <a:pt x="70" y="45"/>
                  </a:cubicBezTo>
                  <a:cubicBezTo>
                    <a:pt x="70" y="45"/>
                    <a:pt x="70" y="45"/>
                    <a:pt x="71" y="45"/>
                  </a:cubicBezTo>
                  <a:cubicBezTo>
                    <a:pt x="71" y="46"/>
                    <a:pt x="71" y="46"/>
                    <a:pt x="71" y="46"/>
                  </a:cubicBezTo>
                  <a:cubicBezTo>
                    <a:pt x="71" y="46"/>
                    <a:pt x="71" y="46"/>
                    <a:pt x="71" y="46"/>
                  </a:cubicBezTo>
                  <a:cubicBezTo>
                    <a:pt x="71" y="46"/>
                    <a:pt x="71" y="46"/>
                    <a:pt x="71" y="47"/>
                  </a:cubicBezTo>
                  <a:cubicBezTo>
                    <a:pt x="72" y="47"/>
                    <a:pt x="72" y="47"/>
                    <a:pt x="72" y="47"/>
                  </a:cubicBezTo>
                  <a:cubicBezTo>
                    <a:pt x="72" y="47"/>
                    <a:pt x="72" y="47"/>
                    <a:pt x="72" y="47"/>
                  </a:cubicBezTo>
                  <a:cubicBezTo>
                    <a:pt x="73" y="48"/>
                    <a:pt x="73" y="48"/>
                    <a:pt x="73" y="49"/>
                  </a:cubicBezTo>
                  <a:cubicBezTo>
                    <a:pt x="73" y="49"/>
                    <a:pt x="73" y="49"/>
                    <a:pt x="73" y="49"/>
                  </a:cubicBezTo>
                  <a:cubicBezTo>
                    <a:pt x="73" y="49"/>
                    <a:pt x="73" y="50"/>
                    <a:pt x="73" y="50"/>
                  </a:cubicBezTo>
                  <a:cubicBezTo>
                    <a:pt x="74" y="50"/>
                    <a:pt x="74" y="50"/>
                    <a:pt x="74" y="50"/>
                  </a:cubicBezTo>
                  <a:cubicBezTo>
                    <a:pt x="74" y="50"/>
                    <a:pt x="74" y="50"/>
                    <a:pt x="74" y="50"/>
                  </a:cubicBezTo>
                  <a:cubicBezTo>
                    <a:pt x="74" y="50"/>
                    <a:pt x="74" y="50"/>
                    <a:pt x="74" y="50"/>
                  </a:cubicBezTo>
                  <a:cubicBezTo>
                    <a:pt x="74" y="51"/>
                    <a:pt x="74" y="51"/>
                    <a:pt x="74" y="51"/>
                  </a:cubicBezTo>
                  <a:cubicBezTo>
                    <a:pt x="74" y="51"/>
                    <a:pt x="74" y="51"/>
                    <a:pt x="74" y="51"/>
                  </a:cubicBezTo>
                  <a:cubicBezTo>
                    <a:pt x="75" y="51"/>
                    <a:pt x="75" y="51"/>
                    <a:pt x="75" y="51"/>
                  </a:cubicBezTo>
                  <a:cubicBezTo>
                    <a:pt x="75" y="51"/>
                    <a:pt x="76" y="51"/>
                    <a:pt x="76" y="51"/>
                  </a:cubicBezTo>
                  <a:cubicBezTo>
                    <a:pt x="76" y="51"/>
                    <a:pt x="76" y="51"/>
                    <a:pt x="76" y="51"/>
                  </a:cubicBezTo>
                  <a:cubicBezTo>
                    <a:pt x="76" y="51"/>
                    <a:pt x="76" y="51"/>
                    <a:pt x="76" y="51"/>
                  </a:cubicBezTo>
                  <a:cubicBezTo>
                    <a:pt x="76" y="51"/>
                    <a:pt x="76" y="51"/>
                    <a:pt x="76" y="51"/>
                  </a:cubicBezTo>
                  <a:cubicBezTo>
                    <a:pt x="76" y="51"/>
                    <a:pt x="77" y="51"/>
                    <a:pt x="77" y="51"/>
                  </a:cubicBezTo>
                  <a:cubicBezTo>
                    <a:pt x="77" y="51"/>
                    <a:pt x="77" y="51"/>
                    <a:pt x="77" y="51"/>
                  </a:cubicBezTo>
                  <a:cubicBezTo>
                    <a:pt x="77" y="52"/>
                    <a:pt x="77" y="52"/>
                    <a:pt x="77" y="52"/>
                  </a:cubicBezTo>
                  <a:cubicBezTo>
                    <a:pt x="77" y="52"/>
                    <a:pt x="77" y="52"/>
                    <a:pt x="77" y="52"/>
                  </a:cubicBezTo>
                  <a:cubicBezTo>
                    <a:pt x="77" y="53"/>
                    <a:pt x="77" y="53"/>
                    <a:pt x="78" y="53"/>
                  </a:cubicBezTo>
                  <a:cubicBezTo>
                    <a:pt x="78" y="53"/>
                    <a:pt x="78" y="53"/>
                    <a:pt x="78" y="53"/>
                  </a:cubicBezTo>
                  <a:cubicBezTo>
                    <a:pt x="78" y="53"/>
                    <a:pt x="79" y="53"/>
                    <a:pt x="79" y="54"/>
                  </a:cubicBezTo>
                  <a:cubicBezTo>
                    <a:pt x="79" y="54"/>
                    <a:pt x="79" y="54"/>
                    <a:pt x="79" y="54"/>
                  </a:cubicBezTo>
                  <a:cubicBezTo>
                    <a:pt x="79" y="54"/>
                    <a:pt x="79" y="54"/>
                    <a:pt x="79" y="54"/>
                  </a:cubicBezTo>
                  <a:cubicBezTo>
                    <a:pt x="80" y="54"/>
                    <a:pt x="80" y="54"/>
                    <a:pt x="80" y="54"/>
                  </a:cubicBezTo>
                  <a:cubicBezTo>
                    <a:pt x="80" y="54"/>
                    <a:pt x="80" y="54"/>
                    <a:pt x="80" y="54"/>
                  </a:cubicBezTo>
                  <a:cubicBezTo>
                    <a:pt x="80" y="54"/>
                    <a:pt x="80" y="53"/>
                    <a:pt x="80" y="53"/>
                  </a:cubicBezTo>
                  <a:cubicBezTo>
                    <a:pt x="80" y="53"/>
                    <a:pt x="80" y="53"/>
                    <a:pt x="80" y="53"/>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2" y="53"/>
                    <a:pt x="82" y="53"/>
                  </a:cubicBezTo>
                  <a:cubicBezTo>
                    <a:pt x="82" y="53"/>
                    <a:pt x="82" y="53"/>
                    <a:pt x="82" y="53"/>
                  </a:cubicBezTo>
                  <a:cubicBezTo>
                    <a:pt x="82" y="53"/>
                    <a:pt x="82" y="53"/>
                    <a:pt x="82" y="53"/>
                  </a:cubicBezTo>
                  <a:cubicBezTo>
                    <a:pt x="83" y="53"/>
                    <a:pt x="83" y="53"/>
                    <a:pt x="83" y="53"/>
                  </a:cubicBezTo>
                  <a:cubicBezTo>
                    <a:pt x="83" y="53"/>
                    <a:pt x="83" y="53"/>
                    <a:pt x="83" y="53"/>
                  </a:cubicBezTo>
                  <a:cubicBezTo>
                    <a:pt x="83" y="53"/>
                    <a:pt x="83" y="53"/>
                    <a:pt x="83" y="53"/>
                  </a:cubicBezTo>
                  <a:cubicBezTo>
                    <a:pt x="83" y="54"/>
                    <a:pt x="83" y="54"/>
                    <a:pt x="83" y="54"/>
                  </a:cubicBezTo>
                  <a:cubicBezTo>
                    <a:pt x="83" y="54"/>
                    <a:pt x="84" y="54"/>
                    <a:pt x="84" y="54"/>
                  </a:cubicBezTo>
                  <a:cubicBezTo>
                    <a:pt x="84" y="54"/>
                    <a:pt x="84" y="54"/>
                    <a:pt x="84" y="54"/>
                  </a:cubicBezTo>
                  <a:cubicBezTo>
                    <a:pt x="84" y="54"/>
                    <a:pt x="84" y="54"/>
                    <a:pt x="85" y="54"/>
                  </a:cubicBezTo>
                  <a:cubicBezTo>
                    <a:pt x="85" y="54"/>
                    <a:pt x="85" y="54"/>
                    <a:pt x="85" y="54"/>
                  </a:cubicBezTo>
                  <a:cubicBezTo>
                    <a:pt x="85" y="54"/>
                    <a:pt x="85" y="54"/>
                    <a:pt x="85" y="54"/>
                  </a:cubicBezTo>
                  <a:cubicBezTo>
                    <a:pt x="85" y="54"/>
                    <a:pt x="85" y="54"/>
                    <a:pt x="85" y="54"/>
                  </a:cubicBezTo>
                  <a:cubicBezTo>
                    <a:pt x="86" y="54"/>
                    <a:pt x="86" y="53"/>
                    <a:pt x="86" y="53"/>
                  </a:cubicBezTo>
                  <a:cubicBezTo>
                    <a:pt x="86" y="53"/>
                    <a:pt x="86" y="53"/>
                    <a:pt x="86" y="53"/>
                  </a:cubicBezTo>
                  <a:cubicBezTo>
                    <a:pt x="86" y="54"/>
                    <a:pt x="86" y="54"/>
                    <a:pt x="86" y="54"/>
                  </a:cubicBezTo>
                  <a:cubicBezTo>
                    <a:pt x="86" y="53"/>
                    <a:pt x="86" y="53"/>
                    <a:pt x="86" y="53"/>
                  </a:cubicBezTo>
                  <a:cubicBezTo>
                    <a:pt x="86" y="53"/>
                    <a:pt x="86" y="53"/>
                    <a:pt x="86" y="52"/>
                  </a:cubicBezTo>
                  <a:cubicBezTo>
                    <a:pt x="86" y="52"/>
                    <a:pt x="86" y="52"/>
                    <a:pt x="87" y="52"/>
                  </a:cubicBezTo>
                  <a:cubicBezTo>
                    <a:pt x="87" y="52"/>
                    <a:pt x="87" y="52"/>
                    <a:pt x="87" y="52"/>
                  </a:cubicBezTo>
                  <a:cubicBezTo>
                    <a:pt x="87" y="52"/>
                    <a:pt x="87" y="52"/>
                    <a:pt x="87" y="52"/>
                  </a:cubicBezTo>
                  <a:cubicBezTo>
                    <a:pt x="87" y="52"/>
                    <a:pt x="87" y="52"/>
                    <a:pt x="87" y="52"/>
                  </a:cubicBezTo>
                  <a:cubicBezTo>
                    <a:pt x="89" y="52"/>
                    <a:pt x="89" y="52"/>
                    <a:pt x="89" y="52"/>
                  </a:cubicBezTo>
                  <a:cubicBezTo>
                    <a:pt x="89" y="52"/>
                    <a:pt x="89" y="52"/>
                    <a:pt x="89" y="53"/>
                  </a:cubicBezTo>
                  <a:cubicBezTo>
                    <a:pt x="89" y="53"/>
                    <a:pt x="90" y="53"/>
                    <a:pt x="90" y="53"/>
                  </a:cubicBezTo>
                  <a:cubicBezTo>
                    <a:pt x="90" y="53"/>
                    <a:pt x="90" y="53"/>
                    <a:pt x="90" y="53"/>
                  </a:cubicBezTo>
                  <a:cubicBezTo>
                    <a:pt x="90" y="53"/>
                    <a:pt x="90" y="53"/>
                    <a:pt x="90" y="53"/>
                  </a:cubicBezTo>
                  <a:cubicBezTo>
                    <a:pt x="90" y="53"/>
                    <a:pt x="91" y="53"/>
                    <a:pt x="91" y="53"/>
                  </a:cubicBezTo>
                  <a:cubicBezTo>
                    <a:pt x="91" y="53"/>
                    <a:pt x="91" y="53"/>
                    <a:pt x="91" y="53"/>
                  </a:cubicBezTo>
                  <a:cubicBezTo>
                    <a:pt x="90" y="53"/>
                    <a:pt x="90" y="53"/>
                    <a:pt x="90" y="53"/>
                  </a:cubicBezTo>
                  <a:cubicBezTo>
                    <a:pt x="91" y="53"/>
                    <a:pt x="91" y="53"/>
                    <a:pt x="91" y="53"/>
                  </a:cubicBezTo>
                  <a:cubicBezTo>
                    <a:pt x="91" y="53"/>
                    <a:pt x="91" y="53"/>
                    <a:pt x="91" y="53"/>
                  </a:cubicBezTo>
                  <a:cubicBezTo>
                    <a:pt x="91" y="53"/>
                    <a:pt x="91" y="53"/>
                    <a:pt x="92" y="53"/>
                  </a:cubicBezTo>
                  <a:cubicBezTo>
                    <a:pt x="92" y="53"/>
                    <a:pt x="92" y="54"/>
                    <a:pt x="92" y="54"/>
                  </a:cubicBezTo>
                  <a:cubicBezTo>
                    <a:pt x="92" y="54"/>
                    <a:pt x="92" y="54"/>
                    <a:pt x="92" y="54"/>
                  </a:cubicBezTo>
                  <a:cubicBezTo>
                    <a:pt x="92" y="54"/>
                    <a:pt x="92" y="54"/>
                    <a:pt x="92" y="54"/>
                  </a:cubicBezTo>
                  <a:cubicBezTo>
                    <a:pt x="92" y="54"/>
                    <a:pt x="92" y="54"/>
                    <a:pt x="92" y="54"/>
                  </a:cubicBezTo>
                  <a:cubicBezTo>
                    <a:pt x="93" y="54"/>
                    <a:pt x="93" y="54"/>
                    <a:pt x="93" y="54"/>
                  </a:cubicBezTo>
                  <a:cubicBezTo>
                    <a:pt x="93" y="54"/>
                    <a:pt x="93" y="54"/>
                    <a:pt x="94" y="55"/>
                  </a:cubicBezTo>
                  <a:cubicBezTo>
                    <a:pt x="94" y="55"/>
                    <a:pt x="94" y="55"/>
                    <a:pt x="94" y="56"/>
                  </a:cubicBezTo>
                  <a:cubicBezTo>
                    <a:pt x="94" y="56"/>
                    <a:pt x="94" y="56"/>
                    <a:pt x="94" y="57"/>
                  </a:cubicBezTo>
                  <a:cubicBezTo>
                    <a:pt x="94" y="57"/>
                    <a:pt x="94" y="57"/>
                    <a:pt x="94" y="57"/>
                  </a:cubicBezTo>
                  <a:cubicBezTo>
                    <a:pt x="94" y="57"/>
                    <a:pt x="94" y="57"/>
                    <a:pt x="94" y="57"/>
                  </a:cubicBezTo>
                  <a:cubicBezTo>
                    <a:pt x="94" y="57"/>
                    <a:pt x="94" y="57"/>
                    <a:pt x="94" y="57"/>
                  </a:cubicBezTo>
                  <a:cubicBezTo>
                    <a:pt x="94" y="57"/>
                    <a:pt x="94" y="57"/>
                    <a:pt x="93" y="57"/>
                  </a:cubicBezTo>
                  <a:cubicBezTo>
                    <a:pt x="93" y="57"/>
                    <a:pt x="93" y="57"/>
                    <a:pt x="93" y="57"/>
                  </a:cubicBezTo>
                  <a:cubicBezTo>
                    <a:pt x="93" y="58"/>
                    <a:pt x="93" y="58"/>
                    <a:pt x="93" y="58"/>
                  </a:cubicBezTo>
                  <a:cubicBezTo>
                    <a:pt x="93" y="59"/>
                    <a:pt x="93" y="59"/>
                    <a:pt x="93" y="59"/>
                  </a:cubicBezTo>
                  <a:cubicBezTo>
                    <a:pt x="93" y="59"/>
                    <a:pt x="93" y="59"/>
                    <a:pt x="93" y="59"/>
                  </a:cubicBezTo>
                  <a:cubicBezTo>
                    <a:pt x="93" y="59"/>
                    <a:pt x="94" y="59"/>
                    <a:pt x="94" y="59"/>
                  </a:cubicBezTo>
                  <a:cubicBezTo>
                    <a:pt x="94" y="59"/>
                    <a:pt x="94" y="59"/>
                    <a:pt x="94" y="59"/>
                  </a:cubicBezTo>
                  <a:cubicBezTo>
                    <a:pt x="94" y="59"/>
                    <a:pt x="94" y="59"/>
                    <a:pt x="94" y="59"/>
                  </a:cubicBezTo>
                  <a:cubicBezTo>
                    <a:pt x="94" y="59"/>
                    <a:pt x="94" y="59"/>
                    <a:pt x="94" y="59"/>
                  </a:cubicBezTo>
                  <a:cubicBezTo>
                    <a:pt x="94" y="59"/>
                    <a:pt x="94" y="60"/>
                    <a:pt x="94" y="60"/>
                  </a:cubicBezTo>
                  <a:cubicBezTo>
                    <a:pt x="94" y="60"/>
                    <a:pt x="94" y="60"/>
                    <a:pt x="94" y="60"/>
                  </a:cubicBezTo>
                  <a:cubicBezTo>
                    <a:pt x="94" y="60"/>
                    <a:pt x="94" y="60"/>
                    <a:pt x="95" y="60"/>
                  </a:cubicBezTo>
                  <a:cubicBezTo>
                    <a:pt x="95" y="60"/>
                    <a:pt x="95" y="61"/>
                    <a:pt x="95" y="61"/>
                  </a:cubicBezTo>
                  <a:cubicBezTo>
                    <a:pt x="95" y="61"/>
                    <a:pt x="95" y="61"/>
                    <a:pt x="95" y="62"/>
                  </a:cubicBezTo>
                  <a:cubicBezTo>
                    <a:pt x="95" y="62"/>
                    <a:pt x="95" y="62"/>
                    <a:pt x="95" y="62"/>
                  </a:cubicBezTo>
                  <a:cubicBezTo>
                    <a:pt x="95" y="62"/>
                    <a:pt x="95" y="62"/>
                    <a:pt x="95" y="62"/>
                  </a:cubicBezTo>
                  <a:cubicBezTo>
                    <a:pt x="95" y="62"/>
                    <a:pt x="95" y="63"/>
                    <a:pt x="96" y="63"/>
                  </a:cubicBezTo>
                  <a:cubicBezTo>
                    <a:pt x="96" y="63"/>
                    <a:pt x="96" y="63"/>
                    <a:pt x="96" y="63"/>
                  </a:cubicBezTo>
                  <a:cubicBezTo>
                    <a:pt x="96" y="63"/>
                    <a:pt x="96" y="63"/>
                    <a:pt x="96" y="63"/>
                  </a:cubicBezTo>
                  <a:cubicBezTo>
                    <a:pt x="96" y="63"/>
                    <a:pt x="96" y="64"/>
                    <a:pt x="96" y="64"/>
                  </a:cubicBezTo>
                  <a:cubicBezTo>
                    <a:pt x="96" y="64"/>
                    <a:pt x="96" y="64"/>
                    <a:pt x="96" y="64"/>
                  </a:cubicBezTo>
                  <a:cubicBezTo>
                    <a:pt x="96" y="64"/>
                    <a:pt x="96" y="64"/>
                    <a:pt x="96" y="64"/>
                  </a:cubicBezTo>
                  <a:cubicBezTo>
                    <a:pt x="96" y="65"/>
                    <a:pt x="96" y="65"/>
                    <a:pt x="96" y="65"/>
                  </a:cubicBezTo>
                  <a:cubicBezTo>
                    <a:pt x="96" y="65"/>
                    <a:pt x="96" y="65"/>
                    <a:pt x="96" y="65"/>
                  </a:cubicBezTo>
                  <a:cubicBezTo>
                    <a:pt x="97" y="65"/>
                    <a:pt x="97" y="65"/>
                    <a:pt x="97" y="65"/>
                  </a:cubicBezTo>
                  <a:cubicBezTo>
                    <a:pt x="97" y="65"/>
                    <a:pt x="97" y="65"/>
                    <a:pt x="97" y="65"/>
                  </a:cubicBezTo>
                  <a:cubicBezTo>
                    <a:pt x="97" y="65"/>
                    <a:pt x="97" y="65"/>
                    <a:pt x="97" y="65"/>
                  </a:cubicBezTo>
                  <a:cubicBezTo>
                    <a:pt x="97" y="65"/>
                    <a:pt x="97" y="65"/>
                    <a:pt x="97" y="65"/>
                  </a:cubicBezTo>
                  <a:cubicBezTo>
                    <a:pt x="97" y="66"/>
                    <a:pt x="97" y="66"/>
                    <a:pt x="97" y="66"/>
                  </a:cubicBezTo>
                  <a:cubicBezTo>
                    <a:pt x="97" y="66"/>
                    <a:pt x="97" y="66"/>
                    <a:pt x="97" y="66"/>
                  </a:cubicBezTo>
                  <a:cubicBezTo>
                    <a:pt x="97" y="67"/>
                    <a:pt x="97" y="67"/>
                    <a:pt x="97" y="67"/>
                  </a:cubicBezTo>
                  <a:cubicBezTo>
                    <a:pt x="97" y="67"/>
                    <a:pt x="97" y="67"/>
                    <a:pt x="97" y="67"/>
                  </a:cubicBezTo>
                  <a:cubicBezTo>
                    <a:pt x="96" y="67"/>
                    <a:pt x="96" y="67"/>
                    <a:pt x="96" y="67"/>
                  </a:cubicBezTo>
                  <a:cubicBezTo>
                    <a:pt x="96" y="69"/>
                    <a:pt x="96" y="69"/>
                    <a:pt x="96" y="69"/>
                  </a:cubicBezTo>
                  <a:cubicBezTo>
                    <a:pt x="96" y="69"/>
                    <a:pt x="96" y="69"/>
                    <a:pt x="96" y="69"/>
                  </a:cubicBezTo>
                  <a:cubicBezTo>
                    <a:pt x="97" y="69"/>
                    <a:pt x="97" y="69"/>
                    <a:pt x="97" y="69"/>
                  </a:cubicBezTo>
                  <a:cubicBezTo>
                    <a:pt x="97" y="69"/>
                    <a:pt x="97" y="69"/>
                    <a:pt x="97" y="69"/>
                  </a:cubicBezTo>
                  <a:cubicBezTo>
                    <a:pt x="97" y="69"/>
                    <a:pt x="97" y="70"/>
                    <a:pt x="97" y="70"/>
                  </a:cubicBezTo>
                  <a:cubicBezTo>
                    <a:pt x="97" y="70"/>
                    <a:pt x="97" y="70"/>
                    <a:pt x="97" y="70"/>
                  </a:cubicBezTo>
                  <a:cubicBezTo>
                    <a:pt x="97" y="70"/>
                    <a:pt x="96" y="70"/>
                    <a:pt x="96" y="70"/>
                  </a:cubicBezTo>
                  <a:cubicBezTo>
                    <a:pt x="96" y="70"/>
                    <a:pt x="96" y="70"/>
                    <a:pt x="96" y="71"/>
                  </a:cubicBezTo>
                  <a:cubicBezTo>
                    <a:pt x="96" y="71"/>
                    <a:pt x="96" y="71"/>
                    <a:pt x="96" y="71"/>
                  </a:cubicBezTo>
                  <a:cubicBezTo>
                    <a:pt x="96" y="71"/>
                    <a:pt x="96" y="71"/>
                    <a:pt x="96" y="71"/>
                  </a:cubicBezTo>
                  <a:cubicBezTo>
                    <a:pt x="96" y="71"/>
                    <a:pt x="96" y="71"/>
                    <a:pt x="96" y="71"/>
                  </a:cubicBezTo>
                  <a:cubicBezTo>
                    <a:pt x="95" y="71"/>
                    <a:pt x="95" y="71"/>
                    <a:pt x="95" y="71"/>
                  </a:cubicBezTo>
                  <a:cubicBezTo>
                    <a:pt x="95" y="73"/>
                    <a:pt x="95" y="73"/>
                    <a:pt x="95" y="73"/>
                  </a:cubicBezTo>
                  <a:cubicBezTo>
                    <a:pt x="95" y="73"/>
                    <a:pt x="95" y="73"/>
                    <a:pt x="95" y="73"/>
                  </a:cubicBezTo>
                  <a:cubicBezTo>
                    <a:pt x="95" y="73"/>
                    <a:pt x="95" y="73"/>
                    <a:pt x="95" y="73"/>
                  </a:cubicBezTo>
                  <a:cubicBezTo>
                    <a:pt x="95" y="73"/>
                    <a:pt x="95" y="73"/>
                    <a:pt x="95" y="73"/>
                  </a:cubicBezTo>
                  <a:cubicBezTo>
                    <a:pt x="95" y="74"/>
                    <a:pt x="95" y="74"/>
                    <a:pt x="95" y="74"/>
                  </a:cubicBezTo>
                  <a:cubicBezTo>
                    <a:pt x="95" y="74"/>
                    <a:pt x="95" y="74"/>
                    <a:pt x="94" y="74"/>
                  </a:cubicBezTo>
                  <a:cubicBezTo>
                    <a:pt x="94" y="74"/>
                    <a:pt x="94" y="74"/>
                    <a:pt x="94" y="75"/>
                  </a:cubicBezTo>
                  <a:cubicBezTo>
                    <a:pt x="94" y="75"/>
                    <a:pt x="94" y="75"/>
                    <a:pt x="94" y="75"/>
                  </a:cubicBezTo>
                  <a:cubicBezTo>
                    <a:pt x="94" y="75"/>
                    <a:pt x="94" y="75"/>
                    <a:pt x="94" y="75"/>
                  </a:cubicBezTo>
                  <a:cubicBezTo>
                    <a:pt x="94" y="75"/>
                    <a:pt x="94" y="75"/>
                    <a:pt x="94" y="75"/>
                  </a:cubicBezTo>
                  <a:cubicBezTo>
                    <a:pt x="94" y="75"/>
                    <a:pt x="94" y="75"/>
                    <a:pt x="94" y="75"/>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1"/>
                    <a:pt x="94"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2"/>
                    <a:pt x="95" y="82"/>
                    <a:pt x="95" y="82"/>
                  </a:cubicBezTo>
                  <a:cubicBezTo>
                    <a:pt x="95" y="82"/>
                    <a:pt x="95" y="82"/>
                    <a:pt x="95" y="82"/>
                  </a:cubicBezTo>
                  <a:cubicBezTo>
                    <a:pt x="94" y="82"/>
                    <a:pt x="94" y="82"/>
                    <a:pt x="94" y="82"/>
                  </a:cubicBezTo>
                  <a:cubicBezTo>
                    <a:pt x="94" y="87"/>
                    <a:pt x="94" y="87"/>
                    <a:pt x="94" y="87"/>
                  </a:cubicBezTo>
                  <a:cubicBezTo>
                    <a:pt x="94" y="87"/>
                    <a:pt x="94" y="87"/>
                    <a:pt x="94" y="87"/>
                  </a:cubicBezTo>
                  <a:cubicBezTo>
                    <a:pt x="94" y="87"/>
                    <a:pt x="95" y="87"/>
                    <a:pt x="95" y="87"/>
                  </a:cubicBezTo>
                  <a:cubicBezTo>
                    <a:pt x="95" y="87"/>
                    <a:pt x="95" y="88"/>
                    <a:pt x="95" y="88"/>
                  </a:cubicBezTo>
                  <a:cubicBezTo>
                    <a:pt x="95" y="88"/>
                    <a:pt x="95" y="89"/>
                    <a:pt x="95" y="89"/>
                  </a:cubicBezTo>
                  <a:cubicBezTo>
                    <a:pt x="95" y="89"/>
                    <a:pt x="95" y="89"/>
                    <a:pt x="95" y="89"/>
                  </a:cubicBezTo>
                  <a:cubicBezTo>
                    <a:pt x="94" y="90"/>
                    <a:pt x="94" y="90"/>
                    <a:pt x="94" y="90"/>
                  </a:cubicBezTo>
                  <a:cubicBezTo>
                    <a:pt x="94" y="90"/>
                    <a:pt x="94" y="90"/>
                    <a:pt x="94" y="90"/>
                  </a:cubicBezTo>
                  <a:cubicBezTo>
                    <a:pt x="94" y="90"/>
                    <a:pt x="93" y="90"/>
                    <a:pt x="93" y="90"/>
                  </a:cubicBezTo>
                  <a:cubicBezTo>
                    <a:pt x="93" y="90"/>
                    <a:pt x="93" y="91"/>
                    <a:pt x="93" y="91"/>
                  </a:cubicBezTo>
                  <a:cubicBezTo>
                    <a:pt x="93" y="91"/>
                    <a:pt x="93" y="91"/>
                    <a:pt x="93" y="91"/>
                  </a:cubicBezTo>
                  <a:cubicBezTo>
                    <a:pt x="93" y="91"/>
                    <a:pt x="93" y="92"/>
                    <a:pt x="93" y="92"/>
                  </a:cubicBezTo>
                  <a:cubicBezTo>
                    <a:pt x="94" y="92"/>
                    <a:pt x="94" y="92"/>
                    <a:pt x="94" y="92"/>
                  </a:cubicBezTo>
                  <a:cubicBezTo>
                    <a:pt x="94" y="92"/>
                    <a:pt x="94" y="92"/>
                    <a:pt x="94" y="92"/>
                  </a:cubicBezTo>
                  <a:cubicBezTo>
                    <a:pt x="94" y="92"/>
                    <a:pt x="94" y="92"/>
                    <a:pt x="95" y="92"/>
                  </a:cubicBezTo>
                  <a:cubicBezTo>
                    <a:pt x="95" y="92"/>
                    <a:pt x="95" y="92"/>
                    <a:pt x="96" y="92"/>
                  </a:cubicBezTo>
                  <a:cubicBezTo>
                    <a:pt x="96" y="92"/>
                    <a:pt x="96" y="92"/>
                    <a:pt x="96" y="92"/>
                  </a:cubicBezTo>
                  <a:cubicBezTo>
                    <a:pt x="97" y="92"/>
                    <a:pt x="98" y="92"/>
                    <a:pt x="98" y="91"/>
                  </a:cubicBezTo>
                  <a:cubicBezTo>
                    <a:pt x="99" y="91"/>
                    <a:pt x="99" y="91"/>
                    <a:pt x="99" y="91"/>
                  </a:cubicBezTo>
                  <a:cubicBezTo>
                    <a:pt x="99" y="91"/>
                    <a:pt x="99" y="91"/>
                    <a:pt x="99" y="91"/>
                  </a:cubicBezTo>
                  <a:cubicBezTo>
                    <a:pt x="99" y="91"/>
                    <a:pt x="99" y="91"/>
                    <a:pt x="99" y="91"/>
                  </a:cubicBezTo>
                  <a:cubicBezTo>
                    <a:pt x="99" y="91"/>
                    <a:pt x="99" y="91"/>
                    <a:pt x="99" y="91"/>
                  </a:cubicBezTo>
                  <a:cubicBezTo>
                    <a:pt x="99" y="91"/>
                    <a:pt x="100" y="91"/>
                    <a:pt x="100" y="91"/>
                  </a:cubicBezTo>
                  <a:cubicBezTo>
                    <a:pt x="100" y="90"/>
                    <a:pt x="100" y="90"/>
                    <a:pt x="100" y="90"/>
                  </a:cubicBezTo>
                  <a:cubicBezTo>
                    <a:pt x="100" y="90"/>
                    <a:pt x="100" y="90"/>
                    <a:pt x="100" y="90"/>
                  </a:cubicBezTo>
                  <a:cubicBezTo>
                    <a:pt x="100" y="90"/>
                    <a:pt x="100" y="90"/>
                    <a:pt x="100" y="90"/>
                  </a:cubicBezTo>
                  <a:cubicBezTo>
                    <a:pt x="100" y="89"/>
                    <a:pt x="101" y="88"/>
                    <a:pt x="101" y="88"/>
                  </a:cubicBezTo>
                  <a:cubicBezTo>
                    <a:pt x="102" y="88"/>
                    <a:pt x="102" y="88"/>
                    <a:pt x="102" y="88"/>
                  </a:cubicBezTo>
                  <a:cubicBezTo>
                    <a:pt x="102" y="88"/>
                    <a:pt x="103" y="88"/>
                    <a:pt x="103" y="88"/>
                  </a:cubicBezTo>
                  <a:cubicBezTo>
                    <a:pt x="103" y="88"/>
                    <a:pt x="103" y="88"/>
                    <a:pt x="103" y="88"/>
                  </a:cubicBezTo>
                  <a:cubicBezTo>
                    <a:pt x="103" y="88"/>
                    <a:pt x="103" y="88"/>
                    <a:pt x="104" y="88"/>
                  </a:cubicBezTo>
                  <a:cubicBezTo>
                    <a:pt x="104" y="88"/>
                    <a:pt x="104" y="88"/>
                    <a:pt x="104" y="88"/>
                  </a:cubicBezTo>
                  <a:cubicBezTo>
                    <a:pt x="105" y="87"/>
                    <a:pt x="105" y="87"/>
                    <a:pt x="105" y="87"/>
                  </a:cubicBezTo>
                  <a:cubicBezTo>
                    <a:pt x="105" y="87"/>
                    <a:pt x="105" y="86"/>
                    <a:pt x="105" y="86"/>
                  </a:cubicBezTo>
                  <a:cubicBezTo>
                    <a:pt x="105" y="86"/>
                    <a:pt x="105" y="86"/>
                    <a:pt x="105" y="86"/>
                  </a:cubicBezTo>
                  <a:cubicBezTo>
                    <a:pt x="105" y="85"/>
                    <a:pt x="105" y="85"/>
                    <a:pt x="105" y="85"/>
                  </a:cubicBezTo>
                  <a:cubicBezTo>
                    <a:pt x="105" y="85"/>
                    <a:pt x="104" y="85"/>
                    <a:pt x="104" y="85"/>
                  </a:cubicBezTo>
                  <a:cubicBezTo>
                    <a:pt x="104" y="85"/>
                    <a:pt x="104" y="85"/>
                    <a:pt x="104" y="85"/>
                  </a:cubicBezTo>
                  <a:cubicBezTo>
                    <a:pt x="104" y="84"/>
                    <a:pt x="104" y="84"/>
                    <a:pt x="104" y="84"/>
                  </a:cubicBezTo>
                  <a:cubicBezTo>
                    <a:pt x="104" y="84"/>
                    <a:pt x="104" y="84"/>
                    <a:pt x="104" y="84"/>
                  </a:cubicBezTo>
                  <a:cubicBezTo>
                    <a:pt x="105" y="84"/>
                    <a:pt x="105" y="84"/>
                    <a:pt x="105" y="84"/>
                  </a:cubicBezTo>
                  <a:cubicBezTo>
                    <a:pt x="105" y="84"/>
                    <a:pt x="105" y="84"/>
                    <a:pt x="105" y="83"/>
                  </a:cubicBezTo>
                  <a:cubicBezTo>
                    <a:pt x="105" y="83"/>
                    <a:pt x="105" y="83"/>
                    <a:pt x="105" y="83"/>
                  </a:cubicBezTo>
                  <a:cubicBezTo>
                    <a:pt x="105" y="83"/>
                    <a:pt x="105" y="83"/>
                    <a:pt x="105" y="83"/>
                  </a:cubicBezTo>
                  <a:cubicBezTo>
                    <a:pt x="105" y="83"/>
                    <a:pt x="105" y="83"/>
                    <a:pt x="105" y="83"/>
                  </a:cubicBezTo>
                  <a:cubicBezTo>
                    <a:pt x="105" y="84"/>
                    <a:pt x="105" y="84"/>
                    <a:pt x="105" y="84"/>
                  </a:cubicBezTo>
                  <a:cubicBezTo>
                    <a:pt x="105" y="83"/>
                    <a:pt x="105" y="83"/>
                    <a:pt x="105" y="83"/>
                  </a:cubicBezTo>
                  <a:cubicBezTo>
                    <a:pt x="105" y="83"/>
                    <a:pt x="105" y="83"/>
                    <a:pt x="105" y="83"/>
                  </a:cubicBezTo>
                  <a:cubicBezTo>
                    <a:pt x="105" y="83"/>
                    <a:pt x="105" y="83"/>
                    <a:pt x="105" y="83"/>
                  </a:cubicBezTo>
                  <a:cubicBezTo>
                    <a:pt x="105" y="83"/>
                    <a:pt x="105" y="83"/>
                    <a:pt x="105" y="83"/>
                  </a:cubicBezTo>
                  <a:cubicBezTo>
                    <a:pt x="106" y="83"/>
                    <a:pt x="106" y="83"/>
                    <a:pt x="106" y="83"/>
                  </a:cubicBezTo>
                  <a:cubicBezTo>
                    <a:pt x="106" y="83"/>
                    <a:pt x="107" y="82"/>
                    <a:pt x="107" y="82"/>
                  </a:cubicBezTo>
                  <a:cubicBezTo>
                    <a:pt x="107" y="81"/>
                    <a:pt x="107" y="81"/>
                    <a:pt x="107" y="80"/>
                  </a:cubicBezTo>
                  <a:cubicBezTo>
                    <a:pt x="107" y="80"/>
                    <a:pt x="107" y="80"/>
                    <a:pt x="107" y="80"/>
                  </a:cubicBezTo>
                  <a:cubicBezTo>
                    <a:pt x="107" y="80"/>
                    <a:pt x="107" y="79"/>
                    <a:pt x="107" y="79"/>
                  </a:cubicBezTo>
                  <a:cubicBezTo>
                    <a:pt x="107" y="79"/>
                    <a:pt x="107" y="79"/>
                    <a:pt x="107" y="79"/>
                  </a:cubicBezTo>
                  <a:cubicBezTo>
                    <a:pt x="107" y="79"/>
                    <a:pt x="107" y="79"/>
                    <a:pt x="107" y="79"/>
                  </a:cubicBezTo>
                  <a:cubicBezTo>
                    <a:pt x="107" y="79"/>
                    <a:pt x="107" y="79"/>
                    <a:pt x="107" y="79"/>
                  </a:cubicBezTo>
                  <a:cubicBezTo>
                    <a:pt x="107" y="79"/>
                    <a:pt x="107" y="78"/>
                    <a:pt x="107" y="78"/>
                  </a:cubicBezTo>
                  <a:cubicBezTo>
                    <a:pt x="107" y="78"/>
                    <a:pt x="108" y="78"/>
                    <a:pt x="108" y="78"/>
                  </a:cubicBezTo>
                  <a:cubicBezTo>
                    <a:pt x="108" y="78"/>
                    <a:pt x="108" y="78"/>
                    <a:pt x="108" y="78"/>
                  </a:cubicBezTo>
                  <a:cubicBezTo>
                    <a:pt x="108" y="78"/>
                    <a:pt x="108" y="78"/>
                    <a:pt x="108" y="78"/>
                  </a:cubicBezTo>
                  <a:cubicBezTo>
                    <a:pt x="109" y="77"/>
                    <a:pt x="109" y="77"/>
                    <a:pt x="109" y="77"/>
                  </a:cubicBezTo>
                  <a:cubicBezTo>
                    <a:pt x="109" y="77"/>
                    <a:pt x="109" y="76"/>
                    <a:pt x="109" y="76"/>
                  </a:cubicBezTo>
                  <a:cubicBezTo>
                    <a:pt x="109" y="76"/>
                    <a:pt x="109" y="76"/>
                    <a:pt x="109" y="76"/>
                  </a:cubicBezTo>
                  <a:cubicBezTo>
                    <a:pt x="109" y="76"/>
                    <a:pt x="109" y="75"/>
                    <a:pt x="109" y="75"/>
                  </a:cubicBezTo>
                  <a:cubicBezTo>
                    <a:pt x="110" y="75"/>
                    <a:pt x="110" y="74"/>
                    <a:pt x="111" y="74"/>
                  </a:cubicBezTo>
                  <a:cubicBezTo>
                    <a:pt x="111" y="74"/>
                    <a:pt x="111" y="74"/>
                    <a:pt x="111" y="74"/>
                  </a:cubicBezTo>
                  <a:cubicBezTo>
                    <a:pt x="111" y="74"/>
                    <a:pt x="111" y="73"/>
                    <a:pt x="111" y="73"/>
                  </a:cubicBezTo>
                  <a:cubicBezTo>
                    <a:pt x="111" y="73"/>
                    <a:pt x="111" y="72"/>
                    <a:pt x="111" y="72"/>
                  </a:cubicBezTo>
                  <a:cubicBezTo>
                    <a:pt x="111" y="72"/>
                    <a:pt x="111" y="72"/>
                    <a:pt x="111" y="72"/>
                  </a:cubicBezTo>
                  <a:cubicBezTo>
                    <a:pt x="111" y="71"/>
                    <a:pt x="111" y="71"/>
                    <a:pt x="111" y="70"/>
                  </a:cubicBezTo>
                  <a:cubicBezTo>
                    <a:pt x="111" y="70"/>
                    <a:pt x="111" y="70"/>
                    <a:pt x="112" y="69"/>
                  </a:cubicBezTo>
                  <a:cubicBezTo>
                    <a:pt x="112" y="69"/>
                    <a:pt x="112" y="69"/>
                    <a:pt x="112" y="69"/>
                  </a:cubicBezTo>
                  <a:cubicBezTo>
                    <a:pt x="112" y="69"/>
                    <a:pt x="112" y="69"/>
                    <a:pt x="112" y="69"/>
                  </a:cubicBezTo>
                  <a:cubicBezTo>
                    <a:pt x="112" y="68"/>
                    <a:pt x="112" y="68"/>
                    <a:pt x="112" y="68"/>
                  </a:cubicBezTo>
                  <a:cubicBezTo>
                    <a:pt x="112" y="68"/>
                    <a:pt x="112" y="68"/>
                    <a:pt x="112" y="68"/>
                  </a:cubicBezTo>
                  <a:cubicBezTo>
                    <a:pt x="112" y="68"/>
                    <a:pt x="112" y="68"/>
                    <a:pt x="112" y="68"/>
                  </a:cubicBezTo>
                  <a:cubicBezTo>
                    <a:pt x="112" y="68"/>
                    <a:pt x="112" y="68"/>
                    <a:pt x="112" y="68"/>
                  </a:cubicBezTo>
                  <a:cubicBezTo>
                    <a:pt x="112" y="69"/>
                    <a:pt x="112" y="69"/>
                    <a:pt x="112" y="69"/>
                  </a:cubicBezTo>
                  <a:cubicBezTo>
                    <a:pt x="112" y="68"/>
                    <a:pt x="112" y="68"/>
                    <a:pt x="112" y="68"/>
                  </a:cubicBezTo>
                  <a:cubicBezTo>
                    <a:pt x="112" y="67"/>
                    <a:pt x="112" y="66"/>
                    <a:pt x="112" y="65"/>
                  </a:cubicBezTo>
                  <a:cubicBezTo>
                    <a:pt x="112" y="65"/>
                    <a:pt x="112" y="64"/>
                    <a:pt x="112" y="64"/>
                  </a:cubicBezTo>
                  <a:cubicBezTo>
                    <a:pt x="112" y="63"/>
                    <a:pt x="112" y="62"/>
                    <a:pt x="113" y="62"/>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0"/>
                    <a:pt x="113" y="60"/>
                    <a:pt x="113" y="60"/>
                  </a:cubicBezTo>
                  <a:cubicBezTo>
                    <a:pt x="113" y="60"/>
                    <a:pt x="113" y="60"/>
                    <a:pt x="113" y="60"/>
                  </a:cubicBezTo>
                  <a:cubicBezTo>
                    <a:pt x="113" y="60"/>
                    <a:pt x="113" y="60"/>
                    <a:pt x="113" y="60"/>
                  </a:cubicBezTo>
                  <a:cubicBezTo>
                    <a:pt x="113" y="60"/>
                    <a:pt x="113" y="60"/>
                    <a:pt x="114" y="60"/>
                  </a:cubicBezTo>
                  <a:cubicBezTo>
                    <a:pt x="114" y="60"/>
                    <a:pt x="114" y="60"/>
                    <a:pt x="114" y="60"/>
                  </a:cubicBezTo>
                  <a:cubicBezTo>
                    <a:pt x="114" y="58"/>
                    <a:pt x="114" y="58"/>
                    <a:pt x="114" y="58"/>
                  </a:cubicBezTo>
                  <a:cubicBezTo>
                    <a:pt x="114" y="58"/>
                    <a:pt x="114" y="58"/>
                    <a:pt x="114" y="57"/>
                  </a:cubicBezTo>
                  <a:cubicBezTo>
                    <a:pt x="114" y="57"/>
                    <a:pt x="114" y="57"/>
                    <a:pt x="114" y="57"/>
                  </a:cubicBezTo>
                  <a:cubicBezTo>
                    <a:pt x="113" y="57"/>
                    <a:pt x="113" y="57"/>
                    <a:pt x="113" y="57"/>
                  </a:cubicBezTo>
                  <a:cubicBezTo>
                    <a:pt x="113" y="57"/>
                    <a:pt x="113" y="56"/>
                    <a:pt x="113" y="56"/>
                  </a:cubicBezTo>
                  <a:cubicBezTo>
                    <a:pt x="113" y="56"/>
                    <a:pt x="113" y="56"/>
                    <a:pt x="113" y="56"/>
                  </a:cubicBezTo>
                  <a:cubicBezTo>
                    <a:pt x="113" y="56"/>
                    <a:pt x="113" y="55"/>
                    <a:pt x="114" y="55"/>
                  </a:cubicBezTo>
                  <a:cubicBezTo>
                    <a:pt x="114" y="55"/>
                    <a:pt x="114" y="55"/>
                    <a:pt x="114" y="55"/>
                  </a:cubicBezTo>
                  <a:cubicBezTo>
                    <a:pt x="114" y="55"/>
                    <a:pt x="114" y="55"/>
                    <a:pt x="114" y="55"/>
                  </a:cubicBezTo>
                  <a:cubicBezTo>
                    <a:pt x="114" y="54"/>
                    <a:pt x="114" y="54"/>
                    <a:pt x="114" y="54"/>
                  </a:cubicBezTo>
                  <a:cubicBezTo>
                    <a:pt x="114" y="54"/>
                    <a:pt x="114" y="54"/>
                    <a:pt x="114" y="54"/>
                  </a:cubicBezTo>
                  <a:cubicBezTo>
                    <a:pt x="114" y="53"/>
                    <a:pt x="114" y="53"/>
                    <a:pt x="114" y="53"/>
                  </a:cubicBezTo>
                  <a:cubicBezTo>
                    <a:pt x="114" y="53"/>
                    <a:pt x="114" y="53"/>
                    <a:pt x="114" y="53"/>
                  </a:cubicBezTo>
                  <a:cubicBezTo>
                    <a:pt x="114" y="52"/>
                    <a:pt x="114" y="52"/>
                    <a:pt x="114" y="52"/>
                  </a:cubicBezTo>
                  <a:cubicBezTo>
                    <a:pt x="114" y="52"/>
                    <a:pt x="114" y="52"/>
                    <a:pt x="114" y="52"/>
                  </a:cubicBezTo>
                  <a:cubicBezTo>
                    <a:pt x="114" y="50"/>
                    <a:pt x="114" y="50"/>
                    <a:pt x="114" y="50"/>
                  </a:cubicBezTo>
                  <a:cubicBezTo>
                    <a:pt x="114" y="50"/>
                    <a:pt x="114" y="50"/>
                    <a:pt x="114" y="50"/>
                  </a:cubicBezTo>
                  <a:cubicBezTo>
                    <a:pt x="114" y="49"/>
                    <a:pt x="115" y="49"/>
                    <a:pt x="114" y="49"/>
                  </a:cubicBezTo>
                  <a:cubicBezTo>
                    <a:pt x="114" y="48"/>
                    <a:pt x="113" y="48"/>
                    <a:pt x="113" y="48"/>
                  </a:cubicBezTo>
                  <a:cubicBezTo>
                    <a:pt x="113" y="47"/>
                    <a:pt x="113" y="47"/>
                    <a:pt x="113" y="47"/>
                  </a:cubicBezTo>
                  <a:cubicBezTo>
                    <a:pt x="113" y="46"/>
                    <a:pt x="113" y="46"/>
                    <a:pt x="113" y="46"/>
                  </a:cubicBezTo>
                  <a:cubicBezTo>
                    <a:pt x="113" y="46"/>
                    <a:pt x="112" y="46"/>
                    <a:pt x="112" y="46"/>
                  </a:cubicBezTo>
                  <a:cubicBezTo>
                    <a:pt x="112" y="46"/>
                    <a:pt x="112" y="46"/>
                    <a:pt x="112" y="45"/>
                  </a:cubicBezTo>
                  <a:cubicBezTo>
                    <a:pt x="112" y="45"/>
                    <a:pt x="112" y="45"/>
                    <a:pt x="112" y="45"/>
                  </a:cubicBezTo>
                  <a:cubicBezTo>
                    <a:pt x="112" y="45"/>
                    <a:pt x="112" y="45"/>
                    <a:pt x="112" y="45"/>
                  </a:cubicBezTo>
                  <a:cubicBezTo>
                    <a:pt x="112" y="45"/>
                    <a:pt x="112" y="45"/>
                    <a:pt x="112" y="45"/>
                  </a:cubicBezTo>
                  <a:cubicBezTo>
                    <a:pt x="112" y="45"/>
                    <a:pt x="112" y="45"/>
                    <a:pt x="112" y="44"/>
                  </a:cubicBezTo>
                  <a:cubicBezTo>
                    <a:pt x="112" y="44"/>
                    <a:pt x="112" y="44"/>
                    <a:pt x="111" y="44"/>
                  </a:cubicBezTo>
                  <a:cubicBezTo>
                    <a:pt x="111" y="44"/>
                    <a:pt x="111" y="44"/>
                    <a:pt x="111" y="44"/>
                  </a:cubicBezTo>
                  <a:cubicBezTo>
                    <a:pt x="111" y="44"/>
                    <a:pt x="111" y="44"/>
                    <a:pt x="111" y="44"/>
                  </a:cubicBezTo>
                  <a:cubicBezTo>
                    <a:pt x="111" y="44"/>
                    <a:pt x="111" y="43"/>
                    <a:pt x="111" y="43"/>
                  </a:cubicBezTo>
                  <a:cubicBezTo>
                    <a:pt x="111" y="43"/>
                    <a:pt x="111" y="43"/>
                    <a:pt x="111" y="43"/>
                  </a:cubicBezTo>
                  <a:cubicBezTo>
                    <a:pt x="111" y="43"/>
                    <a:pt x="111" y="43"/>
                    <a:pt x="111" y="43"/>
                  </a:cubicBezTo>
                  <a:cubicBezTo>
                    <a:pt x="111" y="43"/>
                    <a:pt x="111" y="42"/>
                    <a:pt x="111" y="42"/>
                  </a:cubicBezTo>
                  <a:cubicBezTo>
                    <a:pt x="111" y="42"/>
                    <a:pt x="110" y="42"/>
                    <a:pt x="110" y="42"/>
                  </a:cubicBezTo>
                  <a:cubicBezTo>
                    <a:pt x="110" y="42"/>
                    <a:pt x="110" y="42"/>
                    <a:pt x="110" y="42"/>
                  </a:cubicBezTo>
                  <a:cubicBezTo>
                    <a:pt x="110" y="41"/>
                    <a:pt x="110" y="41"/>
                    <a:pt x="110" y="41"/>
                  </a:cubicBezTo>
                  <a:cubicBezTo>
                    <a:pt x="109" y="41"/>
                    <a:pt x="109" y="40"/>
                    <a:pt x="109" y="39"/>
                  </a:cubicBezTo>
                  <a:cubicBezTo>
                    <a:pt x="109" y="39"/>
                    <a:pt x="109" y="39"/>
                    <a:pt x="109" y="39"/>
                  </a:cubicBezTo>
                  <a:cubicBezTo>
                    <a:pt x="109" y="39"/>
                    <a:pt x="109" y="39"/>
                    <a:pt x="109" y="39"/>
                  </a:cubicBezTo>
                  <a:cubicBezTo>
                    <a:pt x="109" y="39"/>
                    <a:pt x="109" y="39"/>
                    <a:pt x="109" y="39"/>
                  </a:cubicBezTo>
                  <a:cubicBezTo>
                    <a:pt x="109" y="38"/>
                    <a:pt x="108" y="38"/>
                    <a:pt x="108" y="38"/>
                  </a:cubicBezTo>
                  <a:cubicBezTo>
                    <a:pt x="108" y="38"/>
                    <a:pt x="108" y="38"/>
                    <a:pt x="108" y="38"/>
                  </a:cubicBezTo>
                  <a:cubicBezTo>
                    <a:pt x="108" y="37"/>
                    <a:pt x="108" y="37"/>
                    <a:pt x="108" y="37"/>
                  </a:cubicBezTo>
                  <a:cubicBezTo>
                    <a:pt x="108" y="37"/>
                    <a:pt x="107" y="37"/>
                    <a:pt x="107" y="37"/>
                  </a:cubicBezTo>
                  <a:cubicBezTo>
                    <a:pt x="107" y="37"/>
                    <a:pt x="107" y="37"/>
                    <a:pt x="107" y="37"/>
                  </a:cubicBezTo>
                  <a:cubicBezTo>
                    <a:pt x="107" y="37"/>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5"/>
                    <a:pt x="107" y="35"/>
                    <a:pt x="107" y="35"/>
                  </a:cubicBezTo>
                  <a:cubicBezTo>
                    <a:pt x="107" y="35"/>
                    <a:pt x="107" y="35"/>
                    <a:pt x="107" y="35"/>
                  </a:cubicBezTo>
                  <a:cubicBezTo>
                    <a:pt x="106" y="35"/>
                    <a:pt x="106" y="35"/>
                    <a:pt x="106" y="35"/>
                  </a:cubicBezTo>
                  <a:cubicBezTo>
                    <a:pt x="106" y="34"/>
                    <a:pt x="105" y="34"/>
                    <a:pt x="105" y="33"/>
                  </a:cubicBezTo>
                  <a:cubicBezTo>
                    <a:pt x="105" y="32"/>
                    <a:pt x="105" y="32"/>
                    <a:pt x="105" y="32"/>
                  </a:cubicBezTo>
                  <a:cubicBezTo>
                    <a:pt x="104" y="32"/>
                    <a:pt x="104" y="31"/>
                    <a:pt x="103" y="31"/>
                  </a:cubicBezTo>
                  <a:cubicBezTo>
                    <a:pt x="104" y="31"/>
                    <a:pt x="104" y="31"/>
                    <a:pt x="104" y="31"/>
                  </a:cubicBezTo>
                  <a:cubicBezTo>
                    <a:pt x="104" y="30"/>
                    <a:pt x="104" y="30"/>
                    <a:pt x="104" y="30"/>
                  </a:cubicBezTo>
                  <a:cubicBezTo>
                    <a:pt x="104" y="31"/>
                    <a:pt x="104" y="31"/>
                    <a:pt x="104" y="31"/>
                  </a:cubicBezTo>
                  <a:cubicBezTo>
                    <a:pt x="105" y="31"/>
                    <a:pt x="105" y="31"/>
                    <a:pt x="105" y="31"/>
                  </a:cubicBezTo>
                  <a:cubicBezTo>
                    <a:pt x="105" y="31"/>
                    <a:pt x="105" y="31"/>
                    <a:pt x="105" y="31"/>
                  </a:cubicBezTo>
                  <a:cubicBezTo>
                    <a:pt x="105" y="31"/>
                    <a:pt x="105" y="31"/>
                    <a:pt x="105" y="31"/>
                  </a:cubicBezTo>
                  <a:cubicBezTo>
                    <a:pt x="105" y="31"/>
                    <a:pt x="105" y="31"/>
                    <a:pt x="105" y="31"/>
                  </a:cubicBezTo>
                  <a:cubicBezTo>
                    <a:pt x="105" y="32"/>
                    <a:pt x="105" y="32"/>
                    <a:pt x="105" y="32"/>
                  </a:cubicBezTo>
                  <a:cubicBezTo>
                    <a:pt x="105" y="32"/>
                    <a:pt x="105" y="32"/>
                    <a:pt x="105" y="32"/>
                  </a:cubicBezTo>
                  <a:cubicBezTo>
                    <a:pt x="105" y="32"/>
                    <a:pt x="105" y="32"/>
                    <a:pt x="105" y="32"/>
                  </a:cubicBezTo>
                  <a:cubicBezTo>
                    <a:pt x="105" y="32"/>
                    <a:pt x="105" y="32"/>
                    <a:pt x="105" y="32"/>
                  </a:cubicBezTo>
                  <a:cubicBezTo>
                    <a:pt x="105" y="33"/>
                    <a:pt x="105" y="33"/>
                    <a:pt x="105" y="33"/>
                  </a:cubicBezTo>
                  <a:cubicBezTo>
                    <a:pt x="106" y="33"/>
                    <a:pt x="106" y="33"/>
                    <a:pt x="106" y="33"/>
                  </a:cubicBezTo>
                  <a:cubicBezTo>
                    <a:pt x="106" y="33"/>
                    <a:pt x="106" y="33"/>
                    <a:pt x="106" y="33"/>
                  </a:cubicBezTo>
                  <a:cubicBezTo>
                    <a:pt x="106" y="33"/>
                    <a:pt x="106" y="33"/>
                    <a:pt x="106" y="33"/>
                  </a:cubicBezTo>
                  <a:cubicBezTo>
                    <a:pt x="106" y="33"/>
                    <a:pt x="106" y="33"/>
                    <a:pt x="106" y="33"/>
                  </a:cubicBezTo>
                  <a:cubicBezTo>
                    <a:pt x="106" y="34"/>
                    <a:pt x="106" y="34"/>
                    <a:pt x="106" y="34"/>
                  </a:cubicBezTo>
                  <a:cubicBezTo>
                    <a:pt x="106" y="34"/>
                    <a:pt x="107" y="34"/>
                    <a:pt x="107" y="34"/>
                  </a:cubicBezTo>
                  <a:cubicBezTo>
                    <a:pt x="107" y="34"/>
                    <a:pt x="107" y="34"/>
                    <a:pt x="107" y="34"/>
                  </a:cubicBezTo>
                  <a:cubicBezTo>
                    <a:pt x="107" y="34"/>
                    <a:pt x="107" y="35"/>
                    <a:pt x="107" y="35"/>
                  </a:cubicBezTo>
                  <a:cubicBezTo>
                    <a:pt x="108" y="35"/>
                    <a:pt x="108" y="35"/>
                    <a:pt x="108" y="35"/>
                  </a:cubicBezTo>
                  <a:cubicBezTo>
                    <a:pt x="108" y="36"/>
                    <a:pt x="108" y="36"/>
                    <a:pt x="108" y="36"/>
                  </a:cubicBezTo>
                  <a:cubicBezTo>
                    <a:pt x="108" y="36"/>
                    <a:pt x="108" y="36"/>
                    <a:pt x="108" y="36"/>
                  </a:cubicBezTo>
                  <a:cubicBezTo>
                    <a:pt x="108" y="36"/>
                    <a:pt x="108" y="36"/>
                    <a:pt x="108" y="36"/>
                  </a:cubicBezTo>
                  <a:cubicBezTo>
                    <a:pt x="108" y="36"/>
                    <a:pt x="108" y="37"/>
                    <a:pt x="108" y="37"/>
                  </a:cubicBezTo>
                  <a:cubicBezTo>
                    <a:pt x="109" y="37"/>
                    <a:pt x="109" y="37"/>
                    <a:pt x="109" y="37"/>
                  </a:cubicBezTo>
                  <a:cubicBezTo>
                    <a:pt x="109" y="37"/>
                    <a:pt x="109" y="37"/>
                    <a:pt x="109" y="37"/>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9"/>
                    <a:pt x="109" y="39"/>
                    <a:pt x="109" y="39"/>
                  </a:cubicBezTo>
                  <a:cubicBezTo>
                    <a:pt x="110" y="39"/>
                    <a:pt x="110" y="39"/>
                    <a:pt x="110" y="39"/>
                  </a:cubicBezTo>
                  <a:cubicBezTo>
                    <a:pt x="110" y="39"/>
                    <a:pt x="110" y="40"/>
                    <a:pt x="110" y="40"/>
                  </a:cubicBezTo>
                  <a:cubicBezTo>
                    <a:pt x="110" y="40"/>
                    <a:pt x="110" y="40"/>
                    <a:pt x="110" y="40"/>
                  </a:cubicBezTo>
                  <a:cubicBezTo>
                    <a:pt x="110" y="40"/>
                    <a:pt x="110" y="40"/>
                    <a:pt x="110" y="40"/>
                  </a:cubicBezTo>
                  <a:cubicBezTo>
                    <a:pt x="110" y="40"/>
                    <a:pt x="110" y="41"/>
                    <a:pt x="111" y="41"/>
                  </a:cubicBezTo>
                  <a:cubicBezTo>
                    <a:pt x="111" y="41"/>
                    <a:pt x="111" y="41"/>
                    <a:pt x="111" y="41"/>
                  </a:cubicBezTo>
                  <a:cubicBezTo>
                    <a:pt x="111" y="41"/>
                    <a:pt x="111" y="41"/>
                    <a:pt x="111" y="41"/>
                  </a:cubicBezTo>
                  <a:cubicBezTo>
                    <a:pt x="111" y="42"/>
                    <a:pt x="111" y="42"/>
                    <a:pt x="111" y="42"/>
                  </a:cubicBezTo>
                  <a:cubicBezTo>
                    <a:pt x="111" y="42"/>
                    <a:pt x="111" y="42"/>
                    <a:pt x="111" y="42"/>
                  </a:cubicBezTo>
                  <a:cubicBezTo>
                    <a:pt x="111" y="42"/>
                    <a:pt x="111" y="42"/>
                    <a:pt x="111" y="42"/>
                  </a:cubicBezTo>
                  <a:cubicBezTo>
                    <a:pt x="111" y="42"/>
                    <a:pt x="111" y="43"/>
                    <a:pt x="111" y="43"/>
                  </a:cubicBezTo>
                  <a:cubicBezTo>
                    <a:pt x="112" y="43"/>
                    <a:pt x="112" y="43"/>
                    <a:pt x="112" y="44"/>
                  </a:cubicBezTo>
                  <a:cubicBezTo>
                    <a:pt x="113" y="44"/>
                    <a:pt x="113" y="44"/>
                    <a:pt x="113" y="44"/>
                  </a:cubicBezTo>
                  <a:cubicBezTo>
                    <a:pt x="113" y="43"/>
                    <a:pt x="113" y="43"/>
                    <a:pt x="113" y="43"/>
                  </a:cubicBezTo>
                  <a:cubicBezTo>
                    <a:pt x="113" y="42"/>
                    <a:pt x="112" y="41"/>
                    <a:pt x="112" y="39"/>
                  </a:cubicBezTo>
                  <a:cubicBezTo>
                    <a:pt x="112" y="38"/>
                    <a:pt x="112" y="38"/>
                    <a:pt x="112" y="37"/>
                  </a:cubicBezTo>
                  <a:close/>
                  <a:moveTo>
                    <a:pt x="79" y="5"/>
                  </a:moveTo>
                  <a:cubicBezTo>
                    <a:pt x="79" y="5"/>
                    <a:pt x="78" y="5"/>
                    <a:pt x="78" y="6"/>
                  </a:cubicBezTo>
                  <a:cubicBezTo>
                    <a:pt x="78" y="6"/>
                    <a:pt x="78" y="6"/>
                    <a:pt x="78" y="6"/>
                  </a:cubicBezTo>
                  <a:cubicBezTo>
                    <a:pt x="78" y="6"/>
                    <a:pt x="78" y="6"/>
                    <a:pt x="78" y="6"/>
                  </a:cubicBezTo>
                  <a:cubicBezTo>
                    <a:pt x="78" y="7"/>
                    <a:pt x="78" y="7"/>
                    <a:pt x="78" y="7"/>
                  </a:cubicBezTo>
                  <a:cubicBezTo>
                    <a:pt x="78" y="7"/>
                    <a:pt x="79" y="7"/>
                    <a:pt x="79" y="7"/>
                  </a:cubicBezTo>
                  <a:cubicBezTo>
                    <a:pt x="79" y="8"/>
                    <a:pt x="79" y="8"/>
                    <a:pt x="79" y="8"/>
                  </a:cubicBezTo>
                  <a:cubicBezTo>
                    <a:pt x="79" y="7"/>
                    <a:pt x="79" y="7"/>
                    <a:pt x="79" y="7"/>
                  </a:cubicBezTo>
                  <a:cubicBezTo>
                    <a:pt x="79" y="7"/>
                    <a:pt x="79" y="7"/>
                    <a:pt x="79" y="7"/>
                  </a:cubicBezTo>
                  <a:cubicBezTo>
                    <a:pt x="79" y="7"/>
                    <a:pt x="79" y="8"/>
                    <a:pt x="79" y="8"/>
                  </a:cubicBezTo>
                  <a:cubicBezTo>
                    <a:pt x="79" y="8"/>
                    <a:pt x="79" y="8"/>
                    <a:pt x="79" y="8"/>
                  </a:cubicBezTo>
                  <a:cubicBezTo>
                    <a:pt x="78" y="8"/>
                    <a:pt x="78" y="8"/>
                    <a:pt x="78" y="8"/>
                  </a:cubicBezTo>
                  <a:cubicBezTo>
                    <a:pt x="78" y="8"/>
                    <a:pt x="78" y="8"/>
                    <a:pt x="78" y="8"/>
                  </a:cubicBezTo>
                  <a:cubicBezTo>
                    <a:pt x="78" y="8"/>
                    <a:pt x="78" y="8"/>
                    <a:pt x="78" y="8"/>
                  </a:cubicBezTo>
                  <a:cubicBezTo>
                    <a:pt x="78" y="8"/>
                    <a:pt x="78" y="8"/>
                    <a:pt x="78" y="8"/>
                  </a:cubicBezTo>
                  <a:cubicBezTo>
                    <a:pt x="78" y="10"/>
                    <a:pt x="78" y="10"/>
                    <a:pt x="78" y="10"/>
                  </a:cubicBezTo>
                  <a:cubicBezTo>
                    <a:pt x="79" y="10"/>
                    <a:pt x="79" y="10"/>
                    <a:pt x="79" y="10"/>
                  </a:cubicBezTo>
                  <a:cubicBezTo>
                    <a:pt x="79" y="10"/>
                    <a:pt x="79" y="10"/>
                    <a:pt x="79" y="10"/>
                  </a:cubicBezTo>
                  <a:cubicBezTo>
                    <a:pt x="80" y="10"/>
                    <a:pt x="80" y="10"/>
                    <a:pt x="80" y="10"/>
                  </a:cubicBezTo>
                  <a:cubicBezTo>
                    <a:pt x="80" y="10"/>
                    <a:pt x="80" y="10"/>
                    <a:pt x="80" y="10"/>
                  </a:cubicBezTo>
                  <a:cubicBezTo>
                    <a:pt x="81" y="10"/>
                    <a:pt x="81" y="10"/>
                    <a:pt x="81" y="10"/>
                  </a:cubicBezTo>
                  <a:cubicBezTo>
                    <a:pt x="81" y="10"/>
                    <a:pt x="81" y="10"/>
                    <a:pt x="81" y="10"/>
                  </a:cubicBezTo>
                  <a:cubicBezTo>
                    <a:pt x="81" y="9"/>
                    <a:pt x="81" y="9"/>
                    <a:pt x="81" y="9"/>
                  </a:cubicBezTo>
                  <a:cubicBezTo>
                    <a:pt x="81" y="9"/>
                    <a:pt x="81" y="9"/>
                    <a:pt x="81" y="9"/>
                  </a:cubicBezTo>
                  <a:cubicBezTo>
                    <a:pt x="81" y="9"/>
                    <a:pt x="81"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1" y="7"/>
                  </a:cubicBezTo>
                  <a:cubicBezTo>
                    <a:pt x="81" y="7"/>
                    <a:pt x="81" y="7"/>
                    <a:pt x="81" y="6"/>
                  </a:cubicBezTo>
                  <a:cubicBezTo>
                    <a:pt x="81" y="6"/>
                    <a:pt x="81" y="6"/>
                    <a:pt x="81" y="6"/>
                  </a:cubicBezTo>
                  <a:cubicBezTo>
                    <a:pt x="81" y="6"/>
                    <a:pt x="81" y="6"/>
                    <a:pt x="81" y="6"/>
                  </a:cubicBezTo>
                  <a:cubicBezTo>
                    <a:pt x="81" y="6"/>
                    <a:pt x="81" y="6"/>
                    <a:pt x="81" y="6"/>
                  </a:cubicBezTo>
                  <a:cubicBezTo>
                    <a:pt x="80" y="6"/>
                    <a:pt x="80" y="6"/>
                    <a:pt x="80" y="6"/>
                  </a:cubicBezTo>
                  <a:cubicBezTo>
                    <a:pt x="80" y="6"/>
                    <a:pt x="80" y="6"/>
                    <a:pt x="80" y="6"/>
                  </a:cubicBezTo>
                  <a:cubicBezTo>
                    <a:pt x="80" y="5"/>
                    <a:pt x="80" y="5"/>
                    <a:pt x="80" y="5"/>
                  </a:cubicBezTo>
                  <a:cubicBezTo>
                    <a:pt x="80" y="5"/>
                    <a:pt x="80" y="5"/>
                    <a:pt x="80" y="5"/>
                  </a:cubicBezTo>
                  <a:cubicBezTo>
                    <a:pt x="80" y="5"/>
                    <a:pt x="80" y="5"/>
                    <a:pt x="80" y="5"/>
                  </a:cubicBezTo>
                  <a:cubicBezTo>
                    <a:pt x="79" y="5"/>
                    <a:pt x="79" y="5"/>
                    <a:pt x="79" y="5"/>
                  </a:cubicBezTo>
                  <a:cubicBezTo>
                    <a:pt x="79" y="5"/>
                    <a:pt x="79" y="5"/>
                    <a:pt x="79" y="5"/>
                  </a:cubicBezTo>
                  <a:close/>
                  <a:moveTo>
                    <a:pt x="75" y="5"/>
                  </a:moveTo>
                  <a:cubicBezTo>
                    <a:pt x="75" y="5"/>
                    <a:pt x="75" y="5"/>
                    <a:pt x="75" y="5"/>
                  </a:cubicBezTo>
                  <a:cubicBezTo>
                    <a:pt x="75" y="5"/>
                    <a:pt x="75" y="5"/>
                    <a:pt x="75" y="5"/>
                  </a:cubicBezTo>
                  <a:cubicBezTo>
                    <a:pt x="75" y="5"/>
                    <a:pt x="75" y="5"/>
                    <a:pt x="75" y="5"/>
                  </a:cubicBezTo>
                  <a:cubicBezTo>
                    <a:pt x="75" y="5"/>
                    <a:pt x="75" y="5"/>
                    <a:pt x="74" y="5"/>
                  </a:cubicBezTo>
                  <a:cubicBezTo>
                    <a:pt x="74" y="5"/>
                    <a:pt x="74" y="5"/>
                    <a:pt x="74" y="5"/>
                  </a:cubicBezTo>
                  <a:cubicBezTo>
                    <a:pt x="74" y="5"/>
                    <a:pt x="74" y="5"/>
                    <a:pt x="74" y="5"/>
                  </a:cubicBezTo>
                  <a:cubicBezTo>
                    <a:pt x="74" y="6"/>
                    <a:pt x="74" y="6"/>
                    <a:pt x="74" y="6"/>
                  </a:cubicBezTo>
                  <a:cubicBezTo>
                    <a:pt x="74" y="6"/>
                    <a:pt x="74" y="6"/>
                    <a:pt x="74" y="6"/>
                  </a:cubicBezTo>
                  <a:cubicBezTo>
                    <a:pt x="74" y="6"/>
                    <a:pt x="74" y="6"/>
                    <a:pt x="74" y="6"/>
                  </a:cubicBezTo>
                  <a:cubicBezTo>
                    <a:pt x="74" y="6"/>
                    <a:pt x="74" y="6"/>
                    <a:pt x="74" y="6"/>
                  </a:cubicBezTo>
                  <a:cubicBezTo>
                    <a:pt x="73" y="6"/>
                    <a:pt x="73" y="6"/>
                    <a:pt x="73" y="6"/>
                  </a:cubicBezTo>
                  <a:cubicBezTo>
                    <a:pt x="73" y="6"/>
                    <a:pt x="73" y="6"/>
                    <a:pt x="73" y="6"/>
                  </a:cubicBezTo>
                  <a:cubicBezTo>
                    <a:pt x="73" y="6"/>
                    <a:pt x="73" y="6"/>
                    <a:pt x="73" y="6"/>
                  </a:cubicBezTo>
                  <a:cubicBezTo>
                    <a:pt x="73" y="6"/>
                    <a:pt x="73" y="6"/>
                    <a:pt x="73" y="6"/>
                  </a:cubicBezTo>
                  <a:cubicBezTo>
                    <a:pt x="73" y="7"/>
                    <a:pt x="73" y="7"/>
                    <a:pt x="73" y="7"/>
                  </a:cubicBezTo>
                  <a:cubicBezTo>
                    <a:pt x="73" y="7"/>
                    <a:pt x="73" y="7"/>
                    <a:pt x="73" y="7"/>
                  </a:cubicBezTo>
                  <a:cubicBezTo>
                    <a:pt x="73" y="8"/>
                    <a:pt x="73" y="8"/>
                    <a:pt x="73" y="8"/>
                  </a:cubicBezTo>
                  <a:cubicBezTo>
                    <a:pt x="73" y="8"/>
                    <a:pt x="73" y="8"/>
                    <a:pt x="73" y="8"/>
                  </a:cubicBezTo>
                  <a:cubicBezTo>
                    <a:pt x="73" y="8"/>
                    <a:pt x="73" y="8"/>
                    <a:pt x="73" y="8"/>
                  </a:cubicBezTo>
                  <a:cubicBezTo>
                    <a:pt x="73" y="8"/>
                    <a:pt x="73" y="8"/>
                    <a:pt x="73" y="8"/>
                  </a:cubicBezTo>
                  <a:cubicBezTo>
                    <a:pt x="74" y="8"/>
                    <a:pt x="74" y="8"/>
                    <a:pt x="74" y="8"/>
                  </a:cubicBezTo>
                  <a:cubicBezTo>
                    <a:pt x="74" y="8"/>
                    <a:pt x="74" y="8"/>
                    <a:pt x="74" y="8"/>
                  </a:cubicBezTo>
                  <a:cubicBezTo>
                    <a:pt x="74" y="8"/>
                    <a:pt x="74" y="8"/>
                    <a:pt x="74" y="8"/>
                  </a:cubicBezTo>
                  <a:cubicBezTo>
                    <a:pt x="74" y="8"/>
                    <a:pt x="74" y="8"/>
                    <a:pt x="74" y="8"/>
                  </a:cubicBezTo>
                  <a:cubicBezTo>
                    <a:pt x="74" y="8"/>
                    <a:pt x="74" y="9"/>
                    <a:pt x="74" y="9"/>
                  </a:cubicBezTo>
                  <a:cubicBezTo>
                    <a:pt x="74" y="9"/>
                    <a:pt x="75" y="9"/>
                    <a:pt x="75" y="9"/>
                  </a:cubicBezTo>
                  <a:cubicBezTo>
                    <a:pt x="75" y="9"/>
                    <a:pt x="75" y="9"/>
                    <a:pt x="75" y="9"/>
                  </a:cubicBezTo>
                  <a:cubicBezTo>
                    <a:pt x="75" y="9"/>
                    <a:pt x="75" y="9"/>
                    <a:pt x="75" y="9"/>
                  </a:cubicBezTo>
                  <a:cubicBezTo>
                    <a:pt x="76" y="9"/>
                    <a:pt x="76" y="9"/>
                    <a:pt x="76" y="9"/>
                  </a:cubicBezTo>
                  <a:cubicBezTo>
                    <a:pt x="76" y="9"/>
                    <a:pt x="76" y="9"/>
                    <a:pt x="76" y="9"/>
                  </a:cubicBezTo>
                  <a:cubicBezTo>
                    <a:pt x="77" y="9"/>
                    <a:pt x="77" y="9"/>
                    <a:pt x="77" y="9"/>
                  </a:cubicBezTo>
                  <a:cubicBezTo>
                    <a:pt x="77" y="9"/>
                    <a:pt x="77" y="9"/>
                    <a:pt x="77" y="9"/>
                  </a:cubicBezTo>
                  <a:cubicBezTo>
                    <a:pt x="77" y="9"/>
                    <a:pt x="77" y="9"/>
                    <a:pt x="77" y="8"/>
                  </a:cubicBezTo>
                  <a:cubicBezTo>
                    <a:pt x="78" y="8"/>
                    <a:pt x="78" y="8"/>
                    <a:pt x="78" y="7"/>
                  </a:cubicBezTo>
                  <a:cubicBezTo>
                    <a:pt x="78" y="7"/>
                    <a:pt x="78" y="7"/>
                    <a:pt x="77" y="7"/>
                  </a:cubicBezTo>
                  <a:cubicBezTo>
                    <a:pt x="77" y="6"/>
                    <a:pt x="77" y="6"/>
                    <a:pt x="77" y="6"/>
                  </a:cubicBezTo>
                  <a:cubicBezTo>
                    <a:pt x="77" y="6"/>
                    <a:pt x="77" y="6"/>
                    <a:pt x="77" y="6"/>
                  </a:cubicBezTo>
                  <a:cubicBezTo>
                    <a:pt x="77" y="6"/>
                    <a:pt x="77" y="6"/>
                    <a:pt x="77" y="6"/>
                  </a:cubicBezTo>
                  <a:cubicBezTo>
                    <a:pt x="77" y="6"/>
                    <a:pt x="78" y="6"/>
                    <a:pt x="78" y="5"/>
                  </a:cubicBezTo>
                  <a:cubicBezTo>
                    <a:pt x="78" y="5"/>
                    <a:pt x="78" y="5"/>
                    <a:pt x="78" y="5"/>
                  </a:cubicBezTo>
                  <a:cubicBezTo>
                    <a:pt x="78" y="5"/>
                    <a:pt x="78" y="5"/>
                    <a:pt x="78" y="5"/>
                  </a:cubicBezTo>
                  <a:cubicBezTo>
                    <a:pt x="77" y="5"/>
                    <a:pt x="77" y="5"/>
                    <a:pt x="77" y="5"/>
                  </a:cubicBezTo>
                  <a:cubicBezTo>
                    <a:pt x="77" y="5"/>
                    <a:pt x="77" y="5"/>
                    <a:pt x="77" y="5"/>
                  </a:cubicBezTo>
                  <a:cubicBezTo>
                    <a:pt x="77" y="5"/>
                    <a:pt x="77" y="5"/>
                    <a:pt x="77" y="5"/>
                  </a:cubicBezTo>
                  <a:cubicBezTo>
                    <a:pt x="77" y="4"/>
                    <a:pt x="76" y="4"/>
                    <a:pt x="76" y="4"/>
                  </a:cubicBezTo>
                  <a:cubicBezTo>
                    <a:pt x="76" y="4"/>
                    <a:pt x="76" y="4"/>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3"/>
                    <a:pt x="75" y="3"/>
                    <a:pt x="75" y="3"/>
                  </a:cubicBezTo>
                  <a:cubicBezTo>
                    <a:pt x="73" y="3"/>
                    <a:pt x="73" y="3"/>
                    <a:pt x="73" y="3"/>
                  </a:cubicBezTo>
                  <a:cubicBezTo>
                    <a:pt x="73" y="4"/>
                    <a:pt x="73" y="4"/>
                    <a:pt x="73" y="4"/>
                  </a:cubicBezTo>
                  <a:cubicBezTo>
                    <a:pt x="73" y="4"/>
                    <a:pt x="73" y="4"/>
                    <a:pt x="73" y="4"/>
                  </a:cubicBezTo>
                  <a:cubicBezTo>
                    <a:pt x="73" y="4"/>
                    <a:pt x="73" y="5"/>
                    <a:pt x="73" y="5"/>
                  </a:cubicBezTo>
                  <a:cubicBezTo>
                    <a:pt x="73" y="5"/>
                    <a:pt x="73" y="5"/>
                    <a:pt x="73" y="5"/>
                  </a:cubicBezTo>
                  <a:cubicBezTo>
                    <a:pt x="75" y="5"/>
                    <a:pt x="75" y="5"/>
                    <a:pt x="75" y="5"/>
                  </a:cubicBezTo>
                  <a:cubicBezTo>
                    <a:pt x="75" y="5"/>
                    <a:pt x="75" y="5"/>
                    <a:pt x="75" y="5"/>
                  </a:cubicBezTo>
                  <a:close/>
                  <a:moveTo>
                    <a:pt x="112" y="77"/>
                  </a:moveTo>
                  <a:cubicBezTo>
                    <a:pt x="113" y="76"/>
                    <a:pt x="113" y="75"/>
                    <a:pt x="113" y="74"/>
                  </a:cubicBezTo>
                  <a:cubicBezTo>
                    <a:pt x="113" y="74"/>
                    <a:pt x="113" y="74"/>
                    <a:pt x="113" y="74"/>
                  </a:cubicBezTo>
                  <a:cubicBezTo>
                    <a:pt x="113" y="74"/>
                    <a:pt x="113" y="74"/>
                    <a:pt x="113" y="74"/>
                  </a:cubicBezTo>
                  <a:cubicBezTo>
                    <a:pt x="113" y="74"/>
                    <a:pt x="113" y="74"/>
                    <a:pt x="113" y="74"/>
                  </a:cubicBezTo>
                  <a:cubicBezTo>
                    <a:pt x="113" y="74"/>
                    <a:pt x="113" y="74"/>
                    <a:pt x="113" y="74"/>
                  </a:cubicBezTo>
                  <a:cubicBezTo>
                    <a:pt x="113" y="74"/>
                    <a:pt x="113" y="74"/>
                    <a:pt x="112" y="73"/>
                  </a:cubicBezTo>
                  <a:cubicBezTo>
                    <a:pt x="112" y="74"/>
                    <a:pt x="112" y="74"/>
                    <a:pt x="112" y="74"/>
                  </a:cubicBezTo>
                  <a:cubicBezTo>
                    <a:pt x="112" y="74"/>
                    <a:pt x="112" y="74"/>
                    <a:pt x="112" y="74"/>
                  </a:cubicBezTo>
                  <a:cubicBezTo>
                    <a:pt x="112" y="74"/>
                    <a:pt x="112" y="74"/>
                    <a:pt x="111" y="74"/>
                  </a:cubicBezTo>
                  <a:cubicBezTo>
                    <a:pt x="111" y="75"/>
                    <a:pt x="111" y="75"/>
                    <a:pt x="111" y="75"/>
                  </a:cubicBezTo>
                  <a:cubicBezTo>
                    <a:pt x="111" y="75"/>
                    <a:pt x="110" y="76"/>
                    <a:pt x="110" y="76"/>
                  </a:cubicBezTo>
                  <a:cubicBezTo>
                    <a:pt x="110" y="76"/>
                    <a:pt x="110" y="76"/>
                    <a:pt x="110" y="76"/>
                  </a:cubicBezTo>
                  <a:cubicBezTo>
                    <a:pt x="110" y="76"/>
                    <a:pt x="110" y="76"/>
                    <a:pt x="110" y="76"/>
                  </a:cubicBezTo>
                  <a:cubicBezTo>
                    <a:pt x="110" y="76"/>
                    <a:pt x="110" y="77"/>
                    <a:pt x="110" y="77"/>
                  </a:cubicBezTo>
                  <a:cubicBezTo>
                    <a:pt x="110" y="77"/>
                    <a:pt x="110" y="77"/>
                    <a:pt x="110" y="77"/>
                  </a:cubicBezTo>
                  <a:cubicBezTo>
                    <a:pt x="110" y="77"/>
                    <a:pt x="110" y="77"/>
                    <a:pt x="110" y="77"/>
                  </a:cubicBezTo>
                  <a:cubicBezTo>
                    <a:pt x="109" y="78"/>
                    <a:pt x="109" y="78"/>
                    <a:pt x="109" y="79"/>
                  </a:cubicBezTo>
                  <a:cubicBezTo>
                    <a:pt x="109" y="79"/>
                    <a:pt x="109" y="79"/>
                    <a:pt x="109" y="79"/>
                  </a:cubicBezTo>
                  <a:cubicBezTo>
                    <a:pt x="109" y="79"/>
                    <a:pt x="109" y="79"/>
                    <a:pt x="109" y="79"/>
                  </a:cubicBezTo>
                  <a:cubicBezTo>
                    <a:pt x="109" y="79"/>
                    <a:pt x="109" y="80"/>
                    <a:pt x="109" y="81"/>
                  </a:cubicBezTo>
                  <a:cubicBezTo>
                    <a:pt x="109" y="81"/>
                    <a:pt x="109" y="81"/>
                    <a:pt x="109" y="81"/>
                  </a:cubicBezTo>
                  <a:cubicBezTo>
                    <a:pt x="109" y="82"/>
                    <a:pt x="109" y="82"/>
                    <a:pt x="109" y="82"/>
                  </a:cubicBezTo>
                  <a:cubicBezTo>
                    <a:pt x="109" y="82"/>
                    <a:pt x="109" y="82"/>
                    <a:pt x="109" y="82"/>
                  </a:cubicBezTo>
                  <a:cubicBezTo>
                    <a:pt x="109" y="82"/>
                    <a:pt x="109" y="82"/>
                    <a:pt x="109" y="82"/>
                  </a:cubicBezTo>
                  <a:cubicBezTo>
                    <a:pt x="110" y="82"/>
                    <a:pt x="111" y="81"/>
                    <a:pt x="111" y="81"/>
                  </a:cubicBezTo>
                  <a:cubicBezTo>
                    <a:pt x="111" y="81"/>
                    <a:pt x="111" y="80"/>
                    <a:pt x="111" y="80"/>
                  </a:cubicBezTo>
                  <a:cubicBezTo>
                    <a:pt x="111" y="80"/>
                    <a:pt x="111" y="80"/>
                    <a:pt x="111" y="80"/>
                  </a:cubicBezTo>
                  <a:cubicBezTo>
                    <a:pt x="111" y="80"/>
                    <a:pt x="111" y="80"/>
                    <a:pt x="111" y="79"/>
                  </a:cubicBezTo>
                  <a:cubicBezTo>
                    <a:pt x="111" y="79"/>
                    <a:pt x="111" y="79"/>
                    <a:pt x="111" y="79"/>
                  </a:cubicBezTo>
                  <a:cubicBezTo>
                    <a:pt x="111" y="79"/>
                    <a:pt x="111" y="79"/>
                    <a:pt x="111" y="79"/>
                  </a:cubicBezTo>
                  <a:cubicBezTo>
                    <a:pt x="111" y="79"/>
                    <a:pt x="111" y="79"/>
                    <a:pt x="111" y="78"/>
                  </a:cubicBezTo>
                  <a:cubicBezTo>
                    <a:pt x="111" y="78"/>
                    <a:pt x="111" y="78"/>
                    <a:pt x="111" y="78"/>
                  </a:cubicBezTo>
                  <a:cubicBezTo>
                    <a:pt x="111" y="78"/>
                    <a:pt x="111" y="78"/>
                    <a:pt x="111" y="78"/>
                  </a:cubicBezTo>
                  <a:cubicBezTo>
                    <a:pt x="111" y="78"/>
                    <a:pt x="112" y="78"/>
                    <a:pt x="112" y="78"/>
                  </a:cubicBezTo>
                  <a:cubicBezTo>
                    <a:pt x="112" y="77"/>
                    <a:pt x="112" y="77"/>
                    <a:pt x="112" y="77"/>
                  </a:cubicBezTo>
                  <a:cubicBezTo>
                    <a:pt x="112" y="77"/>
                    <a:pt x="112" y="77"/>
                    <a:pt x="112" y="77"/>
                  </a:cubicBezTo>
                  <a:cubicBezTo>
                    <a:pt x="112" y="77"/>
                    <a:pt x="112" y="77"/>
                    <a:pt x="112" y="77"/>
                  </a:cubicBezTo>
                  <a:cubicBezTo>
                    <a:pt x="112" y="77"/>
                    <a:pt x="112" y="77"/>
                    <a:pt x="112"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latin typeface="+mj-ea"/>
                <a:ea typeface="+mj-ea"/>
              </a:endParaRPr>
            </a:p>
          </p:txBody>
        </p:sp>
      </p:grpSp>
      <p:grpSp>
        <p:nvGrpSpPr>
          <p:cNvPr id="46" name="组合 45"/>
          <p:cNvGrpSpPr/>
          <p:nvPr/>
        </p:nvGrpSpPr>
        <p:grpSpPr>
          <a:xfrm>
            <a:off x="8866112" y="2579045"/>
            <a:ext cx="1500237" cy="1500237"/>
            <a:chOff x="8866112" y="2992566"/>
            <a:chExt cx="1500237" cy="1500237"/>
          </a:xfrm>
        </p:grpSpPr>
        <p:grpSp>
          <p:nvGrpSpPr>
            <p:cNvPr id="37" name="组合 36"/>
            <p:cNvGrpSpPr/>
            <p:nvPr/>
          </p:nvGrpSpPr>
          <p:grpSpPr>
            <a:xfrm>
              <a:off x="8866112" y="2992566"/>
              <a:ext cx="1500237" cy="1500237"/>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ea"/>
                  <a:ea typeface="+mj-ea"/>
                </a:endParaRPr>
              </a:p>
            </p:txBody>
          </p:sp>
          <p:sp>
            <p:nvSpPr>
              <p:cNvPr id="39" name="椭圆 38"/>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grpSp>
        <p:sp>
          <p:nvSpPr>
            <p:cNvPr id="26" name="TextBox 25"/>
            <p:cNvSpPr txBox="1"/>
            <p:nvPr/>
          </p:nvSpPr>
          <p:spPr>
            <a:xfrm>
              <a:off x="9188486" y="3290647"/>
              <a:ext cx="902811" cy="307777"/>
            </a:xfrm>
            <a:prstGeom prst="rect">
              <a:avLst/>
            </a:prstGeom>
            <a:noFill/>
          </p:spPr>
          <p:txBody>
            <a:bodyPr wrap="none" rtlCol="0">
              <a:spAutoFit/>
            </a:bodyPr>
            <a:lstStyle/>
            <a:p>
              <a:pPr algn="ctr"/>
              <a:r>
                <a:rPr lang="zh-CN" altLang="en-US" sz="1400" dirty="0">
                  <a:solidFill>
                    <a:schemeClr val="bg1"/>
                  </a:solidFill>
                  <a:latin typeface="+mj-ea"/>
                  <a:ea typeface="+mj-ea"/>
                </a:rPr>
                <a:t>添加标题</a:t>
              </a:r>
            </a:p>
          </p:txBody>
        </p:sp>
        <p:sp>
          <p:nvSpPr>
            <p:cNvPr id="27" name="Freeform 10"/>
            <p:cNvSpPr>
              <a:spLocks noEditPoints="1"/>
            </p:cNvSpPr>
            <p:nvPr/>
          </p:nvSpPr>
          <p:spPr bwMode="auto">
            <a:xfrm>
              <a:off x="9369487" y="3597281"/>
              <a:ext cx="493488" cy="548400"/>
            </a:xfrm>
            <a:custGeom>
              <a:avLst/>
              <a:gdLst>
                <a:gd name="T0" fmla="*/ 84 w 95"/>
                <a:gd name="T1" fmla="*/ 58 h 106"/>
                <a:gd name="T2" fmla="*/ 72 w 95"/>
                <a:gd name="T3" fmla="*/ 85 h 106"/>
                <a:gd name="T4" fmla="*/ 71 w 95"/>
                <a:gd name="T5" fmla="*/ 69 h 106"/>
                <a:gd name="T6" fmla="*/ 62 w 95"/>
                <a:gd name="T7" fmla="*/ 62 h 106"/>
                <a:gd name="T8" fmla="*/ 62 w 95"/>
                <a:gd name="T9" fmla="*/ 62 h 106"/>
                <a:gd name="T10" fmla="*/ 57 w 95"/>
                <a:gd name="T11" fmla="*/ 62 h 106"/>
                <a:gd name="T12" fmla="*/ 53 w 95"/>
                <a:gd name="T13" fmla="*/ 72 h 106"/>
                <a:gd name="T14" fmla="*/ 51 w 95"/>
                <a:gd name="T15" fmla="*/ 77 h 106"/>
                <a:gd name="T16" fmla="*/ 50 w 95"/>
                <a:gd name="T17" fmla="*/ 65 h 106"/>
                <a:gd name="T18" fmla="*/ 50 w 95"/>
                <a:gd name="T19" fmla="*/ 63 h 106"/>
                <a:gd name="T20" fmla="*/ 48 w 95"/>
                <a:gd name="T21" fmla="*/ 62 h 106"/>
                <a:gd name="T22" fmla="*/ 46 w 95"/>
                <a:gd name="T23" fmla="*/ 63 h 106"/>
                <a:gd name="T24" fmla="*/ 47 w 95"/>
                <a:gd name="T25" fmla="*/ 65 h 106"/>
                <a:gd name="T26" fmla="*/ 45 w 95"/>
                <a:gd name="T27" fmla="*/ 77 h 106"/>
                <a:gd name="T28" fmla="*/ 43 w 95"/>
                <a:gd name="T29" fmla="*/ 72 h 106"/>
                <a:gd name="T30" fmla="*/ 39 w 95"/>
                <a:gd name="T31" fmla="*/ 62 h 106"/>
                <a:gd name="T32" fmla="*/ 32 w 95"/>
                <a:gd name="T33" fmla="*/ 62 h 106"/>
                <a:gd name="T34" fmla="*/ 32 w 95"/>
                <a:gd name="T35" fmla="*/ 62 h 106"/>
                <a:gd name="T36" fmla="*/ 23 w 95"/>
                <a:gd name="T37" fmla="*/ 69 h 106"/>
                <a:gd name="T38" fmla="*/ 22 w 95"/>
                <a:gd name="T39" fmla="*/ 83 h 106"/>
                <a:gd name="T40" fmla="*/ 12 w 95"/>
                <a:gd name="T41" fmla="*/ 58 h 106"/>
                <a:gd name="T42" fmla="*/ 48 w 95"/>
                <a:gd name="T43" fmla="*/ 22 h 106"/>
                <a:gd name="T44" fmla="*/ 48 w 95"/>
                <a:gd name="T45" fmla="*/ 27 h 106"/>
                <a:gd name="T46" fmla="*/ 52 w 95"/>
                <a:gd name="T47" fmla="*/ 30 h 106"/>
                <a:gd name="T48" fmla="*/ 58 w 95"/>
                <a:gd name="T49" fmla="*/ 26 h 106"/>
                <a:gd name="T50" fmla="*/ 66 w 95"/>
                <a:gd name="T51" fmla="*/ 22 h 106"/>
                <a:gd name="T52" fmla="*/ 72 w 95"/>
                <a:gd name="T53" fmla="*/ 18 h 106"/>
                <a:gd name="T54" fmla="*/ 72 w 95"/>
                <a:gd name="T55" fmla="*/ 13 h 106"/>
                <a:gd name="T56" fmla="*/ 66 w 95"/>
                <a:gd name="T57" fmla="*/ 10 h 106"/>
                <a:gd name="T58" fmla="*/ 58 w 95"/>
                <a:gd name="T59" fmla="*/ 5 h 106"/>
                <a:gd name="T60" fmla="*/ 52 w 95"/>
                <a:gd name="T61" fmla="*/ 2 h 106"/>
                <a:gd name="T62" fmla="*/ 48 w 95"/>
                <a:gd name="T63" fmla="*/ 4 h 106"/>
                <a:gd name="T64" fmla="*/ 48 w 95"/>
                <a:gd name="T65" fmla="*/ 10 h 106"/>
                <a:gd name="T66" fmla="*/ 0 w 95"/>
                <a:gd name="T67" fmla="*/ 58 h 106"/>
                <a:gd name="T68" fmla="*/ 48 w 95"/>
                <a:gd name="T69" fmla="*/ 106 h 106"/>
                <a:gd name="T70" fmla="*/ 95 w 95"/>
                <a:gd name="T71" fmla="*/ 58 h 106"/>
                <a:gd name="T72" fmla="*/ 84 w 95"/>
                <a:gd name="T73" fmla="*/ 58 h 106"/>
                <a:gd name="T74" fmla="*/ 48 w 95"/>
                <a:gd name="T75" fmla="*/ 38 h 106"/>
                <a:gd name="T76" fmla="*/ 59 w 95"/>
                <a:gd name="T77" fmla="*/ 48 h 106"/>
                <a:gd name="T78" fmla="*/ 48 w 95"/>
                <a:gd name="T79" fmla="*/ 59 h 106"/>
                <a:gd name="T80" fmla="*/ 37 w 95"/>
                <a:gd name="T81" fmla="*/ 48 h 106"/>
                <a:gd name="T82" fmla="*/ 48 w 95"/>
                <a:gd name="T83" fmla="*/ 38 h 106"/>
                <a:gd name="T84" fmla="*/ 62 w 95"/>
                <a:gd name="T85" fmla="*/ 76 h 106"/>
                <a:gd name="T86" fmla="*/ 62 w 95"/>
                <a:gd name="T87" fmla="*/ 76 h 106"/>
                <a:gd name="T88" fmla="*/ 64 w 95"/>
                <a:gd name="T89" fmla="*/ 76 h 106"/>
                <a:gd name="T90" fmla="*/ 64 w 95"/>
                <a:gd name="T91" fmla="*/ 90 h 106"/>
                <a:gd name="T92" fmla="*/ 62 w 95"/>
                <a:gd name="T93" fmla="*/ 91 h 106"/>
                <a:gd name="T94" fmla="*/ 62 w 95"/>
                <a:gd name="T95" fmla="*/ 76 h 106"/>
                <a:gd name="T96" fmla="*/ 62 w 95"/>
                <a:gd name="T97" fmla="*/ 76 h 106"/>
                <a:gd name="T98" fmla="*/ 32 w 95"/>
                <a:gd name="T99" fmla="*/ 76 h 106"/>
                <a:gd name="T100" fmla="*/ 32 w 95"/>
                <a:gd name="T101" fmla="*/ 76 h 106"/>
                <a:gd name="T102" fmla="*/ 32 w 95"/>
                <a:gd name="T103" fmla="*/ 90 h 106"/>
                <a:gd name="T104" fmla="*/ 30 w 95"/>
                <a:gd name="T105" fmla="*/ 90 h 106"/>
                <a:gd name="T106" fmla="*/ 31 w 95"/>
                <a:gd name="T107" fmla="*/ 76 h 106"/>
                <a:gd name="T108" fmla="*/ 32 w 95"/>
                <a:gd name="T109"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5" h="106">
                  <a:moveTo>
                    <a:pt x="84" y="58"/>
                  </a:moveTo>
                  <a:cubicBezTo>
                    <a:pt x="84" y="68"/>
                    <a:pt x="79" y="78"/>
                    <a:pt x="72" y="85"/>
                  </a:cubicBezTo>
                  <a:cubicBezTo>
                    <a:pt x="72" y="77"/>
                    <a:pt x="72" y="71"/>
                    <a:pt x="71" y="69"/>
                  </a:cubicBezTo>
                  <a:cubicBezTo>
                    <a:pt x="68" y="63"/>
                    <a:pt x="64" y="62"/>
                    <a:pt x="62" y="62"/>
                  </a:cubicBezTo>
                  <a:cubicBezTo>
                    <a:pt x="62" y="62"/>
                    <a:pt x="62" y="62"/>
                    <a:pt x="62" y="62"/>
                  </a:cubicBezTo>
                  <a:cubicBezTo>
                    <a:pt x="57" y="62"/>
                    <a:pt x="57" y="62"/>
                    <a:pt x="57" y="62"/>
                  </a:cubicBezTo>
                  <a:cubicBezTo>
                    <a:pt x="53" y="72"/>
                    <a:pt x="53" y="72"/>
                    <a:pt x="53" y="72"/>
                  </a:cubicBezTo>
                  <a:cubicBezTo>
                    <a:pt x="51" y="77"/>
                    <a:pt x="51" y="77"/>
                    <a:pt x="51" y="77"/>
                  </a:cubicBezTo>
                  <a:cubicBezTo>
                    <a:pt x="50" y="65"/>
                    <a:pt x="50" y="65"/>
                    <a:pt x="50" y="65"/>
                  </a:cubicBezTo>
                  <a:cubicBezTo>
                    <a:pt x="50" y="64"/>
                    <a:pt x="50" y="64"/>
                    <a:pt x="50" y="63"/>
                  </a:cubicBezTo>
                  <a:cubicBezTo>
                    <a:pt x="50" y="62"/>
                    <a:pt x="49" y="62"/>
                    <a:pt x="48" y="62"/>
                  </a:cubicBezTo>
                  <a:cubicBezTo>
                    <a:pt x="47" y="62"/>
                    <a:pt x="46" y="62"/>
                    <a:pt x="46" y="63"/>
                  </a:cubicBezTo>
                  <a:cubicBezTo>
                    <a:pt x="46" y="64"/>
                    <a:pt x="46" y="64"/>
                    <a:pt x="47" y="65"/>
                  </a:cubicBezTo>
                  <a:cubicBezTo>
                    <a:pt x="45" y="77"/>
                    <a:pt x="45" y="77"/>
                    <a:pt x="45" y="77"/>
                  </a:cubicBezTo>
                  <a:cubicBezTo>
                    <a:pt x="43" y="72"/>
                    <a:pt x="43" y="72"/>
                    <a:pt x="43" y="72"/>
                  </a:cubicBezTo>
                  <a:cubicBezTo>
                    <a:pt x="39" y="62"/>
                    <a:pt x="39" y="62"/>
                    <a:pt x="39" y="62"/>
                  </a:cubicBezTo>
                  <a:cubicBezTo>
                    <a:pt x="32" y="62"/>
                    <a:pt x="32" y="62"/>
                    <a:pt x="32" y="62"/>
                  </a:cubicBezTo>
                  <a:cubicBezTo>
                    <a:pt x="32" y="62"/>
                    <a:pt x="32" y="62"/>
                    <a:pt x="32" y="62"/>
                  </a:cubicBezTo>
                  <a:cubicBezTo>
                    <a:pt x="29" y="62"/>
                    <a:pt x="25" y="64"/>
                    <a:pt x="23" y="69"/>
                  </a:cubicBezTo>
                  <a:cubicBezTo>
                    <a:pt x="22" y="71"/>
                    <a:pt x="22" y="76"/>
                    <a:pt x="22" y="83"/>
                  </a:cubicBezTo>
                  <a:cubicBezTo>
                    <a:pt x="15" y="76"/>
                    <a:pt x="12" y="68"/>
                    <a:pt x="12" y="58"/>
                  </a:cubicBezTo>
                  <a:cubicBezTo>
                    <a:pt x="12" y="38"/>
                    <a:pt x="28" y="22"/>
                    <a:pt x="48" y="22"/>
                  </a:cubicBezTo>
                  <a:cubicBezTo>
                    <a:pt x="48" y="27"/>
                    <a:pt x="48" y="27"/>
                    <a:pt x="48" y="27"/>
                  </a:cubicBezTo>
                  <a:cubicBezTo>
                    <a:pt x="48" y="30"/>
                    <a:pt x="50" y="31"/>
                    <a:pt x="52" y="30"/>
                  </a:cubicBezTo>
                  <a:cubicBezTo>
                    <a:pt x="58" y="26"/>
                    <a:pt x="58" y="26"/>
                    <a:pt x="58" y="26"/>
                  </a:cubicBezTo>
                  <a:cubicBezTo>
                    <a:pt x="60" y="25"/>
                    <a:pt x="64" y="23"/>
                    <a:pt x="66" y="22"/>
                  </a:cubicBezTo>
                  <a:cubicBezTo>
                    <a:pt x="72" y="18"/>
                    <a:pt x="72" y="18"/>
                    <a:pt x="72" y="18"/>
                  </a:cubicBezTo>
                  <a:cubicBezTo>
                    <a:pt x="74" y="17"/>
                    <a:pt x="74" y="15"/>
                    <a:pt x="72" y="13"/>
                  </a:cubicBezTo>
                  <a:cubicBezTo>
                    <a:pt x="66" y="10"/>
                    <a:pt x="66" y="10"/>
                    <a:pt x="66" y="10"/>
                  </a:cubicBezTo>
                  <a:cubicBezTo>
                    <a:pt x="64" y="8"/>
                    <a:pt x="60" y="6"/>
                    <a:pt x="58" y="5"/>
                  </a:cubicBezTo>
                  <a:cubicBezTo>
                    <a:pt x="52" y="2"/>
                    <a:pt x="52" y="2"/>
                    <a:pt x="52" y="2"/>
                  </a:cubicBezTo>
                  <a:cubicBezTo>
                    <a:pt x="50" y="0"/>
                    <a:pt x="48" y="1"/>
                    <a:pt x="48" y="4"/>
                  </a:cubicBezTo>
                  <a:cubicBezTo>
                    <a:pt x="48" y="10"/>
                    <a:pt x="48" y="10"/>
                    <a:pt x="48" y="10"/>
                  </a:cubicBezTo>
                  <a:cubicBezTo>
                    <a:pt x="21" y="10"/>
                    <a:pt x="0" y="32"/>
                    <a:pt x="0" y="58"/>
                  </a:cubicBezTo>
                  <a:cubicBezTo>
                    <a:pt x="0" y="84"/>
                    <a:pt x="21" y="106"/>
                    <a:pt x="48" y="106"/>
                  </a:cubicBezTo>
                  <a:cubicBezTo>
                    <a:pt x="74" y="106"/>
                    <a:pt x="95" y="84"/>
                    <a:pt x="95" y="58"/>
                  </a:cubicBezTo>
                  <a:cubicBezTo>
                    <a:pt x="84" y="58"/>
                    <a:pt x="84" y="58"/>
                    <a:pt x="84" y="58"/>
                  </a:cubicBezTo>
                  <a:close/>
                  <a:moveTo>
                    <a:pt x="48" y="38"/>
                  </a:moveTo>
                  <a:cubicBezTo>
                    <a:pt x="54" y="38"/>
                    <a:pt x="59" y="42"/>
                    <a:pt x="59" y="48"/>
                  </a:cubicBezTo>
                  <a:cubicBezTo>
                    <a:pt x="59" y="54"/>
                    <a:pt x="54" y="59"/>
                    <a:pt x="48" y="59"/>
                  </a:cubicBezTo>
                  <a:cubicBezTo>
                    <a:pt x="42" y="59"/>
                    <a:pt x="37" y="54"/>
                    <a:pt x="37" y="48"/>
                  </a:cubicBezTo>
                  <a:cubicBezTo>
                    <a:pt x="37" y="42"/>
                    <a:pt x="42" y="38"/>
                    <a:pt x="48" y="38"/>
                  </a:cubicBezTo>
                  <a:close/>
                  <a:moveTo>
                    <a:pt x="62" y="76"/>
                  </a:moveTo>
                  <a:cubicBezTo>
                    <a:pt x="62" y="76"/>
                    <a:pt x="62" y="76"/>
                    <a:pt x="62" y="76"/>
                  </a:cubicBezTo>
                  <a:cubicBezTo>
                    <a:pt x="63" y="75"/>
                    <a:pt x="64" y="76"/>
                    <a:pt x="64" y="76"/>
                  </a:cubicBezTo>
                  <a:cubicBezTo>
                    <a:pt x="64" y="90"/>
                    <a:pt x="64" y="90"/>
                    <a:pt x="64" y="90"/>
                  </a:cubicBezTo>
                  <a:cubicBezTo>
                    <a:pt x="63" y="91"/>
                    <a:pt x="63" y="91"/>
                    <a:pt x="62" y="91"/>
                  </a:cubicBezTo>
                  <a:cubicBezTo>
                    <a:pt x="62" y="76"/>
                    <a:pt x="62" y="76"/>
                    <a:pt x="62" y="76"/>
                  </a:cubicBezTo>
                  <a:cubicBezTo>
                    <a:pt x="62" y="76"/>
                    <a:pt x="62" y="76"/>
                    <a:pt x="62" y="76"/>
                  </a:cubicBezTo>
                  <a:close/>
                  <a:moveTo>
                    <a:pt x="32" y="76"/>
                  </a:moveTo>
                  <a:cubicBezTo>
                    <a:pt x="32" y="76"/>
                    <a:pt x="32" y="76"/>
                    <a:pt x="32" y="76"/>
                  </a:cubicBezTo>
                  <a:cubicBezTo>
                    <a:pt x="32" y="90"/>
                    <a:pt x="32" y="90"/>
                    <a:pt x="32" y="90"/>
                  </a:cubicBezTo>
                  <a:cubicBezTo>
                    <a:pt x="31" y="90"/>
                    <a:pt x="31" y="90"/>
                    <a:pt x="30" y="90"/>
                  </a:cubicBezTo>
                  <a:cubicBezTo>
                    <a:pt x="31" y="76"/>
                    <a:pt x="31" y="76"/>
                    <a:pt x="31" y="76"/>
                  </a:cubicBezTo>
                  <a:cubicBezTo>
                    <a:pt x="31" y="76"/>
                    <a:pt x="31" y="76"/>
                    <a:pt x="32" y="7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latin typeface="+mj-ea"/>
                <a:ea typeface="+mj-ea"/>
              </a:endParaRPr>
            </a:p>
          </p:txBody>
        </p:sp>
      </p:grpSp>
      <p:sp>
        <p:nvSpPr>
          <p:cNvPr id="28" name="TextBox 27"/>
          <p:cNvSpPr txBox="1"/>
          <p:nvPr/>
        </p:nvSpPr>
        <p:spPr>
          <a:xfrm>
            <a:off x="4616905" y="4202398"/>
            <a:ext cx="1770179" cy="748370"/>
          </a:xfrm>
          <a:prstGeom prst="rect">
            <a:avLst/>
          </a:prstGeom>
          <a:noFill/>
        </p:spPr>
        <p:txBody>
          <a:bodyPr wrap="square" lIns="70574" tIns="35286" rIns="70574" bIns="35286" rtlCol="0">
            <a:spAutoFit/>
          </a:bodyPr>
          <a:lstStyle/>
          <a:p>
            <a:r>
              <a:rPr lang="zh-CN" altLang="en-US" sz="1100" dirty="0">
                <a:solidFill>
                  <a:schemeClr val="tx1">
                    <a:lumMod val="65000"/>
                    <a:lumOff val="35000"/>
                  </a:schemeClr>
                </a:solidFill>
                <a:latin typeface="+mj-ea"/>
                <a:ea typeface="+mj-ea"/>
              </a:rPr>
              <a:t>您的内容打在这里，或者通过复制您的文本后，在此框中</a:t>
            </a:r>
            <a:r>
              <a:rPr lang="zh-CN" altLang="en-US" sz="1100">
                <a:solidFill>
                  <a:schemeClr val="tx1">
                    <a:lumMod val="65000"/>
                    <a:lumOff val="35000"/>
                  </a:schemeClr>
                </a:solidFill>
                <a:latin typeface="+mj-ea"/>
                <a:ea typeface="+mj-ea"/>
              </a:rPr>
              <a:t>选择粘贴，并选择只保留文字。</a:t>
            </a:r>
          </a:p>
        </p:txBody>
      </p:sp>
      <p:sp>
        <p:nvSpPr>
          <p:cNvPr id="29" name="TextBox 28"/>
          <p:cNvSpPr txBox="1"/>
          <p:nvPr/>
        </p:nvSpPr>
        <p:spPr>
          <a:xfrm>
            <a:off x="6674024" y="4202398"/>
            <a:ext cx="1770179" cy="748370"/>
          </a:xfrm>
          <a:prstGeom prst="rect">
            <a:avLst/>
          </a:prstGeom>
          <a:noFill/>
        </p:spPr>
        <p:txBody>
          <a:bodyPr wrap="square" lIns="70574" tIns="35286" rIns="70574" bIns="35286" rtlCol="0">
            <a:spAutoFit/>
          </a:bodyPr>
          <a:lstStyle/>
          <a:p>
            <a:r>
              <a:rPr lang="zh-CN" altLang="en-US" sz="1100" dirty="0">
                <a:solidFill>
                  <a:schemeClr val="tx1">
                    <a:lumMod val="65000"/>
                    <a:lumOff val="35000"/>
                  </a:schemeClr>
                </a:solidFill>
                <a:latin typeface="+mj-ea"/>
                <a:ea typeface="+mj-ea"/>
              </a:rPr>
              <a:t>您的内容打在这里，或者通过复制您的文本后，在此框中</a:t>
            </a:r>
            <a:r>
              <a:rPr lang="zh-CN" altLang="en-US" sz="1100">
                <a:solidFill>
                  <a:schemeClr val="tx1">
                    <a:lumMod val="65000"/>
                    <a:lumOff val="35000"/>
                  </a:schemeClr>
                </a:solidFill>
                <a:latin typeface="+mj-ea"/>
                <a:ea typeface="+mj-ea"/>
              </a:rPr>
              <a:t>选择粘贴，并选择只保留文字。</a:t>
            </a:r>
          </a:p>
        </p:txBody>
      </p:sp>
      <p:sp>
        <p:nvSpPr>
          <p:cNvPr id="30" name="TextBox 29"/>
          <p:cNvSpPr txBox="1"/>
          <p:nvPr/>
        </p:nvSpPr>
        <p:spPr>
          <a:xfrm>
            <a:off x="8731143" y="4202398"/>
            <a:ext cx="1770179" cy="748370"/>
          </a:xfrm>
          <a:prstGeom prst="rect">
            <a:avLst/>
          </a:prstGeom>
          <a:noFill/>
        </p:spPr>
        <p:txBody>
          <a:bodyPr wrap="square" lIns="70574" tIns="35286" rIns="70574" bIns="35286" rtlCol="0">
            <a:spAutoFit/>
          </a:bodyPr>
          <a:lstStyle/>
          <a:p>
            <a:r>
              <a:rPr lang="zh-CN" altLang="en-US" sz="1100" dirty="0">
                <a:solidFill>
                  <a:schemeClr val="tx1">
                    <a:lumMod val="65000"/>
                    <a:lumOff val="35000"/>
                  </a:schemeClr>
                </a:solidFill>
                <a:latin typeface="+mj-ea"/>
                <a:ea typeface="+mj-ea"/>
              </a:rPr>
              <a:t>您的内容打在这里，或者通过复制您的文本后，在此框中选择粘贴，并选择只保留文字。</a:t>
            </a:r>
          </a:p>
        </p:txBody>
      </p:sp>
    </p:spTree>
    <p:extLst>
      <p:ext uri="{BB962C8B-B14F-4D97-AF65-F5344CB8AC3E}">
        <p14:creationId xmlns:p14="http://schemas.microsoft.com/office/powerpoint/2010/main" val="1379435407"/>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350"/>
                                        <p:tgtEl>
                                          <p:spTgt spid="3"/>
                                        </p:tgtEl>
                                      </p:cBhvr>
                                    </p:animEffect>
                                  </p:childTnLst>
                                </p:cTn>
                              </p:par>
                            </p:childTnLst>
                          </p:cTn>
                        </p:par>
                        <p:par>
                          <p:cTn id="12" fill="hold">
                            <p:stCondLst>
                              <p:cond delay="85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150"/>
                                        <p:tgtEl>
                                          <p:spTgt spid="4"/>
                                        </p:tgtEl>
                                      </p:cBhvr>
                                    </p:animEffect>
                                  </p:childTnLst>
                                </p:cTn>
                              </p:par>
                            </p:childTnLst>
                          </p:cTn>
                        </p:par>
                        <p:par>
                          <p:cTn id="16" fill="hold">
                            <p:stCondLst>
                              <p:cond delay="1000"/>
                            </p:stCondLst>
                            <p:childTnLst>
                              <p:par>
                                <p:cTn id="17" presetID="22" presetClass="entr" presetSubtype="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150"/>
                                        <p:tgtEl>
                                          <p:spTgt spid="6"/>
                                        </p:tgtEl>
                                      </p:cBhvr>
                                    </p:animEffect>
                                  </p:childTnLst>
                                </p:cTn>
                              </p:par>
                            </p:childTnLst>
                          </p:cTn>
                        </p:par>
                        <p:par>
                          <p:cTn id="24" fill="hold">
                            <p:stCondLst>
                              <p:cond delay="1650"/>
                            </p:stCondLst>
                            <p:childTnLst>
                              <p:par>
                                <p:cTn id="25" presetID="22" presetClass="entr" presetSubtype="8"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250"/>
                                        <p:tgtEl>
                                          <p:spTgt spid="7"/>
                                        </p:tgtEl>
                                      </p:cBhvr>
                                    </p:animEffect>
                                  </p:childTnLst>
                                </p:cTn>
                              </p:par>
                              <p:par>
                                <p:cTn id="28" presetID="53" presetClass="entr" presetSubtype="16" fill="hold" nodeType="withEffect">
                                  <p:stCondLst>
                                    <p:cond delay="25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fltVal val="0"/>
                                          </p:val>
                                        </p:tav>
                                        <p:tav tm="100000">
                                          <p:val>
                                            <p:strVal val="#ppt_w"/>
                                          </p:val>
                                        </p:tav>
                                      </p:tavLst>
                                    </p:anim>
                                    <p:anim calcmode="lin" valueType="num">
                                      <p:cBhvr>
                                        <p:cTn id="31" dur="500" fill="hold"/>
                                        <p:tgtEl>
                                          <p:spTgt spid="40"/>
                                        </p:tgtEl>
                                        <p:attrNameLst>
                                          <p:attrName>ppt_h</p:attrName>
                                        </p:attrNameLst>
                                      </p:cBhvr>
                                      <p:tavLst>
                                        <p:tav tm="0">
                                          <p:val>
                                            <p:fltVal val="0"/>
                                          </p:val>
                                        </p:tav>
                                        <p:tav tm="100000">
                                          <p:val>
                                            <p:strVal val="#ppt_h"/>
                                          </p:val>
                                        </p:tav>
                                      </p:tavLst>
                                    </p:anim>
                                    <p:animEffect transition="in" filter="fade">
                                      <p:cBhvr>
                                        <p:cTn id="32" dur="500"/>
                                        <p:tgtEl>
                                          <p:spTgt spid="40"/>
                                        </p:tgtEl>
                                      </p:cBhvr>
                                    </p:animEffect>
                                  </p:childTnLst>
                                </p:cTn>
                              </p:par>
                            </p:childTnLst>
                          </p:cTn>
                        </p:par>
                        <p:par>
                          <p:cTn id="33" fill="hold">
                            <p:stCondLst>
                              <p:cond delay="2400"/>
                            </p:stCondLst>
                            <p:childTnLst>
                              <p:par>
                                <p:cTn id="34" presetID="22" presetClass="entr" presetSubtype="8"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250"/>
                                        <p:tgtEl>
                                          <p:spTgt spid="9"/>
                                        </p:tgtEl>
                                      </p:cBhvr>
                                    </p:animEffect>
                                  </p:childTnLst>
                                </p:cTn>
                              </p:par>
                              <p:par>
                                <p:cTn id="37" presetID="53" presetClass="entr" presetSubtype="16" fill="hold" nodeType="withEffect">
                                  <p:stCondLst>
                                    <p:cond delay="250"/>
                                  </p:stCondLst>
                                  <p:childTnLst>
                                    <p:set>
                                      <p:cBhvr>
                                        <p:cTn id="38" dur="1" fill="hold">
                                          <p:stCondLst>
                                            <p:cond delay="0"/>
                                          </p:stCondLst>
                                        </p:cTn>
                                        <p:tgtEl>
                                          <p:spTgt spid="45"/>
                                        </p:tgtEl>
                                        <p:attrNameLst>
                                          <p:attrName>style.visibility</p:attrName>
                                        </p:attrNameLst>
                                      </p:cBhvr>
                                      <p:to>
                                        <p:strVal val="visible"/>
                                      </p:to>
                                    </p:set>
                                    <p:anim calcmode="lin" valueType="num">
                                      <p:cBhvr>
                                        <p:cTn id="39" dur="500" fill="hold"/>
                                        <p:tgtEl>
                                          <p:spTgt spid="45"/>
                                        </p:tgtEl>
                                        <p:attrNameLst>
                                          <p:attrName>ppt_w</p:attrName>
                                        </p:attrNameLst>
                                      </p:cBhvr>
                                      <p:tavLst>
                                        <p:tav tm="0">
                                          <p:val>
                                            <p:fltVal val="0"/>
                                          </p:val>
                                        </p:tav>
                                        <p:tav tm="100000">
                                          <p:val>
                                            <p:strVal val="#ppt_w"/>
                                          </p:val>
                                        </p:tav>
                                      </p:tavLst>
                                    </p:anim>
                                    <p:anim calcmode="lin" valueType="num">
                                      <p:cBhvr>
                                        <p:cTn id="40" dur="500" fill="hold"/>
                                        <p:tgtEl>
                                          <p:spTgt spid="45"/>
                                        </p:tgtEl>
                                        <p:attrNameLst>
                                          <p:attrName>ppt_h</p:attrName>
                                        </p:attrNameLst>
                                      </p:cBhvr>
                                      <p:tavLst>
                                        <p:tav tm="0">
                                          <p:val>
                                            <p:fltVal val="0"/>
                                          </p:val>
                                        </p:tav>
                                        <p:tav tm="100000">
                                          <p:val>
                                            <p:strVal val="#ppt_h"/>
                                          </p:val>
                                        </p:tav>
                                      </p:tavLst>
                                    </p:anim>
                                    <p:animEffect transition="in" filter="fade">
                                      <p:cBhvr>
                                        <p:cTn id="41" dur="500"/>
                                        <p:tgtEl>
                                          <p:spTgt spid="45"/>
                                        </p:tgtEl>
                                      </p:cBhvr>
                                    </p:animEffect>
                                  </p:childTnLst>
                                </p:cTn>
                              </p:par>
                            </p:childTnLst>
                          </p:cTn>
                        </p:par>
                        <p:par>
                          <p:cTn id="42" fill="hold">
                            <p:stCondLst>
                              <p:cond delay="3150"/>
                            </p:stCondLst>
                            <p:childTnLst>
                              <p:par>
                                <p:cTn id="43" presetID="22" presetClass="entr" presetSubtype="8"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par>
                                <p:cTn id="46" presetID="53" presetClass="entr" presetSubtype="16" fill="hold" nodeType="withEffect">
                                  <p:stCondLst>
                                    <p:cond delay="250"/>
                                  </p:stCondLst>
                                  <p:childTnLst>
                                    <p:set>
                                      <p:cBhvr>
                                        <p:cTn id="47" dur="1" fill="hold">
                                          <p:stCondLst>
                                            <p:cond delay="0"/>
                                          </p:stCondLst>
                                        </p:cTn>
                                        <p:tgtEl>
                                          <p:spTgt spid="46"/>
                                        </p:tgtEl>
                                        <p:attrNameLst>
                                          <p:attrName>style.visibility</p:attrName>
                                        </p:attrNameLst>
                                      </p:cBhvr>
                                      <p:to>
                                        <p:strVal val="visible"/>
                                      </p:to>
                                    </p:set>
                                    <p:anim calcmode="lin" valueType="num">
                                      <p:cBhvr>
                                        <p:cTn id="48" dur="500" fill="hold"/>
                                        <p:tgtEl>
                                          <p:spTgt spid="46"/>
                                        </p:tgtEl>
                                        <p:attrNameLst>
                                          <p:attrName>ppt_w</p:attrName>
                                        </p:attrNameLst>
                                      </p:cBhvr>
                                      <p:tavLst>
                                        <p:tav tm="0">
                                          <p:val>
                                            <p:fltVal val="0"/>
                                          </p:val>
                                        </p:tav>
                                        <p:tav tm="100000">
                                          <p:val>
                                            <p:strVal val="#ppt_w"/>
                                          </p:val>
                                        </p:tav>
                                      </p:tavLst>
                                    </p:anim>
                                    <p:anim calcmode="lin" valueType="num">
                                      <p:cBhvr>
                                        <p:cTn id="49" dur="500" fill="hold"/>
                                        <p:tgtEl>
                                          <p:spTgt spid="46"/>
                                        </p:tgtEl>
                                        <p:attrNameLst>
                                          <p:attrName>ppt_h</p:attrName>
                                        </p:attrNameLst>
                                      </p:cBhvr>
                                      <p:tavLst>
                                        <p:tav tm="0">
                                          <p:val>
                                            <p:fltVal val="0"/>
                                          </p:val>
                                        </p:tav>
                                        <p:tav tm="100000">
                                          <p:val>
                                            <p:strVal val="#ppt_h"/>
                                          </p:val>
                                        </p:tav>
                                      </p:tavLst>
                                    </p:anim>
                                    <p:animEffect transition="in" filter="fade">
                                      <p:cBhvr>
                                        <p:cTn id="50" dur="500"/>
                                        <p:tgtEl>
                                          <p:spTgt spid="46"/>
                                        </p:tgtEl>
                                      </p:cBhvr>
                                    </p:animEffect>
                                  </p:childTnLst>
                                </p:cTn>
                              </p:par>
                            </p:childTnLst>
                          </p:cTn>
                        </p:par>
                        <p:par>
                          <p:cTn id="51" fill="hold">
                            <p:stCondLst>
                              <p:cond delay="3900"/>
                            </p:stCondLst>
                            <p:childTnLst>
                              <p:par>
                                <p:cTn id="52" presetID="22" presetClass="entr" presetSubtype="8"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250"/>
                                        <p:tgtEl>
                                          <p:spTgt spid="13"/>
                                        </p:tgtEl>
                                      </p:cBhvr>
                                    </p:animEffect>
                                  </p:childTnLst>
                                </p:cTn>
                              </p:par>
                            </p:childTnLst>
                          </p:cTn>
                        </p:par>
                        <p:par>
                          <p:cTn id="55" fill="hold">
                            <p:stCondLst>
                              <p:cond delay="4150"/>
                            </p:stCondLst>
                            <p:childTnLst>
                              <p:par>
                                <p:cTn id="56" presetID="22" presetClass="entr" presetSubtype="1"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up)">
                                      <p:cBhvr>
                                        <p:cTn id="58" dur="250"/>
                                        <p:tgtEl>
                                          <p:spTgt spid="14"/>
                                        </p:tgtEl>
                                      </p:cBhvr>
                                    </p:animEffect>
                                  </p:childTnLst>
                                </p:cTn>
                              </p:par>
                              <p:par>
                                <p:cTn id="59" presetID="22" presetClass="entr" presetSubtype="2" fill="hold" nodeType="withEffect">
                                  <p:stCondLst>
                                    <p:cond delay="250"/>
                                  </p:stCondLst>
                                  <p:childTnLst>
                                    <p:set>
                                      <p:cBhvr>
                                        <p:cTn id="60" dur="1" fill="hold">
                                          <p:stCondLst>
                                            <p:cond delay="0"/>
                                          </p:stCondLst>
                                        </p:cTn>
                                        <p:tgtEl>
                                          <p:spTgt spid="15"/>
                                        </p:tgtEl>
                                        <p:attrNameLst>
                                          <p:attrName>style.visibility</p:attrName>
                                        </p:attrNameLst>
                                      </p:cBhvr>
                                      <p:to>
                                        <p:strVal val="visible"/>
                                      </p:to>
                                    </p:set>
                                    <p:animEffect transition="in" filter="wipe(right)">
                                      <p:cBhvr>
                                        <p:cTn id="61" dur="500"/>
                                        <p:tgtEl>
                                          <p:spTgt spid="15"/>
                                        </p:tgtEl>
                                      </p:cBhvr>
                                    </p:animEffect>
                                  </p:childTnLst>
                                </p:cTn>
                              </p:par>
                              <p:par>
                                <p:cTn id="62" presetID="42"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anim calcmode="lin" valueType="num">
                                      <p:cBhvr>
                                        <p:cTn id="65" dur="500" fill="hold"/>
                                        <p:tgtEl>
                                          <p:spTgt spid="28"/>
                                        </p:tgtEl>
                                        <p:attrNameLst>
                                          <p:attrName>ppt_x</p:attrName>
                                        </p:attrNameLst>
                                      </p:cBhvr>
                                      <p:tavLst>
                                        <p:tav tm="0">
                                          <p:val>
                                            <p:strVal val="#ppt_x"/>
                                          </p:val>
                                        </p:tav>
                                        <p:tav tm="100000">
                                          <p:val>
                                            <p:strVal val="#ppt_x"/>
                                          </p:val>
                                        </p:tav>
                                      </p:tavLst>
                                    </p:anim>
                                    <p:anim calcmode="lin" valueType="num">
                                      <p:cBhvr>
                                        <p:cTn id="66" dur="500" fill="hold"/>
                                        <p:tgtEl>
                                          <p:spTgt spid="28"/>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0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anim calcmode="lin" valueType="num">
                                      <p:cBhvr>
                                        <p:cTn id="70" dur="500" fill="hold"/>
                                        <p:tgtEl>
                                          <p:spTgt spid="29"/>
                                        </p:tgtEl>
                                        <p:attrNameLst>
                                          <p:attrName>ppt_x</p:attrName>
                                        </p:attrNameLst>
                                      </p:cBhvr>
                                      <p:tavLst>
                                        <p:tav tm="0">
                                          <p:val>
                                            <p:strVal val="#ppt_x"/>
                                          </p:val>
                                        </p:tav>
                                        <p:tav tm="100000">
                                          <p:val>
                                            <p:strVal val="#ppt_x"/>
                                          </p:val>
                                        </p:tav>
                                      </p:tavLst>
                                    </p:anim>
                                    <p:anim calcmode="lin" valueType="num">
                                      <p:cBhvr>
                                        <p:cTn id="71" dur="500" fill="hold"/>
                                        <p:tgtEl>
                                          <p:spTgt spid="29"/>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40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anim calcmode="lin" valueType="num">
                                      <p:cBhvr>
                                        <p:cTn id="75" dur="500" fill="hold"/>
                                        <p:tgtEl>
                                          <p:spTgt spid="30"/>
                                        </p:tgtEl>
                                        <p:attrNameLst>
                                          <p:attrName>ppt_x</p:attrName>
                                        </p:attrNameLst>
                                      </p:cBhvr>
                                      <p:tavLst>
                                        <p:tav tm="0">
                                          <p:val>
                                            <p:strVal val="#ppt_x"/>
                                          </p:val>
                                        </p:tav>
                                        <p:tav tm="100000">
                                          <p:val>
                                            <p:strVal val="#ppt_x"/>
                                          </p:val>
                                        </p:tav>
                                      </p:tavLst>
                                    </p:anim>
                                    <p:anim calcmode="lin" valueType="num">
                                      <p:cBhvr>
                                        <p:cTn id="76"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sp>
        <p:nvSpPr>
          <p:cNvPr id="41" name="矩形 40"/>
          <p:cNvSpPr/>
          <p:nvPr/>
        </p:nvSpPr>
        <p:spPr>
          <a:xfrm>
            <a:off x="2849150" y="1829834"/>
            <a:ext cx="3069683" cy="1785621"/>
          </a:xfrm>
          <a:prstGeom prst="rect">
            <a:avLst/>
          </a:prstGeom>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nSpc>
                <a:spcPct val="150000"/>
              </a:lnSpc>
            </a:pPr>
            <a:r>
              <a:rPr lang="zh-CN" altLang="en-US" sz="2300" b="1" dirty="0">
                <a:solidFill>
                  <a:schemeClr val="bg1"/>
                </a:solidFill>
                <a:latin typeface="+mj-ea"/>
                <a:ea typeface="+mj-ea"/>
              </a:rPr>
              <a:t>项目</a:t>
            </a:r>
            <a:r>
              <a:rPr lang="en-US" altLang="zh-CN" sz="2300" b="1" dirty="0">
                <a:solidFill>
                  <a:schemeClr val="bg1"/>
                </a:solidFill>
                <a:latin typeface="+mj-ea"/>
                <a:ea typeface="+mj-ea"/>
              </a:rPr>
              <a:t>1</a:t>
            </a:r>
            <a:r>
              <a:rPr lang="zh-CN" altLang="en-US" sz="2300" b="1" dirty="0">
                <a:solidFill>
                  <a:schemeClr val="bg1"/>
                </a:solidFill>
                <a:latin typeface="+mj-ea"/>
                <a:ea typeface="+mj-ea"/>
              </a:rPr>
              <a:t>的标题</a:t>
            </a:r>
            <a:endParaRPr lang="en-US" altLang="zh-CN" sz="2300" b="1" dirty="0">
              <a:solidFill>
                <a:schemeClr val="bg1"/>
              </a:solidFill>
              <a:latin typeface="+mj-ea"/>
              <a:ea typeface="+mj-ea"/>
            </a:endParaRPr>
          </a:p>
          <a:p>
            <a:pPr>
              <a:lnSpc>
                <a:spcPct val="150000"/>
              </a:lnSpc>
            </a:pPr>
            <a:r>
              <a:rPr lang="zh-CN" altLang="en-US" sz="1400" dirty="0">
                <a:solidFill>
                  <a:schemeClr val="bg1"/>
                </a:solidFill>
                <a:latin typeface="+mj-ea"/>
                <a:ea typeface="+mj-ea"/>
              </a:rPr>
              <a:t>此处添加项目</a:t>
            </a:r>
            <a:r>
              <a:rPr lang="en-US" altLang="zh-CN" sz="1400" dirty="0">
                <a:solidFill>
                  <a:schemeClr val="bg1"/>
                </a:solidFill>
                <a:latin typeface="+mj-ea"/>
                <a:ea typeface="+mj-ea"/>
              </a:rPr>
              <a:t>1</a:t>
            </a:r>
            <a:r>
              <a:rPr lang="zh-CN" altLang="en-US" sz="1400" dirty="0">
                <a:solidFill>
                  <a:schemeClr val="bg1"/>
                </a:solidFill>
                <a:latin typeface="+mj-ea"/>
                <a:ea typeface="+mj-ea"/>
              </a:rPr>
              <a:t>的文字说明</a:t>
            </a:r>
            <a:endParaRPr lang="en-US" altLang="zh-CN" sz="1400" dirty="0">
              <a:solidFill>
                <a:schemeClr val="bg1"/>
              </a:solidFill>
              <a:latin typeface="+mj-ea"/>
              <a:ea typeface="+mj-ea"/>
            </a:endParaRPr>
          </a:p>
          <a:p>
            <a:pPr>
              <a:lnSpc>
                <a:spcPct val="150000"/>
              </a:lnSpc>
            </a:pPr>
            <a:r>
              <a:rPr lang="zh-CN" altLang="en-US" sz="1400" dirty="0">
                <a:solidFill>
                  <a:schemeClr val="bg1"/>
                </a:solidFill>
                <a:latin typeface="+mj-ea"/>
                <a:ea typeface="+mj-ea"/>
              </a:rPr>
              <a:t>此处添加项目</a:t>
            </a:r>
            <a:r>
              <a:rPr lang="en-US" altLang="zh-CN" sz="1400" dirty="0">
                <a:solidFill>
                  <a:schemeClr val="bg1"/>
                </a:solidFill>
                <a:latin typeface="+mj-ea"/>
                <a:ea typeface="+mj-ea"/>
              </a:rPr>
              <a:t>1</a:t>
            </a:r>
            <a:r>
              <a:rPr lang="zh-CN" altLang="en-US" sz="1400" dirty="0">
                <a:solidFill>
                  <a:schemeClr val="bg1"/>
                </a:solidFill>
                <a:latin typeface="+mj-ea"/>
                <a:ea typeface="+mj-ea"/>
              </a:rPr>
              <a:t>的文字说明</a:t>
            </a:r>
          </a:p>
        </p:txBody>
      </p:sp>
      <p:sp>
        <p:nvSpPr>
          <p:cNvPr id="42" name="矩形 41"/>
          <p:cNvSpPr/>
          <p:nvPr/>
        </p:nvSpPr>
        <p:spPr>
          <a:xfrm>
            <a:off x="5908107" y="1832854"/>
            <a:ext cx="3069683" cy="1785621"/>
          </a:xfrm>
          <a:prstGeom prst="rect">
            <a:avLst/>
          </a:prstGeom>
          <a:blipFill>
            <a:blip r:embed="rId4" cstate="print"/>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gn="ctr"/>
            <a:endParaRPr lang="zh-CN" altLang="en-US">
              <a:latin typeface="+mj-ea"/>
              <a:ea typeface="+mj-ea"/>
            </a:endParaRPr>
          </a:p>
        </p:txBody>
      </p:sp>
      <p:sp>
        <p:nvSpPr>
          <p:cNvPr id="43" name="矩形 42"/>
          <p:cNvSpPr/>
          <p:nvPr/>
        </p:nvSpPr>
        <p:spPr>
          <a:xfrm>
            <a:off x="8967063" y="1829834"/>
            <a:ext cx="3069683" cy="1785621"/>
          </a:xfrm>
          <a:prstGeom prst="rect">
            <a:avLst/>
          </a:prstGeom>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nSpc>
                <a:spcPct val="150000"/>
              </a:lnSpc>
            </a:pPr>
            <a:r>
              <a:rPr lang="zh-CN" altLang="en-US" sz="2300" b="1" dirty="0">
                <a:solidFill>
                  <a:schemeClr val="bg1"/>
                </a:solidFill>
                <a:latin typeface="+mj-ea"/>
                <a:ea typeface="+mj-ea"/>
              </a:rPr>
              <a:t>项目</a:t>
            </a:r>
            <a:r>
              <a:rPr lang="en-US" altLang="zh-CN" sz="2300" b="1" dirty="0">
                <a:solidFill>
                  <a:schemeClr val="bg1"/>
                </a:solidFill>
                <a:latin typeface="+mj-ea"/>
                <a:ea typeface="+mj-ea"/>
              </a:rPr>
              <a:t>2</a:t>
            </a:r>
            <a:r>
              <a:rPr lang="zh-CN" altLang="en-US" sz="2300" b="1" dirty="0">
                <a:solidFill>
                  <a:schemeClr val="bg1"/>
                </a:solidFill>
                <a:latin typeface="+mj-ea"/>
                <a:ea typeface="+mj-ea"/>
              </a:rPr>
              <a:t>的标题</a:t>
            </a:r>
            <a:endParaRPr lang="en-US" altLang="zh-CN" sz="2300" b="1" dirty="0">
              <a:solidFill>
                <a:schemeClr val="bg1"/>
              </a:solidFill>
              <a:latin typeface="+mj-ea"/>
              <a:ea typeface="+mj-ea"/>
            </a:endParaRPr>
          </a:p>
          <a:p>
            <a:pPr>
              <a:lnSpc>
                <a:spcPct val="150000"/>
              </a:lnSpc>
            </a:pPr>
            <a:r>
              <a:rPr lang="zh-CN" altLang="en-US" sz="1400" dirty="0">
                <a:solidFill>
                  <a:schemeClr val="bg1"/>
                </a:solidFill>
                <a:latin typeface="+mj-ea"/>
                <a:ea typeface="+mj-ea"/>
              </a:rPr>
              <a:t>此处添加项目</a:t>
            </a:r>
            <a:r>
              <a:rPr lang="en-US" altLang="zh-CN" sz="1400" dirty="0">
                <a:solidFill>
                  <a:schemeClr val="bg1"/>
                </a:solidFill>
                <a:latin typeface="+mj-ea"/>
                <a:ea typeface="+mj-ea"/>
              </a:rPr>
              <a:t>2</a:t>
            </a:r>
            <a:r>
              <a:rPr lang="zh-CN" altLang="en-US" sz="1400" dirty="0">
                <a:solidFill>
                  <a:schemeClr val="bg1"/>
                </a:solidFill>
                <a:latin typeface="+mj-ea"/>
                <a:ea typeface="+mj-ea"/>
              </a:rPr>
              <a:t>的文字说明</a:t>
            </a:r>
            <a:endParaRPr lang="en-US" altLang="zh-CN" sz="1400" dirty="0">
              <a:solidFill>
                <a:schemeClr val="bg1"/>
              </a:solidFill>
              <a:latin typeface="+mj-ea"/>
              <a:ea typeface="+mj-ea"/>
            </a:endParaRPr>
          </a:p>
          <a:p>
            <a:pPr>
              <a:lnSpc>
                <a:spcPct val="150000"/>
              </a:lnSpc>
            </a:pPr>
            <a:r>
              <a:rPr lang="zh-CN" altLang="en-US" sz="1400" dirty="0">
                <a:solidFill>
                  <a:schemeClr val="bg1"/>
                </a:solidFill>
                <a:latin typeface="+mj-ea"/>
                <a:ea typeface="+mj-ea"/>
              </a:rPr>
              <a:t>此处添加项目</a:t>
            </a:r>
            <a:r>
              <a:rPr lang="en-US" altLang="zh-CN" sz="1400" dirty="0">
                <a:solidFill>
                  <a:schemeClr val="bg1"/>
                </a:solidFill>
                <a:latin typeface="+mj-ea"/>
                <a:ea typeface="+mj-ea"/>
              </a:rPr>
              <a:t>2</a:t>
            </a:r>
            <a:r>
              <a:rPr lang="zh-CN" altLang="en-US" sz="1400" dirty="0">
                <a:solidFill>
                  <a:schemeClr val="bg1"/>
                </a:solidFill>
                <a:latin typeface="+mj-ea"/>
                <a:ea typeface="+mj-ea"/>
              </a:rPr>
              <a:t>的文字说明</a:t>
            </a:r>
            <a:endParaRPr lang="zh-CN" altLang="en-US" dirty="0">
              <a:latin typeface="+mj-ea"/>
              <a:ea typeface="+mj-ea"/>
            </a:endParaRPr>
          </a:p>
        </p:txBody>
      </p:sp>
      <p:sp>
        <p:nvSpPr>
          <p:cNvPr id="44" name="矩形 43"/>
          <p:cNvSpPr/>
          <p:nvPr/>
        </p:nvSpPr>
        <p:spPr>
          <a:xfrm>
            <a:off x="2849150" y="3607738"/>
            <a:ext cx="3069683" cy="1785621"/>
          </a:xfrm>
          <a:prstGeom prst="rect">
            <a:avLst/>
          </a:prstGeom>
          <a:blipFill>
            <a:blip r:embed="rId5" cstate="print"/>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gn="ctr"/>
            <a:endParaRPr lang="zh-CN" altLang="en-US">
              <a:latin typeface="+mj-ea"/>
              <a:ea typeface="+mj-ea"/>
            </a:endParaRPr>
          </a:p>
        </p:txBody>
      </p:sp>
      <p:sp>
        <p:nvSpPr>
          <p:cNvPr id="47" name="矩形 46"/>
          <p:cNvSpPr/>
          <p:nvPr/>
        </p:nvSpPr>
        <p:spPr>
          <a:xfrm>
            <a:off x="5908107" y="3610758"/>
            <a:ext cx="3069683" cy="1785621"/>
          </a:xfrm>
          <a:prstGeom prst="rect">
            <a:avLst/>
          </a:prstGeom>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nSpc>
                <a:spcPct val="150000"/>
              </a:lnSpc>
            </a:pPr>
            <a:r>
              <a:rPr lang="zh-CN" altLang="en-US" sz="2300" b="1" dirty="0">
                <a:solidFill>
                  <a:schemeClr val="bg1"/>
                </a:solidFill>
                <a:latin typeface="+mj-ea"/>
                <a:ea typeface="+mj-ea"/>
              </a:rPr>
              <a:t>项目</a:t>
            </a:r>
            <a:r>
              <a:rPr lang="en-US" altLang="zh-CN" sz="2300" b="1" dirty="0">
                <a:solidFill>
                  <a:schemeClr val="bg1"/>
                </a:solidFill>
                <a:latin typeface="+mj-ea"/>
                <a:ea typeface="+mj-ea"/>
              </a:rPr>
              <a:t>2</a:t>
            </a:r>
            <a:r>
              <a:rPr lang="zh-CN" altLang="en-US" sz="2300" b="1" dirty="0">
                <a:solidFill>
                  <a:schemeClr val="bg1"/>
                </a:solidFill>
                <a:latin typeface="+mj-ea"/>
                <a:ea typeface="+mj-ea"/>
              </a:rPr>
              <a:t>的标题</a:t>
            </a:r>
            <a:endParaRPr lang="en-US" altLang="zh-CN" sz="2300" b="1" dirty="0">
              <a:solidFill>
                <a:schemeClr val="bg1"/>
              </a:solidFill>
              <a:latin typeface="+mj-ea"/>
              <a:ea typeface="+mj-ea"/>
            </a:endParaRPr>
          </a:p>
          <a:p>
            <a:pPr>
              <a:lnSpc>
                <a:spcPct val="150000"/>
              </a:lnSpc>
            </a:pPr>
            <a:r>
              <a:rPr lang="zh-CN" altLang="en-US" sz="1400" dirty="0">
                <a:solidFill>
                  <a:schemeClr val="bg1"/>
                </a:solidFill>
                <a:latin typeface="+mj-ea"/>
                <a:ea typeface="+mj-ea"/>
              </a:rPr>
              <a:t>此处添加项目</a:t>
            </a:r>
            <a:r>
              <a:rPr lang="en-US" altLang="zh-CN" sz="1400" dirty="0">
                <a:solidFill>
                  <a:schemeClr val="bg1"/>
                </a:solidFill>
                <a:latin typeface="+mj-ea"/>
                <a:ea typeface="+mj-ea"/>
              </a:rPr>
              <a:t>2</a:t>
            </a:r>
            <a:r>
              <a:rPr lang="zh-CN" altLang="en-US" sz="1400" dirty="0">
                <a:solidFill>
                  <a:schemeClr val="bg1"/>
                </a:solidFill>
                <a:latin typeface="+mj-ea"/>
                <a:ea typeface="+mj-ea"/>
              </a:rPr>
              <a:t>的文字说明</a:t>
            </a:r>
            <a:endParaRPr lang="en-US" altLang="zh-CN" sz="1400" dirty="0">
              <a:solidFill>
                <a:schemeClr val="bg1"/>
              </a:solidFill>
              <a:latin typeface="+mj-ea"/>
              <a:ea typeface="+mj-ea"/>
            </a:endParaRPr>
          </a:p>
          <a:p>
            <a:pPr>
              <a:lnSpc>
                <a:spcPct val="150000"/>
              </a:lnSpc>
            </a:pPr>
            <a:r>
              <a:rPr lang="zh-CN" altLang="en-US" sz="1400" dirty="0">
                <a:solidFill>
                  <a:schemeClr val="bg1"/>
                </a:solidFill>
                <a:latin typeface="+mj-ea"/>
                <a:ea typeface="+mj-ea"/>
              </a:rPr>
              <a:t>此处添加项目</a:t>
            </a:r>
            <a:r>
              <a:rPr lang="en-US" altLang="zh-CN" sz="1400" dirty="0">
                <a:solidFill>
                  <a:schemeClr val="bg1"/>
                </a:solidFill>
                <a:latin typeface="+mj-ea"/>
                <a:ea typeface="+mj-ea"/>
              </a:rPr>
              <a:t>2</a:t>
            </a:r>
            <a:r>
              <a:rPr lang="zh-CN" altLang="en-US" sz="1400" dirty="0">
                <a:solidFill>
                  <a:schemeClr val="bg1"/>
                </a:solidFill>
                <a:latin typeface="+mj-ea"/>
                <a:ea typeface="+mj-ea"/>
              </a:rPr>
              <a:t>的文字说明</a:t>
            </a:r>
            <a:endParaRPr lang="zh-CN" altLang="en-US" dirty="0">
              <a:latin typeface="+mj-ea"/>
              <a:ea typeface="+mj-ea"/>
            </a:endParaRPr>
          </a:p>
        </p:txBody>
      </p:sp>
      <p:sp>
        <p:nvSpPr>
          <p:cNvPr id="48" name="矩形 47"/>
          <p:cNvSpPr/>
          <p:nvPr/>
        </p:nvSpPr>
        <p:spPr>
          <a:xfrm>
            <a:off x="8967063" y="3607738"/>
            <a:ext cx="3069683" cy="1785621"/>
          </a:xfrm>
          <a:prstGeom prst="rect">
            <a:avLst/>
          </a:prstGeom>
          <a:blipFill>
            <a:blip r:embed="rId6" cstate="print"/>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gn="ctr"/>
            <a:endParaRPr lang="zh-CN" altLang="en-US">
              <a:latin typeface="+mj-ea"/>
              <a:ea typeface="+mj-ea"/>
            </a:endParaRPr>
          </a:p>
        </p:txBody>
      </p:sp>
      <p:sp>
        <p:nvSpPr>
          <p:cNvPr id="49" name="矩形 48"/>
          <p:cNvSpPr/>
          <p:nvPr/>
        </p:nvSpPr>
        <p:spPr>
          <a:xfrm>
            <a:off x="2857614" y="3595298"/>
            <a:ext cx="3069683" cy="1785621"/>
          </a:xfrm>
          <a:prstGeom prst="rect">
            <a:avLst/>
          </a:prstGeom>
          <a:solidFill>
            <a:srgbClr val="303435"/>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nSpc>
                <a:spcPct val="150000"/>
              </a:lnSpc>
            </a:pPr>
            <a:r>
              <a:rPr lang="zh-CN" altLang="en-US" sz="2300" b="1" dirty="0">
                <a:solidFill>
                  <a:schemeClr val="bg1"/>
                </a:solidFill>
                <a:latin typeface="+mj-ea"/>
                <a:ea typeface="+mj-ea"/>
              </a:rPr>
              <a:t>项目标题</a:t>
            </a:r>
            <a:endParaRPr lang="en-US" altLang="zh-CN" sz="2300" b="1" dirty="0">
              <a:solidFill>
                <a:schemeClr val="bg1"/>
              </a:solidFill>
              <a:latin typeface="+mj-ea"/>
              <a:ea typeface="+mj-ea"/>
            </a:endParaRPr>
          </a:p>
          <a:p>
            <a:pPr>
              <a:lnSpc>
                <a:spcPct val="150000"/>
              </a:lnSpc>
            </a:pPr>
            <a:r>
              <a:rPr lang="zh-CN" altLang="en-US" sz="1400" dirty="0">
                <a:solidFill>
                  <a:schemeClr val="bg1"/>
                </a:solidFill>
                <a:latin typeface="+mj-ea"/>
                <a:ea typeface="+mj-ea"/>
              </a:rPr>
              <a:t>此处添加项目</a:t>
            </a:r>
            <a:r>
              <a:rPr lang="en-US" altLang="zh-CN" sz="1400" dirty="0">
                <a:solidFill>
                  <a:schemeClr val="bg1"/>
                </a:solidFill>
                <a:latin typeface="+mj-ea"/>
                <a:ea typeface="+mj-ea"/>
              </a:rPr>
              <a:t>4</a:t>
            </a:r>
            <a:r>
              <a:rPr lang="zh-CN" altLang="en-US" sz="1400" dirty="0">
                <a:solidFill>
                  <a:schemeClr val="bg1"/>
                </a:solidFill>
                <a:latin typeface="+mj-ea"/>
                <a:ea typeface="+mj-ea"/>
              </a:rPr>
              <a:t>的文字说明</a:t>
            </a:r>
            <a:endParaRPr lang="en-US" altLang="zh-CN" sz="1400" dirty="0">
              <a:solidFill>
                <a:schemeClr val="bg1"/>
              </a:solidFill>
              <a:latin typeface="+mj-ea"/>
              <a:ea typeface="+mj-ea"/>
            </a:endParaRPr>
          </a:p>
          <a:p>
            <a:pPr>
              <a:lnSpc>
                <a:spcPct val="150000"/>
              </a:lnSpc>
            </a:pPr>
            <a:r>
              <a:rPr lang="zh-CN" altLang="en-US" sz="1400" dirty="0">
                <a:solidFill>
                  <a:schemeClr val="bg1"/>
                </a:solidFill>
                <a:latin typeface="+mj-ea"/>
                <a:ea typeface="+mj-ea"/>
              </a:rPr>
              <a:t>此处添加项目</a:t>
            </a:r>
            <a:r>
              <a:rPr lang="en-US" altLang="zh-CN" sz="1400" dirty="0">
                <a:solidFill>
                  <a:schemeClr val="bg1"/>
                </a:solidFill>
                <a:latin typeface="+mj-ea"/>
                <a:ea typeface="+mj-ea"/>
              </a:rPr>
              <a:t>4</a:t>
            </a:r>
            <a:r>
              <a:rPr lang="zh-CN" altLang="en-US" sz="1400" dirty="0">
                <a:solidFill>
                  <a:schemeClr val="bg1"/>
                </a:solidFill>
                <a:latin typeface="+mj-ea"/>
                <a:ea typeface="+mj-ea"/>
              </a:rPr>
              <a:t>的文字说明</a:t>
            </a:r>
          </a:p>
        </p:txBody>
      </p:sp>
      <p:sp>
        <p:nvSpPr>
          <p:cNvPr id="50" name="矩形 49"/>
          <p:cNvSpPr/>
          <p:nvPr/>
        </p:nvSpPr>
        <p:spPr>
          <a:xfrm>
            <a:off x="5916570" y="3607060"/>
            <a:ext cx="3069683" cy="1785621"/>
          </a:xfrm>
          <a:prstGeom prst="rect">
            <a:avLst/>
          </a:prstGeom>
          <a:blipFill>
            <a:blip r:embed="rId7" cstate="print"/>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gn="ctr"/>
            <a:endParaRPr lang="zh-CN" altLang="en-US">
              <a:latin typeface="+mj-ea"/>
              <a:ea typeface="+mj-ea"/>
            </a:endParaRPr>
          </a:p>
        </p:txBody>
      </p:sp>
      <p:sp>
        <p:nvSpPr>
          <p:cNvPr id="51" name="矩形 50"/>
          <p:cNvSpPr/>
          <p:nvPr/>
        </p:nvSpPr>
        <p:spPr>
          <a:xfrm>
            <a:off x="8975526" y="3598109"/>
            <a:ext cx="3069683" cy="1785621"/>
          </a:xfrm>
          <a:prstGeom prst="rect">
            <a:avLst/>
          </a:prstGeom>
          <a:solidFill>
            <a:srgbClr val="303435"/>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nSpc>
                <a:spcPct val="150000"/>
              </a:lnSpc>
            </a:pPr>
            <a:r>
              <a:rPr lang="zh-CN" altLang="en-US" sz="2300" b="1" dirty="0">
                <a:solidFill>
                  <a:schemeClr val="bg1"/>
                </a:solidFill>
                <a:latin typeface="+mj-ea"/>
                <a:ea typeface="+mj-ea"/>
              </a:rPr>
              <a:t>项目标题</a:t>
            </a:r>
            <a:endParaRPr lang="en-US" altLang="zh-CN" sz="2300" b="1" dirty="0">
              <a:solidFill>
                <a:schemeClr val="bg1"/>
              </a:solidFill>
              <a:latin typeface="+mj-ea"/>
              <a:ea typeface="+mj-ea"/>
            </a:endParaRPr>
          </a:p>
          <a:p>
            <a:pPr>
              <a:lnSpc>
                <a:spcPct val="150000"/>
              </a:lnSpc>
            </a:pPr>
            <a:r>
              <a:rPr lang="zh-CN" altLang="en-US" sz="1400" dirty="0">
                <a:solidFill>
                  <a:schemeClr val="bg1"/>
                </a:solidFill>
                <a:latin typeface="+mj-ea"/>
                <a:ea typeface="+mj-ea"/>
              </a:rPr>
              <a:t>此处添加项目</a:t>
            </a:r>
            <a:r>
              <a:rPr lang="en-US" altLang="zh-CN" sz="1400" dirty="0">
                <a:solidFill>
                  <a:schemeClr val="bg1"/>
                </a:solidFill>
                <a:latin typeface="+mj-ea"/>
                <a:ea typeface="+mj-ea"/>
              </a:rPr>
              <a:t>6</a:t>
            </a:r>
            <a:r>
              <a:rPr lang="zh-CN" altLang="en-US" sz="1400" dirty="0">
                <a:solidFill>
                  <a:schemeClr val="bg1"/>
                </a:solidFill>
                <a:latin typeface="+mj-ea"/>
                <a:ea typeface="+mj-ea"/>
              </a:rPr>
              <a:t>的文字说明</a:t>
            </a:r>
            <a:endParaRPr lang="en-US" altLang="zh-CN" sz="1400" dirty="0">
              <a:solidFill>
                <a:schemeClr val="bg1"/>
              </a:solidFill>
              <a:latin typeface="+mj-ea"/>
              <a:ea typeface="+mj-ea"/>
            </a:endParaRPr>
          </a:p>
          <a:p>
            <a:pPr>
              <a:lnSpc>
                <a:spcPct val="150000"/>
              </a:lnSpc>
            </a:pPr>
            <a:r>
              <a:rPr lang="zh-CN" altLang="en-US" sz="1400" dirty="0">
                <a:solidFill>
                  <a:schemeClr val="bg1"/>
                </a:solidFill>
                <a:latin typeface="+mj-ea"/>
                <a:ea typeface="+mj-ea"/>
              </a:rPr>
              <a:t>此处添加项目</a:t>
            </a:r>
            <a:r>
              <a:rPr lang="en-US" altLang="zh-CN" sz="1400" dirty="0">
                <a:solidFill>
                  <a:schemeClr val="bg1"/>
                </a:solidFill>
                <a:latin typeface="+mj-ea"/>
                <a:ea typeface="+mj-ea"/>
              </a:rPr>
              <a:t>6</a:t>
            </a:r>
            <a:r>
              <a:rPr lang="zh-CN" altLang="en-US" sz="1400" dirty="0">
                <a:solidFill>
                  <a:schemeClr val="bg1"/>
                </a:solidFill>
                <a:latin typeface="+mj-ea"/>
                <a:ea typeface="+mj-ea"/>
              </a:rPr>
              <a:t>的文字说明</a:t>
            </a:r>
            <a:endParaRPr lang="zh-CN" altLang="en-US" dirty="0">
              <a:latin typeface="+mj-ea"/>
              <a:ea typeface="+mj-ea"/>
            </a:endParaRPr>
          </a:p>
        </p:txBody>
      </p:sp>
      <p:sp>
        <p:nvSpPr>
          <p:cNvPr id="52" name="矩形 51"/>
          <p:cNvSpPr/>
          <p:nvPr/>
        </p:nvSpPr>
        <p:spPr>
          <a:xfrm>
            <a:off x="2857614" y="1829619"/>
            <a:ext cx="3069683" cy="1785621"/>
          </a:xfrm>
          <a:prstGeom prst="rect">
            <a:avLst/>
          </a:prstGeom>
          <a:blipFill>
            <a:blip r:embed="rId8" cstate="print"/>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gn="ctr"/>
            <a:endParaRPr lang="zh-CN" altLang="en-US">
              <a:latin typeface="+mj-ea"/>
              <a:ea typeface="+mj-ea"/>
            </a:endParaRPr>
          </a:p>
        </p:txBody>
      </p:sp>
      <p:sp>
        <p:nvSpPr>
          <p:cNvPr id="53" name="矩形 52"/>
          <p:cNvSpPr/>
          <p:nvPr/>
        </p:nvSpPr>
        <p:spPr>
          <a:xfrm>
            <a:off x="5916570" y="1817857"/>
            <a:ext cx="3069683" cy="1785621"/>
          </a:xfrm>
          <a:prstGeom prst="rect">
            <a:avLst/>
          </a:prstGeom>
          <a:solidFill>
            <a:srgbClr val="303435"/>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nSpc>
                <a:spcPct val="150000"/>
              </a:lnSpc>
            </a:pPr>
            <a:r>
              <a:rPr lang="zh-CN" altLang="en-US" sz="2300" b="1" dirty="0">
                <a:solidFill>
                  <a:schemeClr val="bg1"/>
                </a:solidFill>
                <a:latin typeface="+mj-ea"/>
                <a:ea typeface="+mj-ea"/>
              </a:rPr>
              <a:t>项目标题</a:t>
            </a:r>
            <a:endParaRPr lang="en-US" altLang="zh-CN" sz="2300" b="1" dirty="0">
              <a:solidFill>
                <a:schemeClr val="bg1"/>
              </a:solidFill>
              <a:latin typeface="+mj-ea"/>
              <a:ea typeface="+mj-ea"/>
            </a:endParaRPr>
          </a:p>
          <a:p>
            <a:pPr>
              <a:lnSpc>
                <a:spcPct val="150000"/>
              </a:lnSpc>
            </a:pPr>
            <a:r>
              <a:rPr lang="zh-CN" altLang="en-US" sz="1400" dirty="0">
                <a:solidFill>
                  <a:schemeClr val="bg1"/>
                </a:solidFill>
                <a:latin typeface="+mj-ea"/>
                <a:ea typeface="+mj-ea"/>
              </a:rPr>
              <a:t>此处添加项目</a:t>
            </a:r>
            <a:r>
              <a:rPr lang="en-US" altLang="zh-CN" sz="1400" dirty="0">
                <a:solidFill>
                  <a:schemeClr val="bg1"/>
                </a:solidFill>
                <a:latin typeface="+mj-ea"/>
                <a:ea typeface="+mj-ea"/>
              </a:rPr>
              <a:t>5</a:t>
            </a:r>
            <a:r>
              <a:rPr lang="zh-CN" altLang="en-US" sz="1400" dirty="0">
                <a:solidFill>
                  <a:schemeClr val="bg1"/>
                </a:solidFill>
                <a:latin typeface="+mj-ea"/>
                <a:ea typeface="+mj-ea"/>
              </a:rPr>
              <a:t>的文字说明</a:t>
            </a:r>
            <a:endParaRPr lang="en-US" altLang="zh-CN" sz="1400" dirty="0">
              <a:solidFill>
                <a:schemeClr val="bg1"/>
              </a:solidFill>
              <a:latin typeface="+mj-ea"/>
              <a:ea typeface="+mj-ea"/>
            </a:endParaRPr>
          </a:p>
          <a:p>
            <a:pPr>
              <a:lnSpc>
                <a:spcPct val="150000"/>
              </a:lnSpc>
            </a:pPr>
            <a:r>
              <a:rPr lang="zh-CN" altLang="en-US" sz="1400" dirty="0">
                <a:solidFill>
                  <a:schemeClr val="bg1"/>
                </a:solidFill>
                <a:latin typeface="+mj-ea"/>
                <a:ea typeface="+mj-ea"/>
              </a:rPr>
              <a:t>此处添加项目</a:t>
            </a:r>
            <a:r>
              <a:rPr lang="en-US" altLang="zh-CN" sz="1400" dirty="0">
                <a:solidFill>
                  <a:schemeClr val="bg1"/>
                </a:solidFill>
                <a:latin typeface="+mj-ea"/>
                <a:ea typeface="+mj-ea"/>
              </a:rPr>
              <a:t>5</a:t>
            </a:r>
            <a:r>
              <a:rPr lang="zh-CN" altLang="en-US" sz="1400" dirty="0">
                <a:solidFill>
                  <a:schemeClr val="bg1"/>
                </a:solidFill>
                <a:latin typeface="+mj-ea"/>
                <a:ea typeface="+mj-ea"/>
              </a:rPr>
              <a:t>的文字说明</a:t>
            </a:r>
            <a:endParaRPr lang="zh-CN" altLang="en-US" dirty="0">
              <a:latin typeface="+mj-ea"/>
              <a:ea typeface="+mj-ea"/>
            </a:endParaRPr>
          </a:p>
        </p:txBody>
      </p:sp>
      <p:sp>
        <p:nvSpPr>
          <p:cNvPr id="54" name="矩形 53"/>
          <p:cNvSpPr/>
          <p:nvPr/>
        </p:nvSpPr>
        <p:spPr>
          <a:xfrm>
            <a:off x="8975526" y="1829619"/>
            <a:ext cx="3069683" cy="1785621"/>
          </a:xfrm>
          <a:prstGeom prst="rect">
            <a:avLst/>
          </a:prstGeom>
          <a:blipFill>
            <a:blip r:embed="rId9" cstate="print"/>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995" tIns="51497" rIns="102995" bIns="51497" numCol="1" spcCol="0" rtlCol="0" fromWordArt="0" anchor="ctr" anchorCtr="0" forceAA="0" compatLnSpc="1">
            <a:prstTxWarp prst="textNoShape">
              <a:avLst/>
            </a:prstTxWarp>
            <a:noAutofit/>
          </a:bodyPr>
          <a:lstStyle/>
          <a:p>
            <a:pPr algn="ctr"/>
            <a:endParaRPr lang="zh-CN" altLang="en-US">
              <a:latin typeface="+mj-ea"/>
              <a:ea typeface="+mj-ea"/>
            </a:endParaRPr>
          </a:p>
        </p:txBody>
      </p:sp>
    </p:spTree>
    <p:extLst>
      <p:ext uri="{BB962C8B-B14F-4D97-AF65-F5344CB8AC3E}">
        <p14:creationId xmlns:p14="http://schemas.microsoft.com/office/powerpoint/2010/main" val="2367020939"/>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1000" fill="hold"/>
                                        <p:tgtEl>
                                          <p:spTgt spid="41"/>
                                        </p:tgtEl>
                                        <p:attrNameLst>
                                          <p:attrName>ppt_w</p:attrName>
                                        </p:attrNameLst>
                                      </p:cBhvr>
                                      <p:tavLst>
                                        <p:tav tm="0">
                                          <p:val>
                                            <p:fltVal val="0"/>
                                          </p:val>
                                        </p:tav>
                                        <p:tav tm="100000">
                                          <p:val>
                                            <p:strVal val="#ppt_w"/>
                                          </p:val>
                                        </p:tav>
                                      </p:tavLst>
                                    </p:anim>
                                    <p:anim calcmode="lin" valueType="num">
                                      <p:cBhvr>
                                        <p:cTn id="12" dur="1000" fill="hold"/>
                                        <p:tgtEl>
                                          <p:spTgt spid="41"/>
                                        </p:tgtEl>
                                        <p:attrNameLst>
                                          <p:attrName>ppt_h</p:attrName>
                                        </p:attrNameLst>
                                      </p:cBhvr>
                                      <p:tavLst>
                                        <p:tav tm="0">
                                          <p:val>
                                            <p:fltVal val="0"/>
                                          </p:val>
                                        </p:tav>
                                        <p:tav tm="100000">
                                          <p:val>
                                            <p:strVal val="#ppt_h"/>
                                          </p:val>
                                        </p:tav>
                                      </p:tavLst>
                                    </p:anim>
                                    <p:animEffect transition="in" filter="fade">
                                      <p:cBhvr>
                                        <p:cTn id="13" dur="1000"/>
                                        <p:tgtEl>
                                          <p:spTgt spid="41"/>
                                        </p:tgtEl>
                                      </p:cBhvr>
                                    </p:animEffect>
                                  </p:childTnLst>
                                  <p:subTnLst>
                                    <p:audio>
                                      <p:cMediaNode>
                                        <p:cTn display="0" masterRel="sameClick">
                                          <p:stCondLst>
                                            <p:cond evt="begin" delay="0">
                                              <p:tn val="9"/>
                                            </p:cond>
                                          </p:stCondLst>
                                          <p:endCondLst>
                                            <p:cond evt="onStopAudio" delay="0">
                                              <p:tgtEl>
                                                <p:sldTgt/>
                                              </p:tgtEl>
                                            </p:cond>
                                          </p:endCondLst>
                                        </p:cTn>
                                        <p:tgtEl>
                                          <p:sndTgt r:embed="rId3" name="dou.wav"/>
                                        </p:tgtEl>
                                      </p:cMediaNode>
                                    </p:audio>
                                  </p:subTnLst>
                                </p:cTn>
                              </p:par>
                              <p:par>
                                <p:cTn id="14" presetID="53" presetClass="entr" presetSubtype="16"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p:cTn id="16" dur="1000" fill="hold"/>
                                        <p:tgtEl>
                                          <p:spTgt spid="44"/>
                                        </p:tgtEl>
                                        <p:attrNameLst>
                                          <p:attrName>ppt_w</p:attrName>
                                        </p:attrNameLst>
                                      </p:cBhvr>
                                      <p:tavLst>
                                        <p:tav tm="0">
                                          <p:val>
                                            <p:fltVal val="0"/>
                                          </p:val>
                                        </p:tav>
                                        <p:tav tm="100000">
                                          <p:val>
                                            <p:strVal val="#ppt_w"/>
                                          </p:val>
                                        </p:tav>
                                      </p:tavLst>
                                    </p:anim>
                                    <p:anim calcmode="lin" valueType="num">
                                      <p:cBhvr>
                                        <p:cTn id="17" dur="1000" fill="hold"/>
                                        <p:tgtEl>
                                          <p:spTgt spid="44"/>
                                        </p:tgtEl>
                                        <p:attrNameLst>
                                          <p:attrName>ppt_h</p:attrName>
                                        </p:attrNameLst>
                                      </p:cBhvr>
                                      <p:tavLst>
                                        <p:tav tm="0">
                                          <p:val>
                                            <p:fltVal val="0"/>
                                          </p:val>
                                        </p:tav>
                                        <p:tav tm="100000">
                                          <p:val>
                                            <p:strVal val="#ppt_h"/>
                                          </p:val>
                                        </p:tav>
                                      </p:tavLst>
                                    </p:anim>
                                    <p:animEffect transition="in" filter="fade">
                                      <p:cBhvr>
                                        <p:cTn id="18" dur="1000"/>
                                        <p:tgtEl>
                                          <p:spTgt spid="4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Effect transition="in" filter="fade">
                                      <p:cBhvr>
                                        <p:cTn id="23" dur="1000"/>
                                        <p:tgtEl>
                                          <p:spTgt spid="42"/>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p:cTn id="26" dur="1000" fill="hold"/>
                                        <p:tgtEl>
                                          <p:spTgt spid="47"/>
                                        </p:tgtEl>
                                        <p:attrNameLst>
                                          <p:attrName>ppt_w</p:attrName>
                                        </p:attrNameLst>
                                      </p:cBhvr>
                                      <p:tavLst>
                                        <p:tav tm="0">
                                          <p:val>
                                            <p:fltVal val="0"/>
                                          </p:val>
                                        </p:tav>
                                        <p:tav tm="100000">
                                          <p:val>
                                            <p:strVal val="#ppt_w"/>
                                          </p:val>
                                        </p:tav>
                                      </p:tavLst>
                                    </p:anim>
                                    <p:anim calcmode="lin" valueType="num">
                                      <p:cBhvr>
                                        <p:cTn id="27" dur="1000" fill="hold"/>
                                        <p:tgtEl>
                                          <p:spTgt spid="47"/>
                                        </p:tgtEl>
                                        <p:attrNameLst>
                                          <p:attrName>ppt_h</p:attrName>
                                        </p:attrNameLst>
                                      </p:cBhvr>
                                      <p:tavLst>
                                        <p:tav tm="0">
                                          <p:val>
                                            <p:fltVal val="0"/>
                                          </p:val>
                                        </p:tav>
                                        <p:tav tm="100000">
                                          <p:val>
                                            <p:strVal val="#ppt_h"/>
                                          </p:val>
                                        </p:tav>
                                      </p:tavLst>
                                    </p:anim>
                                    <p:animEffect transition="in" filter="fade">
                                      <p:cBhvr>
                                        <p:cTn id="28" dur="1000"/>
                                        <p:tgtEl>
                                          <p:spTgt spid="4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fltVal val="0"/>
                                          </p:val>
                                        </p:tav>
                                        <p:tav tm="100000">
                                          <p:val>
                                            <p:strVal val="#ppt_w"/>
                                          </p:val>
                                        </p:tav>
                                      </p:tavLst>
                                    </p:anim>
                                    <p:anim calcmode="lin" valueType="num">
                                      <p:cBhvr>
                                        <p:cTn id="32" dur="1000" fill="hold"/>
                                        <p:tgtEl>
                                          <p:spTgt spid="43"/>
                                        </p:tgtEl>
                                        <p:attrNameLst>
                                          <p:attrName>ppt_h</p:attrName>
                                        </p:attrNameLst>
                                      </p:cBhvr>
                                      <p:tavLst>
                                        <p:tav tm="0">
                                          <p:val>
                                            <p:fltVal val="0"/>
                                          </p:val>
                                        </p:tav>
                                        <p:tav tm="100000">
                                          <p:val>
                                            <p:strVal val="#ppt_h"/>
                                          </p:val>
                                        </p:tav>
                                      </p:tavLst>
                                    </p:anim>
                                    <p:animEffect transition="in" filter="fade">
                                      <p:cBhvr>
                                        <p:cTn id="33" dur="1000"/>
                                        <p:tgtEl>
                                          <p:spTgt spid="4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1000" fill="hold"/>
                                        <p:tgtEl>
                                          <p:spTgt spid="48"/>
                                        </p:tgtEl>
                                        <p:attrNameLst>
                                          <p:attrName>ppt_w</p:attrName>
                                        </p:attrNameLst>
                                      </p:cBhvr>
                                      <p:tavLst>
                                        <p:tav tm="0">
                                          <p:val>
                                            <p:fltVal val="0"/>
                                          </p:val>
                                        </p:tav>
                                        <p:tav tm="100000">
                                          <p:val>
                                            <p:strVal val="#ppt_w"/>
                                          </p:val>
                                        </p:tav>
                                      </p:tavLst>
                                    </p:anim>
                                    <p:anim calcmode="lin" valueType="num">
                                      <p:cBhvr>
                                        <p:cTn id="37" dur="1000" fill="hold"/>
                                        <p:tgtEl>
                                          <p:spTgt spid="48"/>
                                        </p:tgtEl>
                                        <p:attrNameLst>
                                          <p:attrName>ppt_h</p:attrName>
                                        </p:attrNameLst>
                                      </p:cBhvr>
                                      <p:tavLst>
                                        <p:tav tm="0">
                                          <p:val>
                                            <p:fltVal val="0"/>
                                          </p:val>
                                        </p:tav>
                                        <p:tav tm="100000">
                                          <p:val>
                                            <p:strVal val="#ppt_h"/>
                                          </p:val>
                                        </p:tav>
                                      </p:tavLst>
                                    </p:anim>
                                    <p:animEffect transition="in" filter="fade">
                                      <p:cBhvr>
                                        <p:cTn id="38" dur="1000"/>
                                        <p:tgtEl>
                                          <p:spTgt spid="48"/>
                                        </p:tgtEl>
                                      </p:cBhvr>
                                    </p:animEffect>
                                  </p:childTnLst>
                                </p:cTn>
                              </p:par>
                              <p:par>
                                <p:cTn id="39" presetID="0" presetClass="path" presetSubtype="0" accel="50000" decel="50000" fill="hold" grpId="1" nodeType="withEffect">
                                  <p:stCondLst>
                                    <p:cond delay="0"/>
                                  </p:stCondLst>
                                  <p:childTnLst>
                                    <p:animMotion origin="layout" path="M -0.01563 0.73704 C -0.01237 0.53079 -0.03008 0.31921 -0.00729 0.11667 C -0.00664 0.1007 -0.00482 0.08773 -0.00312 0.07222 C -0.00208 0.04838 -2.025E-6 0.02755 -2.025E-6 -7.40741E-7 " pathEditMode="relative" rAng="0" ptsTypes="AAAA">
                                      <p:cBhvr>
                                        <p:cTn id="40" dur="1000" fill="hold"/>
                                        <p:tgtEl>
                                          <p:spTgt spid="41"/>
                                        </p:tgtEl>
                                        <p:attrNameLst>
                                          <p:attrName>ppt_x</p:attrName>
                                          <p:attrName>ppt_y</p:attrName>
                                        </p:attrNameLst>
                                      </p:cBhvr>
                                      <p:rCtr x="599" y="-36852"/>
                                    </p:animMotion>
                                  </p:childTnLst>
                                </p:cTn>
                              </p:par>
                              <p:par>
                                <p:cTn id="41" presetID="0" presetClass="path" presetSubtype="0" accel="50000" decel="50000" fill="hold" grpId="1" nodeType="withEffect">
                                  <p:stCondLst>
                                    <p:cond delay="0"/>
                                  </p:stCondLst>
                                  <p:childTnLst>
                                    <p:animMotion origin="layout" path="M 0.15692 0.5581 C 0.1594 0.54005 0.15302 0.52569 0.15002 0.50856 C 0.14338 0.47014 0.13687 0.43032 0.12775 0.39259 C 0.1228 0.34722 0.11291 0.30741 0.10145 0.26667 C 0.09754 0.23333 0.10327 0.27407 0.09585 0.24444 C 0.09481 0.24074 0.09546 0.23588 0.09442 0.23218 C 0.08921 0.21227 0.08113 0.19282 0.07358 0.17523 C 0.07071 0.15949 0.06498 0.14745 0.05834 0.13588 C 0.05587 0.12292 0.05847 0.13333 0.05274 0.12106 C 0.04753 0.10995 0.04467 0.09653 0.03894 0.08634 C 0.03738 0.07569 0.03399 0.06944 0.03191 0.05926 C 0.02761 0.03889 0.02279 0.02569 0.01394 0.00995 C 0.01094 0.00463 0.00508 0.00347 -2.025E-6 1.11022E-16 " pathEditMode="relative" rAng="0" ptsTypes="AAAAAAAAAAAAA">
                                      <p:cBhvr>
                                        <p:cTn id="42" dur="1000" fill="hold"/>
                                        <p:tgtEl>
                                          <p:spTgt spid="44"/>
                                        </p:tgtEl>
                                        <p:attrNameLst>
                                          <p:attrName>ppt_x</p:attrName>
                                          <p:attrName>ppt_y</p:attrName>
                                        </p:attrNameLst>
                                      </p:cBhvr>
                                      <p:rCtr x="-7827" y="-27917"/>
                                    </p:animMotion>
                                  </p:childTnLst>
                                </p:cTn>
                              </p:par>
                              <p:par>
                                <p:cTn id="43" presetID="0" presetClass="path" presetSubtype="0" accel="50000" decel="50000" fill="hold" grpId="1" nodeType="withEffect">
                                  <p:stCondLst>
                                    <p:cond delay="0"/>
                                  </p:stCondLst>
                                  <p:childTnLst>
                                    <p:animMotion origin="layout" path="M 0.14311 0.76297 C 0.14155 0.7463 0.13895 0.72871 0.13478 0.71366 C 0.13335 0.69815 0.13178 0.68311 0.12775 0.66922 C 0.12384 0.61945 0.11368 0.57292 0.10418 0.5257 C 0.10014 0.50672 0.10092 0.48334 0.09441 0.46667 C 0.08959 0.43172 0.08425 0.39723 0.07774 0.36297 C 0.07696 0.35834 0.07722 0.35278 0.07644 0.34815 C 0.07227 0.3257 0.07201 0.34144 0.06941 0.31852 C 0.06511 0.28033 0.05625 0.2426 0.04727 0.20741 C 0.0375 0.16968 0.05 0.21297 0.0431 0.18033 C 0.0405 0.16783 0.03659 0.15486 0.03333 0.14329 C 0.02917 0.12848 0.02747 0.11297 0.02226 0.09885 C 0.0207 0.08519 0.01706 0.07662 0.01393 0.06412 C 0.00729 0.03774 0.01458 0.05857 0.00833 0.0419 C 0.00664 0.02986 0.00507 0.01135 3.84165E-6 -3.7037E-6 " pathEditMode="relative" rAng="0" ptsTypes="AAAAAAAAAAAAAAA">
                                      <p:cBhvr>
                                        <p:cTn id="44" dur="1000" fill="hold"/>
                                        <p:tgtEl>
                                          <p:spTgt spid="42"/>
                                        </p:tgtEl>
                                        <p:attrNameLst>
                                          <p:attrName>ppt_x</p:attrName>
                                          <p:attrName>ppt_y</p:attrName>
                                        </p:attrNameLst>
                                      </p:cBhvr>
                                      <p:rCtr x="-7162" y="-38148"/>
                                    </p:animMotion>
                                  </p:childTnLst>
                                </p:cTn>
                              </p:par>
                              <p:par>
                                <p:cTn id="45" presetID="0" presetClass="path" presetSubtype="0" accel="50000" decel="50000" fill="hold" grpId="1" nodeType="withEffect">
                                  <p:stCondLst>
                                    <p:cond delay="0"/>
                                  </p:stCondLst>
                                  <p:childTnLst>
                                    <p:animMotion origin="layout" path="M 0.02917 0.59514 C 0.02617 0.5794 0.02591 0.56204 0.02357 0.5456 C 0.02253 0.4757 0.02096 0.43982 0.01523 0.37778 C 0.01406 0.33889 0.01237 0.30023 0.00976 0.26181 C 0.00924 0.2544 0.00885 0.24699 0.00833 0.23958 C 0.00716 0.22384 0.00416 0.19259 0.00416 0.19283 C 0.00247 0.1294 3.84165E-6 0.06574 3.84165E-6 -1.48148E-6 " pathEditMode="relative" rAng="0" ptsTypes="AAAAAAA">
                                      <p:cBhvr>
                                        <p:cTn id="46" dur="1000" fill="hold"/>
                                        <p:tgtEl>
                                          <p:spTgt spid="47"/>
                                        </p:tgtEl>
                                        <p:attrNameLst>
                                          <p:attrName>ppt_x</p:attrName>
                                          <p:attrName>ppt_y</p:attrName>
                                        </p:attrNameLst>
                                      </p:cBhvr>
                                      <p:rCtr x="-1459" y="-29769"/>
                                    </p:animMotion>
                                  </p:childTnLst>
                                </p:cTn>
                              </p:par>
                              <p:par>
                                <p:cTn id="47" presetID="0" presetClass="path" presetSubtype="0" accel="50000" decel="50000" fill="hold" grpId="1" nodeType="withEffect">
                                  <p:stCondLst>
                                    <p:cond delay="0"/>
                                  </p:stCondLst>
                                  <p:childTnLst>
                                    <p:animMotion origin="layout" path="M 0.39029 0.6419 C 0.38833 0.62801 0.38286 0.62037 0.37922 0.60741 C 0.37244 0.5831 0.36098 0.55764 0.35005 0.5382 C 0.34536 0.52986 0.33807 0.52431 0.33338 0.51597 C 0.31996 0.49236 0.32726 0.5037 0.31111 0.48148 C 0.30329 0.4706 0.29691 0.45255 0.28754 0.44699 C 0.27764 0.42338 0.29014 0.4507 0.27634 0.42963 C 0.27217 0.42315 0.26879 0.41366 0.26384 0.40741 C 0.26214 0.40532 0.25993 0.40486 0.25837 0.40255 C 0.23362 0.36597 0.2555 0.39259 0.243 0.37778 C 0.23727 0.36227 0.24404 0.37847 0.23336 0.36296 C 0.22659 0.35347 0.22047 0.34097 0.21383 0.33079 C 0.20992 0.32477 0.20511 0.32014 0.20133 0.31366 C 0.18739 0.28866 0.17359 0.26296 0.15835 0.23958 C 0.15275 0.23125 0.14637 0.22222 0.14169 0.21227 C 0.13609 0.2007 0.13218 0.18773 0.12358 0.18264 C 0.12137 0.1794 0.11877 0.17662 0.11668 0.17292 C 0.11551 0.1706 0.11512 0.16736 0.11395 0.16551 C 0.10952 0.15833 0.1047 0.15208 0.10001 0.1456 C 0.0978 0.14236 0.09467 0.14005 0.09311 0.13588 C 0.0922 0.13333 0.09155 0.13032 0.09025 0.12847 C 0.08868 0.12593 0.08647 0.12523 0.08478 0.12338 C 0.08282 0.1213 0.08087 0.11875 0.07918 0.11597 C 0.07032 0.10255 0.07918 0.11482 0.07228 0.10116 C 0.06707 0.09097 0.06108 0.08148 0.05561 0.07153 C 0.05222 0.06574 0.05053 0.05764 0.04727 0.05185 C 0.04284 0.04421 0.03034 0.0294 0.025 0.02477 C 0.01875 0.01921 0.0168 0.01042 0.00977 0.00741 C 0.0043 0.00093 0.00716 0.00347 -2.91705E-7 -7.40741E-7 " pathEditMode="relative" rAng="0" ptsTypes="AAAAAAAAAAAAAAAAAAAAAAAAAAAAA">
                                      <p:cBhvr>
                                        <p:cTn id="48" dur="1000" fill="hold"/>
                                        <p:tgtEl>
                                          <p:spTgt spid="43"/>
                                        </p:tgtEl>
                                        <p:attrNameLst>
                                          <p:attrName>ppt_x</p:attrName>
                                          <p:attrName>ppt_y</p:attrName>
                                        </p:attrNameLst>
                                      </p:cBhvr>
                                      <p:rCtr x="-19521" y="-32106"/>
                                    </p:animMotion>
                                  </p:childTnLst>
                                </p:cTn>
                              </p:par>
                              <p:par>
                                <p:cTn id="49" presetID="0" presetClass="path" presetSubtype="0" accel="50000" decel="50000" fill="hold" grpId="1" nodeType="withEffect">
                                  <p:stCondLst>
                                    <p:cond delay="0"/>
                                  </p:stCondLst>
                                  <p:childTnLst>
                                    <p:animMotion origin="layout" path="M 0.29027 0.56782 C 0.28415 0.53542 0.26696 0.51968 0.25693 0.49144 C 0.24808 0.46644 0.23831 0.4419 0.2292 0.41736 C 0.22477 0.40556 0.22047 0.39051 0.21383 0.38264 C 0.21227 0.37708 0.21175 0.37037 0.20966 0.36551 C 0.20732 0.35995 0.20393 0.35579 0.20133 0.35069 C 0.19495 0.33796 0.18909 0.32153 0.18336 0.30856 C 0.17815 0.29653 0.17138 0.28727 0.16526 0.27662 C 0.16044 0.26782 0.15744 0.2537 0.15275 0.24444 C 0.14702 0.2331 0.14077 0.22315 0.13478 0.21227 C 0.12671 0.19815 0.11968 0.17708 0.10835 0.17037 C 0.10327 0.15718 0.09624 0.1456 0.09025 0.13333 C 0.08491 0.12222 0.08191 0.11204 0.07501 0.1037 C 0.06576 0.07894 0.0504 0.05833 0.03751 0.03958 C 0.02969 0.02778 0.03737 0.04167 0.02774 0.02963 C 0.01185 0.00949 0.03711 0.03611 0.0181 0.01481 C 0.01289 0.00903 0.00677 0.00741 -2.91705E-7 1.11022E-16 " pathEditMode="relative" rAng="0" ptsTypes="AAAAAAAAAAAAAAAAA">
                                      <p:cBhvr>
                                        <p:cTn id="50" dur="1000" fill="hold"/>
                                        <p:tgtEl>
                                          <p:spTgt spid="48"/>
                                        </p:tgtEl>
                                        <p:attrNameLst>
                                          <p:attrName>ppt_x</p:attrName>
                                          <p:attrName>ppt_y</p:attrName>
                                        </p:attrNameLst>
                                      </p:cBhvr>
                                      <p:rCtr x="-14520" y="-28403"/>
                                    </p:animMotion>
                                  </p:childTnLst>
                                </p:cTn>
                              </p:par>
                              <p:par>
                                <p:cTn id="51" presetID="8" presetClass="emph" presetSubtype="0" fill="hold" grpId="2" nodeType="withEffect">
                                  <p:stCondLst>
                                    <p:cond delay="0"/>
                                  </p:stCondLst>
                                  <p:childTnLst>
                                    <p:animRot by="-21600000">
                                      <p:cBhvr>
                                        <p:cTn id="52" dur="1000" fill="hold"/>
                                        <p:tgtEl>
                                          <p:spTgt spid="41"/>
                                        </p:tgtEl>
                                        <p:attrNameLst>
                                          <p:attrName>r</p:attrName>
                                        </p:attrNameLst>
                                      </p:cBhvr>
                                    </p:animRot>
                                  </p:childTnLst>
                                </p:cTn>
                              </p:par>
                              <p:par>
                                <p:cTn id="53" presetID="8" presetClass="emph" presetSubtype="0" fill="hold" grpId="2" nodeType="withEffect">
                                  <p:stCondLst>
                                    <p:cond delay="0"/>
                                  </p:stCondLst>
                                  <p:childTnLst>
                                    <p:animRot by="21600000">
                                      <p:cBhvr>
                                        <p:cTn id="54" dur="1000" fill="hold"/>
                                        <p:tgtEl>
                                          <p:spTgt spid="44"/>
                                        </p:tgtEl>
                                        <p:attrNameLst>
                                          <p:attrName>r</p:attrName>
                                        </p:attrNameLst>
                                      </p:cBhvr>
                                    </p:animRot>
                                  </p:childTnLst>
                                </p:cTn>
                              </p:par>
                              <p:par>
                                <p:cTn id="55" presetID="8" presetClass="emph" presetSubtype="0" fill="hold" grpId="2" nodeType="withEffect">
                                  <p:stCondLst>
                                    <p:cond delay="0"/>
                                  </p:stCondLst>
                                  <p:childTnLst>
                                    <p:animRot by="-21600000">
                                      <p:cBhvr>
                                        <p:cTn id="56" dur="1000" fill="hold"/>
                                        <p:tgtEl>
                                          <p:spTgt spid="42"/>
                                        </p:tgtEl>
                                        <p:attrNameLst>
                                          <p:attrName>r</p:attrName>
                                        </p:attrNameLst>
                                      </p:cBhvr>
                                    </p:animRot>
                                  </p:childTnLst>
                                </p:cTn>
                              </p:par>
                              <p:par>
                                <p:cTn id="57" presetID="8" presetClass="emph" presetSubtype="0" fill="hold" grpId="2" nodeType="withEffect">
                                  <p:stCondLst>
                                    <p:cond delay="0"/>
                                  </p:stCondLst>
                                  <p:childTnLst>
                                    <p:animRot by="21600000">
                                      <p:cBhvr>
                                        <p:cTn id="58" dur="1000" fill="hold"/>
                                        <p:tgtEl>
                                          <p:spTgt spid="47"/>
                                        </p:tgtEl>
                                        <p:attrNameLst>
                                          <p:attrName>r</p:attrName>
                                        </p:attrNameLst>
                                      </p:cBhvr>
                                    </p:animRot>
                                  </p:childTnLst>
                                </p:cTn>
                              </p:par>
                              <p:par>
                                <p:cTn id="59" presetID="8" presetClass="emph" presetSubtype="0" fill="hold" grpId="2" nodeType="withEffect">
                                  <p:stCondLst>
                                    <p:cond delay="0"/>
                                  </p:stCondLst>
                                  <p:childTnLst>
                                    <p:animRot by="-21600000">
                                      <p:cBhvr>
                                        <p:cTn id="60" dur="1000" fill="hold"/>
                                        <p:tgtEl>
                                          <p:spTgt spid="43"/>
                                        </p:tgtEl>
                                        <p:attrNameLst>
                                          <p:attrName>r</p:attrName>
                                        </p:attrNameLst>
                                      </p:cBhvr>
                                    </p:animRot>
                                  </p:childTnLst>
                                </p:cTn>
                              </p:par>
                              <p:par>
                                <p:cTn id="61" presetID="8" presetClass="emph" presetSubtype="0" fill="hold" grpId="2" nodeType="withEffect">
                                  <p:stCondLst>
                                    <p:cond delay="0"/>
                                  </p:stCondLst>
                                  <p:childTnLst>
                                    <p:animRot by="21600000">
                                      <p:cBhvr>
                                        <p:cTn id="62" dur="1000" fill="hold"/>
                                        <p:tgtEl>
                                          <p:spTgt spid="48"/>
                                        </p:tgtEl>
                                        <p:attrNameLst>
                                          <p:attrName>r</p:attrName>
                                        </p:attrNameLst>
                                      </p:cBhvr>
                                    </p:animRot>
                                  </p:childTnLst>
                                </p:cTn>
                              </p:par>
                            </p:childTnLst>
                          </p:cTn>
                        </p:par>
                        <p:par>
                          <p:cTn id="63" fill="hold">
                            <p:stCondLst>
                              <p:cond delay="1500"/>
                            </p:stCondLst>
                            <p:childTnLst>
                              <p:par>
                                <p:cTn id="64" presetID="14" presetClass="entr" presetSubtype="10" fill="hold" grpId="0" nodeType="after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randombar(horizontal)">
                                      <p:cBhvr>
                                        <p:cTn id="66" dur="1000"/>
                                        <p:tgtEl>
                                          <p:spTgt spid="52"/>
                                        </p:tgtEl>
                                      </p:cBhvr>
                                    </p:animEffect>
                                  </p:childTnLst>
                                  <p:subTnLst>
                                    <p:audio>
                                      <p:cMediaNode>
                                        <p:cTn display="0" masterRel="sameClick">
                                          <p:stCondLst>
                                            <p:cond evt="begin" delay="0">
                                              <p:tn val="64"/>
                                            </p:cond>
                                          </p:stCondLst>
                                          <p:endCondLst>
                                            <p:cond evt="onStopAudio" delay="0">
                                              <p:tgtEl>
                                                <p:sldTgt/>
                                              </p:tgtEl>
                                            </p:cond>
                                          </p:endCondLst>
                                        </p:cTn>
                                        <p:tgtEl>
                                          <p:sndTgt r:embed="rId3" name="dou.wav"/>
                                        </p:tgtEl>
                                      </p:cMediaNode>
                                    </p:audio>
                                  </p:subTnLst>
                                </p:cTn>
                              </p:par>
                              <p:par>
                                <p:cTn id="67" presetID="14" presetClass="entr" presetSubtype="10" fill="hold" grpId="0" nodeType="withEffect">
                                  <p:stCondLst>
                                    <p:cond delay="250"/>
                                  </p:stCondLst>
                                  <p:childTnLst>
                                    <p:set>
                                      <p:cBhvr>
                                        <p:cTn id="68" dur="1" fill="hold">
                                          <p:stCondLst>
                                            <p:cond delay="0"/>
                                          </p:stCondLst>
                                        </p:cTn>
                                        <p:tgtEl>
                                          <p:spTgt spid="49"/>
                                        </p:tgtEl>
                                        <p:attrNameLst>
                                          <p:attrName>style.visibility</p:attrName>
                                        </p:attrNameLst>
                                      </p:cBhvr>
                                      <p:to>
                                        <p:strVal val="visible"/>
                                      </p:to>
                                    </p:set>
                                    <p:animEffect transition="in" filter="randombar(horizontal)">
                                      <p:cBhvr>
                                        <p:cTn id="69" dur="1000"/>
                                        <p:tgtEl>
                                          <p:spTgt spid="49"/>
                                        </p:tgtEl>
                                      </p:cBhvr>
                                    </p:animEffect>
                                  </p:childTnLst>
                                </p:cTn>
                              </p:par>
                              <p:par>
                                <p:cTn id="70" presetID="14" presetClass="entr" presetSubtype="10" fill="hold" grpId="0" nodeType="withEffect">
                                  <p:stCondLst>
                                    <p:cond delay="50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1000"/>
                                        <p:tgtEl>
                                          <p:spTgt spid="53"/>
                                        </p:tgtEl>
                                      </p:cBhvr>
                                    </p:animEffect>
                                  </p:childTnLst>
                                </p:cTn>
                              </p:par>
                              <p:par>
                                <p:cTn id="73" presetID="14" presetClass="entr" presetSubtype="10" fill="hold" grpId="0" nodeType="withEffect">
                                  <p:stCondLst>
                                    <p:cond delay="750"/>
                                  </p:stCondLst>
                                  <p:childTnLst>
                                    <p:set>
                                      <p:cBhvr>
                                        <p:cTn id="74" dur="1" fill="hold">
                                          <p:stCondLst>
                                            <p:cond delay="0"/>
                                          </p:stCondLst>
                                        </p:cTn>
                                        <p:tgtEl>
                                          <p:spTgt spid="50"/>
                                        </p:tgtEl>
                                        <p:attrNameLst>
                                          <p:attrName>style.visibility</p:attrName>
                                        </p:attrNameLst>
                                      </p:cBhvr>
                                      <p:to>
                                        <p:strVal val="visible"/>
                                      </p:to>
                                    </p:set>
                                    <p:animEffect transition="in" filter="randombar(horizontal)">
                                      <p:cBhvr>
                                        <p:cTn id="75" dur="1000"/>
                                        <p:tgtEl>
                                          <p:spTgt spid="50"/>
                                        </p:tgtEl>
                                      </p:cBhvr>
                                    </p:animEffect>
                                  </p:childTnLst>
                                </p:cTn>
                              </p:par>
                              <p:par>
                                <p:cTn id="76" presetID="14" presetClass="entr" presetSubtype="10" fill="hold" grpId="0" nodeType="withEffect">
                                  <p:stCondLst>
                                    <p:cond delay="1000"/>
                                  </p:stCondLst>
                                  <p:childTnLst>
                                    <p:set>
                                      <p:cBhvr>
                                        <p:cTn id="77" dur="1" fill="hold">
                                          <p:stCondLst>
                                            <p:cond delay="0"/>
                                          </p:stCondLst>
                                        </p:cTn>
                                        <p:tgtEl>
                                          <p:spTgt spid="54"/>
                                        </p:tgtEl>
                                        <p:attrNameLst>
                                          <p:attrName>style.visibility</p:attrName>
                                        </p:attrNameLst>
                                      </p:cBhvr>
                                      <p:to>
                                        <p:strVal val="visible"/>
                                      </p:to>
                                    </p:set>
                                    <p:animEffect transition="in" filter="randombar(horizontal)">
                                      <p:cBhvr>
                                        <p:cTn id="78" dur="1000"/>
                                        <p:tgtEl>
                                          <p:spTgt spid="54"/>
                                        </p:tgtEl>
                                      </p:cBhvr>
                                    </p:animEffect>
                                  </p:childTnLst>
                                </p:cTn>
                              </p:par>
                              <p:par>
                                <p:cTn id="79" presetID="14" presetClass="entr" presetSubtype="10" fill="hold" grpId="0" nodeType="withEffect">
                                  <p:stCondLst>
                                    <p:cond delay="1250"/>
                                  </p:stCondLst>
                                  <p:childTnLst>
                                    <p:set>
                                      <p:cBhvr>
                                        <p:cTn id="80" dur="1" fill="hold">
                                          <p:stCondLst>
                                            <p:cond delay="0"/>
                                          </p:stCondLst>
                                        </p:cTn>
                                        <p:tgtEl>
                                          <p:spTgt spid="51"/>
                                        </p:tgtEl>
                                        <p:attrNameLst>
                                          <p:attrName>style.visibility</p:attrName>
                                        </p:attrNameLst>
                                      </p:cBhvr>
                                      <p:to>
                                        <p:strVal val="visible"/>
                                      </p:to>
                                    </p:set>
                                    <p:animEffect transition="in" filter="randombar(horizontal)">
                                      <p:cBhvr>
                                        <p:cTn id="81"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7" grpId="0" animBg="1"/>
      <p:bldP spid="47" grpId="1" animBg="1"/>
      <p:bldP spid="47" grpId="2" animBg="1"/>
      <p:bldP spid="48" grpId="0" animBg="1"/>
      <p:bldP spid="48" grpId="1" animBg="1"/>
      <p:bldP spid="48" grpId="2" animBg="1"/>
      <p:bldP spid="49" grpId="0" animBg="1"/>
      <p:bldP spid="50" grpId="0" animBg="1"/>
      <p:bldP spid="51" grpId="0" animBg="1"/>
      <p:bldP spid="52" grpId="0" animBg="1"/>
      <p:bldP spid="53" grpId="0" animBg="1"/>
      <p:bldP spid="5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3378870"/>
            <a:ext cx="12192000" cy="3479130"/>
          </a:xfrm>
          <a:prstGeom prst="rect">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3931035" y="4330499"/>
            <a:ext cx="4339651" cy="923330"/>
          </a:xfrm>
          <a:prstGeom prst="rect">
            <a:avLst/>
          </a:prstGeom>
          <a:noFill/>
        </p:spPr>
        <p:txBody>
          <a:bodyPr wrap="none" rtlCol="0" anchor="ctr">
            <a:spAutoFit/>
          </a:bodyPr>
          <a:lstStyle/>
          <a:p>
            <a:pPr algn="ctr">
              <a:defRPr/>
            </a:pPr>
            <a:r>
              <a:rPr lang="zh-CN" altLang="en-US" sz="5400" b="1" dirty="0">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工作不足之处</a:t>
            </a:r>
          </a:p>
        </p:txBody>
      </p:sp>
      <p:sp>
        <p:nvSpPr>
          <p:cNvPr id="18" name="矩形 51"/>
          <p:cNvSpPr>
            <a:spLocks noChangeArrowheads="1"/>
          </p:cNvSpPr>
          <p:nvPr/>
        </p:nvSpPr>
        <p:spPr bwMode="auto">
          <a:xfrm>
            <a:off x="3300082" y="5328961"/>
            <a:ext cx="5601554" cy="84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p>
            <a:pPr marL="285750" indent="-285750" algn="ctr">
              <a:lnSpc>
                <a:spcPct val="120000"/>
              </a:lnSpc>
              <a:spcBef>
                <a:spcPct val="0"/>
              </a:spcBef>
              <a:buFont typeface="Wingdings" panose="05000000000000000000" pitchFamily="2" charset="2"/>
              <a:buChar char="u"/>
            </a:pPr>
            <a:r>
              <a:rPr lang="zh-CN" altLang="en-US" sz="1400" dirty="0">
                <a:solidFill>
                  <a:schemeClr val="bg1"/>
                </a:solidFill>
                <a:latin typeface="微软雅黑" pitchFamily="34" charset="-122"/>
                <a:ea typeface="微软雅黑" pitchFamily="34" charset="-122"/>
                <a:sym typeface="微软雅黑" pitchFamily="34" charset="-122"/>
              </a:rPr>
              <a:t>请点击录入本章节的概括性描述文字</a:t>
            </a:r>
            <a:endParaRPr lang="en-US" altLang="zh-CN" sz="1400" dirty="0">
              <a:solidFill>
                <a:schemeClr val="bg1"/>
              </a:solidFill>
              <a:latin typeface="微软雅黑" pitchFamily="34" charset="-122"/>
              <a:ea typeface="微软雅黑" pitchFamily="34" charset="-122"/>
              <a:sym typeface="微软雅黑" pitchFamily="34" charset="-122"/>
            </a:endParaRPr>
          </a:p>
          <a:p>
            <a:pPr marL="285750" indent="-285750" algn="ctr">
              <a:lnSpc>
                <a:spcPct val="120000"/>
              </a:lnSpc>
              <a:spcBef>
                <a:spcPct val="0"/>
              </a:spcBef>
              <a:buFont typeface="Wingdings" panose="05000000000000000000" pitchFamily="2" charset="2"/>
              <a:buChar char="u"/>
            </a:pPr>
            <a:r>
              <a:rPr lang="zh-CN" altLang="en-US" sz="1400" dirty="0">
                <a:solidFill>
                  <a:schemeClr val="bg1"/>
                </a:solidFill>
                <a:latin typeface="微软雅黑" pitchFamily="34" charset="-122"/>
                <a:ea typeface="微软雅黑" pitchFamily="34" charset="-122"/>
                <a:sym typeface="微软雅黑" pitchFamily="34" charset="-122"/>
              </a:rPr>
              <a:t>请点击录入本章节的概括性描述文字</a:t>
            </a:r>
            <a:endParaRPr lang="en-US" altLang="zh-CN" sz="1400" dirty="0">
              <a:solidFill>
                <a:schemeClr val="bg1"/>
              </a:solidFill>
              <a:latin typeface="微软雅黑" pitchFamily="34" charset="-122"/>
              <a:ea typeface="微软雅黑" pitchFamily="34" charset="-122"/>
              <a:sym typeface="微软雅黑" pitchFamily="34" charset="-122"/>
            </a:endParaRPr>
          </a:p>
          <a:p>
            <a:pPr marL="285750" indent="-285750" algn="ctr">
              <a:lnSpc>
                <a:spcPct val="120000"/>
              </a:lnSpc>
              <a:spcBef>
                <a:spcPct val="0"/>
              </a:spcBef>
              <a:buFont typeface="Wingdings" panose="05000000000000000000" pitchFamily="2" charset="2"/>
              <a:buChar char="u"/>
            </a:pPr>
            <a:r>
              <a:rPr lang="zh-CN" altLang="en-US" sz="1400" dirty="0">
                <a:solidFill>
                  <a:schemeClr val="bg1"/>
                </a:solidFill>
                <a:latin typeface="微软雅黑" pitchFamily="34" charset="-122"/>
                <a:ea typeface="微软雅黑" pitchFamily="34" charset="-122"/>
                <a:sym typeface="微软雅黑" pitchFamily="34" charset="-122"/>
              </a:rPr>
              <a:t>请点击录入本章节的概括性描述文字</a:t>
            </a:r>
            <a:endParaRPr lang="en-US" altLang="zh-CN" sz="1400" dirty="0">
              <a:solidFill>
                <a:schemeClr val="bg1"/>
              </a:solidFill>
              <a:latin typeface="微软雅黑" pitchFamily="34" charset="-122"/>
              <a:ea typeface="微软雅黑" pitchFamily="34" charset="-122"/>
              <a:sym typeface="微软雅黑" pitchFamily="34" charset="-122"/>
            </a:endParaRPr>
          </a:p>
        </p:txBody>
      </p:sp>
      <p:grpSp>
        <p:nvGrpSpPr>
          <p:cNvPr id="13" name="组合 12"/>
          <p:cNvGrpSpPr/>
          <p:nvPr/>
        </p:nvGrpSpPr>
        <p:grpSpPr>
          <a:xfrm>
            <a:off x="4471248" y="921501"/>
            <a:ext cx="3062316" cy="3062316"/>
            <a:chOff x="4583038" y="1033291"/>
            <a:chExt cx="2838736" cy="2838736"/>
          </a:xfrm>
        </p:grpSpPr>
        <p:sp>
          <p:nvSpPr>
            <p:cNvPr id="14" name="椭圆 13"/>
            <p:cNvSpPr/>
            <p:nvPr/>
          </p:nvSpPr>
          <p:spPr>
            <a:xfrm>
              <a:off x="4583038" y="1033291"/>
              <a:ext cx="2838736" cy="2838736"/>
            </a:xfrm>
            <a:prstGeom prst="ellipse">
              <a:avLst/>
            </a:prstGeom>
            <a:gradFill rotWithShape="1">
              <a:gsLst>
                <a:gs pos="63000">
                  <a:srgbClr val="ECECEC"/>
                </a:gs>
                <a:gs pos="100000">
                  <a:srgbClr val="F7F7F7"/>
                </a:gs>
                <a:gs pos="0">
                  <a:srgbClr val="E2E2E2"/>
                </a:gs>
              </a:gsLst>
              <a:lin ang="4200000" scaled="0"/>
            </a:gradFill>
            <a:ln w="31750">
              <a:gradFill>
                <a:gsLst>
                  <a:gs pos="0">
                    <a:schemeClr val="bg1"/>
                  </a:gs>
                  <a:gs pos="100000">
                    <a:schemeClr val="bg1">
                      <a:lumMod val="85000"/>
                    </a:schemeClr>
                  </a:gs>
                </a:gsLst>
                <a:lin ang="4200000" scaled="0"/>
              </a:gradFill>
            </a:ln>
            <a:effectLst>
              <a:outerShdw blurRad="177800" dist="127000" dir="4200000" sx="101000" sy="101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15" name="椭圆 14"/>
            <p:cNvSpPr/>
            <p:nvPr/>
          </p:nvSpPr>
          <p:spPr>
            <a:xfrm>
              <a:off x="4900308" y="1350561"/>
              <a:ext cx="2204196" cy="2204196"/>
            </a:xfrm>
            <a:prstGeom prst="ellipse">
              <a:avLst/>
            </a:prstGeom>
            <a:solidFill>
              <a:srgbClr val="0297F0"/>
            </a:solidFill>
            <a:ln w="31750">
              <a:noFill/>
            </a:ln>
            <a:effectLst>
              <a:innerShdw blurRad="330200">
                <a:prstClr val="black">
                  <a:alpha val="78000"/>
                </a:prstClr>
              </a:innerShdw>
            </a:effectLst>
          </p:spPr>
          <p:txBody>
            <a:bodyPr wrap="none" anchor="ctr"/>
            <a:lstStyle/>
            <a:p>
              <a:pPr latinLnBrk="1"/>
              <a:endParaRPr kumimoji="1" lang="zh-CN" altLang="en-US" sz="2600">
                <a:solidFill>
                  <a:srgbClr val="000000"/>
                </a:solidFill>
                <a:latin typeface="굴림" charset="-127"/>
                <a:ea typeface="굴림" charset="-127"/>
              </a:endParaRPr>
            </a:p>
          </p:txBody>
        </p:sp>
      </p:grpSp>
      <p:sp>
        <p:nvSpPr>
          <p:cNvPr id="23" name="TextBox 37"/>
          <p:cNvSpPr>
            <a:spLocks noChangeArrowheads="1"/>
          </p:cNvSpPr>
          <p:nvPr/>
        </p:nvSpPr>
        <p:spPr bwMode="auto">
          <a:xfrm>
            <a:off x="4633859" y="1608325"/>
            <a:ext cx="2737093" cy="191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a:spcBef>
                <a:spcPct val="0"/>
              </a:spcBef>
              <a:buNone/>
            </a:pPr>
            <a:r>
              <a:rPr lang="en-US" altLang="zh-CN" sz="4800" b="1" dirty="0">
                <a:solidFill>
                  <a:schemeClr val="bg1"/>
                </a:solidFill>
                <a:effectLst>
                  <a:outerShdw blurRad="50800" dist="38100" dir="2700000" algn="tl" rotWithShape="0">
                    <a:prstClr val="black">
                      <a:alpha val="40000"/>
                    </a:prstClr>
                  </a:outerShdw>
                </a:effectLst>
                <a:latin typeface="Arial" panose="020B0604020202020204" pitchFamily="34" charset="0"/>
                <a:ea typeface="微软雅黑" panose="020B0503020204020204" pitchFamily="34" charset="-122"/>
                <a:cs typeface="Arial" panose="020B0604020202020204" pitchFamily="34" charset="0"/>
              </a:rPr>
              <a:t>PART</a:t>
            </a:r>
          </a:p>
          <a:p>
            <a:pPr algn="ctr">
              <a:spcBef>
                <a:spcPct val="0"/>
              </a:spcBef>
              <a:buNone/>
            </a:pPr>
            <a:r>
              <a:rPr lang="en-US" altLang="zh-CN" sz="7200" dirty="0">
                <a:solidFill>
                  <a:schemeClr val="bg1"/>
                </a:solidFill>
                <a:effectLst>
                  <a:outerShdw blurRad="50800" dist="38100" dir="2700000" algn="tl" rotWithShape="0">
                    <a:prstClr val="black">
                      <a:alpha val="40000"/>
                    </a:prstClr>
                  </a:outerShdw>
                </a:effectLst>
                <a:latin typeface="Impact" panose="020B0806030902050204" pitchFamily="34" charset="0"/>
                <a:ea typeface="微软雅黑" panose="020B0503020204020204" pitchFamily="34" charset="-122"/>
                <a:cs typeface="Arial" panose="020B0604020202020204" pitchFamily="34" charset="0"/>
              </a:rPr>
              <a:t>04</a:t>
            </a:r>
            <a:endParaRPr lang="zh-CN" altLang="en-US" sz="4400" dirty="0">
              <a:solidFill>
                <a:schemeClr val="bg1"/>
              </a:solidFill>
              <a:effectLst>
                <a:outerShdw blurRad="50800" dist="38100" dir="2700000" algn="tl" rotWithShape="0">
                  <a:prstClr val="black">
                    <a:alpha val="40000"/>
                  </a:prstClr>
                </a:outerShdw>
              </a:effectLst>
              <a:latin typeface="Impact" panose="020B080603090205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616559788"/>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par>
                                <p:cTn id="26" presetID="12" presetClass="entr" presetSubtype="4" fill="hold" grpId="0" nodeType="withEffect">
                                  <p:stCondLst>
                                    <p:cond delay="25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p:tgtEl>
                                          <p:spTgt spid="18"/>
                                        </p:tgtEl>
                                        <p:attrNameLst>
                                          <p:attrName>ppt_y</p:attrName>
                                        </p:attrNameLst>
                                      </p:cBhvr>
                                      <p:tavLst>
                                        <p:tav tm="0">
                                          <p:val>
                                            <p:strVal val="#ppt_y+#ppt_h*1.125000"/>
                                          </p:val>
                                        </p:tav>
                                        <p:tav tm="100000">
                                          <p:val>
                                            <p:strVal val="#ppt_y"/>
                                          </p:val>
                                        </p:tav>
                                      </p:tavLst>
                                    </p:anim>
                                    <p:animEffect transition="in" filter="wipe(up)">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sp>
        <p:nvSpPr>
          <p:cNvPr id="3" name="矩形 2"/>
          <p:cNvSpPr/>
          <p:nvPr/>
        </p:nvSpPr>
        <p:spPr>
          <a:xfrm>
            <a:off x="5310999" y="4084071"/>
            <a:ext cx="4837008" cy="36000"/>
          </a:xfrm>
          <a:prstGeom prst="rect">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0601" tIns="35300" rIns="70601" bIns="35300" rtlCol="0" anchor="ctr"/>
          <a:lstStyle/>
          <a:p>
            <a:pPr algn="ctr"/>
            <a:endParaRPr lang="zh-CN" altLang="en-US">
              <a:latin typeface="+mj-ea"/>
              <a:ea typeface="+mj-ea"/>
            </a:endParaRPr>
          </a:p>
        </p:txBody>
      </p:sp>
      <p:sp>
        <p:nvSpPr>
          <p:cNvPr id="4" name="矩形 3"/>
          <p:cNvSpPr/>
          <p:nvPr/>
        </p:nvSpPr>
        <p:spPr>
          <a:xfrm>
            <a:off x="4866217" y="2256751"/>
            <a:ext cx="4837008" cy="36000"/>
          </a:xfrm>
          <a:prstGeom prst="rect">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0601" tIns="35300" rIns="70601" bIns="35300" rtlCol="0" anchor="ctr"/>
          <a:lstStyle/>
          <a:p>
            <a:pPr algn="ctr"/>
            <a:endParaRPr lang="zh-CN" altLang="en-US">
              <a:latin typeface="+mj-ea"/>
              <a:ea typeface="+mj-ea"/>
            </a:endParaRPr>
          </a:p>
        </p:txBody>
      </p:sp>
      <p:sp>
        <p:nvSpPr>
          <p:cNvPr id="6" name="TextBox 5"/>
          <p:cNvSpPr txBox="1"/>
          <p:nvPr/>
        </p:nvSpPr>
        <p:spPr>
          <a:xfrm>
            <a:off x="5225084" y="2385280"/>
            <a:ext cx="4559019" cy="1171591"/>
          </a:xfrm>
          <a:prstGeom prst="rect">
            <a:avLst/>
          </a:prstGeom>
          <a:noFill/>
        </p:spPr>
        <p:txBody>
          <a:bodyPr wrap="square" lIns="70601" tIns="35300" rIns="70601" bIns="35300" rtlCol="0">
            <a:spAutoFit/>
          </a:bodyPr>
          <a:lstStyle/>
          <a:p>
            <a:pPr>
              <a:lnSpc>
                <a:spcPct val="130000"/>
              </a:lnSpc>
            </a:pPr>
            <a:r>
              <a:rPr lang="zh-CN" altLang="en-US" sz="1100" dirty="0">
                <a:solidFill>
                  <a:schemeClr val="tx1">
                    <a:lumMod val="65000"/>
                    <a:lumOff val="35000"/>
                  </a:schemeClr>
                </a:solidFill>
                <a:latin typeface="+mj-ea"/>
                <a:ea typeface="+mj-ea"/>
              </a:rPr>
              <a:t>您的内容打在这里，或者通过复制您的文本后，在此框中选择粘贴，并选择只保留文字。您的内容打在这里，或者通过复制您的文本后，在此框中选择粘贴，并选择只保留文字。</a:t>
            </a:r>
            <a:endParaRPr lang="en-US" altLang="zh-CN" sz="1100" dirty="0">
              <a:solidFill>
                <a:schemeClr val="tx1">
                  <a:lumMod val="65000"/>
                  <a:lumOff val="35000"/>
                </a:schemeClr>
              </a:solidFill>
              <a:latin typeface="+mj-ea"/>
              <a:ea typeface="+mj-ea"/>
            </a:endParaRPr>
          </a:p>
          <a:p>
            <a:pPr>
              <a:lnSpc>
                <a:spcPct val="130000"/>
              </a:lnSpc>
            </a:pPr>
            <a:r>
              <a:rPr lang="zh-CN" altLang="en-US" sz="1100" dirty="0">
                <a:solidFill>
                  <a:schemeClr val="tx1">
                    <a:lumMod val="65000"/>
                    <a:lumOff val="35000"/>
                  </a:schemeClr>
                </a:solidFill>
                <a:latin typeface="+mj-ea"/>
                <a:ea typeface="+mj-ea"/>
              </a:rPr>
              <a:t>您的内容打在这里，或者通过复制您的文本后，在此框中选择粘贴，并选择只保留文字。您的内容打在这里，或者通过复制您的文本后。</a:t>
            </a:r>
          </a:p>
        </p:txBody>
      </p:sp>
      <p:sp>
        <p:nvSpPr>
          <p:cNvPr id="8" name="TextBox 7"/>
          <p:cNvSpPr txBox="1"/>
          <p:nvPr/>
        </p:nvSpPr>
        <p:spPr>
          <a:xfrm>
            <a:off x="5225084" y="4250890"/>
            <a:ext cx="4559019" cy="1171591"/>
          </a:xfrm>
          <a:prstGeom prst="rect">
            <a:avLst/>
          </a:prstGeom>
          <a:noFill/>
        </p:spPr>
        <p:txBody>
          <a:bodyPr wrap="square" lIns="70601" tIns="35300" rIns="70601" bIns="35300" rtlCol="0">
            <a:spAutoFit/>
          </a:bodyPr>
          <a:lstStyle/>
          <a:p>
            <a:pPr>
              <a:lnSpc>
                <a:spcPct val="130000"/>
              </a:lnSpc>
            </a:pPr>
            <a:r>
              <a:rPr lang="zh-CN" altLang="en-US" sz="1100" dirty="0">
                <a:solidFill>
                  <a:schemeClr val="tx1">
                    <a:lumMod val="65000"/>
                    <a:lumOff val="35000"/>
                  </a:schemeClr>
                </a:solidFill>
                <a:latin typeface="+mj-ea"/>
                <a:ea typeface="+mj-ea"/>
              </a:rPr>
              <a:t>您的内容打在这里，或者通过复制您的文本后，在此框中选择粘贴，并选择只保留文字。您的内容打在这里，或者通过复制您的文本后，在此框中选择粘贴，并选择只保留</a:t>
            </a:r>
            <a:r>
              <a:rPr lang="zh-CN" altLang="en-US" sz="1100">
                <a:solidFill>
                  <a:schemeClr val="tx1">
                    <a:lumMod val="65000"/>
                    <a:lumOff val="35000"/>
                  </a:schemeClr>
                </a:solidFill>
                <a:latin typeface="+mj-ea"/>
                <a:ea typeface="+mj-ea"/>
              </a:rPr>
              <a:t>文字。</a:t>
            </a:r>
            <a:endParaRPr lang="en-US" altLang="zh-CN" sz="1100">
              <a:solidFill>
                <a:schemeClr val="tx1">
                  <a:lumMod val="65000"/>
                  <a:lumOff val="35000"/>
                </a:schemeClr>
              </a:solidFill>
              <a:latin typeface="+mj-ea"/>
              <a:ea typeface="+mj-ea"/>
            </a:endParaRPr>
          </a:p>
          <a:p>
            <a:pPr>
              <a:lnSpc>
                <a:spcPct val="130000"/>
              </a:lnSpc>
            </a:pPr>
            <a:r>
              <a:rPr lang="zh-CN" altLang="en-US" sz="1100">
                <a:solidFill>
                  <a:schemeClr val="tx1">
                    <a:lumMod val="65000"/>
                    <a:lumOff val="35000"/>
                  </a:schemeClr>
                </a:solidFill>
                <a:latin typeface="+mj-ea"/>
                <a:ea typeface="+mj-ea"/>
              </a:rPr>
              <a:t>您的内容打在这里，或者通过复制您的文本后，在此框中选择粘贴，并选择只保留文字。您的内容打在这里，或者通过复制您的文本后。</a:t>
            </a:r>
          </a:p>
        </p:txBody>
      </p:sp>
      <p:grpSp>
        <p:nvGrpSpPr>
          <p:cNvPr id="9" name="组合 8"/>
          <p:cNvGrpSpPr/>
          <p:nvPr/>
        </p:nvGrpSpPr>
        <p:grpSpPr>
          <a:xfrm>
            <a:off x="3670791" y="1549682"/>
            <a:ext cx="1486138" cy="1486138"/>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latin typeface="+mj-ea"/>
                <a:ea typeface="+mj-ea"/>
              </a:endParaRPr>
            </a:p>
          </p:txBody>
        </p:sp>
        <p:sp>
          <p:nvSpPr>
            <p:cNvPr id="11" name="椭圆 10"/>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latin typeface="+mj-ea"/>
                <a:ea typeface="+mj-ea"/>
              </a:endParaRPr>
            </a:p>
          </p:txBody>
        </p:sp>
      </p:grpSp>
      <p:sp>
        <p:nvSpPr>
          <p:cNvPr id="12" name="TextBox 36"/>
          <p:cNvSpPr txBox="1"/>
          <p:nvPr/>
        </p:nvSpPr>
        <p:spPr>
          <a:xfrm>
            <a:off x="3947397" y="1815697"/>
            <a:ext cx="902811" cy="954107"/>
          </a:xfrm>
          <a:prstGeom prst="rect">
            <a:avLst/>
          </a:prstGeom>
          <a:noFill/>
        </p:spPr>
        <p:txBody>
          <a:bodyPr wrap="none" rtlCol="0">
            <a:spAutoFit/>
          </a:bodyPr>
          <a:lstStyle/>
          <a:p>
            <a:r>
              <a:rPr lang="zh-CN" altLang="en-US" sz="2800" b="1" dirty="0">
                <a:solidFill>
                  <a:schemeClr val="bg1"/>
                </a:solidFill>
                <a:effectLst>
                  <a:innerShdw blurRad="63500" dist="50800" dir="13500000">
                    <a:prstClr val="black">
                      <a:alpha val="50000"/>
                    </a:prstClr>
                  </a:innerShdw>
                </a:effectLst>
                <a:latin typeface="+mj-ea"/>
                <a:ea typeface="+mj-ea"/>
              </a:rPr>
              <a:t>添加</a:t>
            </a:r>
            <a:endParaRPr lang="en-US" altLang="zh-CN" sz="2800" b="1" dirty="0">
              <a:solidFill>
                <a:schemeClr val="bg1"/>
              </a:solidFill>
              <a:effectLst>
                <a:innerShdw blurRad="63500" dist="50800" dir="13500000">
                  <a:prstClr val="black">
                    <a:alpha val="50000"/>
                  </a:prstClr>
                </a:innerShdw>
              </a:effectLst>
              <a:latin typeface="+mj-ea"/>
              <a:ea typeface="+mj-ea"/>
            </a:endParaRPr>
          </a:p>
          <a:p>
            <a:r>
              <a:rPr lang="zh-CN" altLang="en-US" sz="2800" b="1" dirty="0">
                <a:solidFill>
                  <a:schemeClr val="bg1"/>
                </a:solidFill>
                <a:effectLst>
                  <a:innerShdw blurRad="63500" dist="50800" dir="13500000">
                    <a:prstClr val="black">
                      <a:alpha val="50000"/>
                    </a:prstClr>
                  </a:innerShdw>
                </a:effectLst>
                <a:latin typeface="+mj-ea"/>
                <a:ea typeface="+mj-ea"/>
              </a:rPr>
              <a:t>标题</a:t>
            </a:r>
          </a:p>
        </p:txBody>
      </p:sp>
      <p:grpSp>
        <p:nvGrpSpPr>
          <p:cNvPr id="13" name="组合 12"/>
          <p:cNvGrpSpPr/>
          <p:nvPr/>
        </p:nvGrpSpPr>
        <p:grpSpPr>
          <a:xfrm>
            <a:off x="9995064" y="3341002"/>
            <a:ext cx="1486138" cy="1486138"/>
            <a:chOff x="304800" y="673100"/>
            <a:chExt cx="4000500" cy="4000500"/>
          </a:xfrm>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latin typeface="+mj-ea"/>
                <a:ea typeface="+mj-ea"/>
              </a:endParaRPr>
            </a:p>
          </p:txBody>
        </p:sp>
        <p:sp>
          <p:nvSpPr>
            <p:cNvPr id="15" name="椭圆 14"/>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latin typeface="+mj-ea"/>
                <a:ea typeface="+mj-ea"/>
              </a:endParaRPr>
            </a:p>
          </p:txBody>
        </p:sp>
      </p:grpSp>
      <p:sp>
        <p:nvSpPr>
          <p:cNvPr id="16" name="TextBox 36"/>
          <p:cNvSpPr txBox="1"/>
          <p:nvPr/>
        </p:nvSpPr>
        <p:spPr>
          <a:xfrm>
            <a:off x="10271670" y="3607017"/>
            <a:ext cx="902811" cy="954107"/>
          </a:xfrm>
          <a:prstGeom prst="rect">
            <a:avLst/>
          </a:prstGeom>
          <a:noFill/>
        </p:spPr>
        <p:txBody>
          <a:bodyPr wrap="none" rtlCol="0">
            <a:spAutoFit/>
          </a:bodyPr>
          <a:lstStyle/>
          <a:p>
            <a:r>
              <a:rPr lang="zh-CN" altLang="en-US" sz="2800" b="1" dirty="0">
                <a:solidFill>
                  <a:schemeClr val="bg1"/>
                </a:solidFill>
                <a:effectLst>
                  <a:innerShdw blurRad="63500" dist="50800" dir="13500000">
                    <a:prstClr val="black">
                      <a:alpha val="50000"/>
                    </a:prstClr>
                  </a:innerShdw>
                </a:effectLst>
                <a:latin typeface="+mj-ea"/>
                <a:ea typeface="+mj-ea"/>
              </a:rPr>
              <a:t>添加</a:t>
            </a:r>
            <a:endParaRPr lang="en-US" altLang="zh-CN" sz="2800" b="1" dirty="0">
              <a:solidFill>
                <a:schemeClr val="bg1"/>
              </a:solidFill>
              <a:effectLst>
                <a:innerShdw blurRad="63500" dist="50800" dir="13500000">
                  <a:prstClr val="black">
                    <a:alpha val="50000"/>
                  </a:prstClr>
                </a:innerShdw>
              </a:effectLst>
              <a:latin typeface="+mj-ea"/>
              <a:ea typeface="+mj-ea"/>
            </a:endParaRPr>
          </a:p>
          <a:p>
            <a:r>
              <a:rPr lang="zh-CN" altLang="en-US" sz="2800" b="1" dirty="0">
                <a:solidFill>
                  <a:schemeClr val="bg1"/>
                </a:solidFill>
                <a:effectLst>
                  <a:innerShdw blurRad="63500" dist="50800" dir="13500000">
                    <a:prstClr val="black">
                      <a:alpha val="50000"/>
                    </a:prstClr>
                  </a:innerShdw>
                </a:effectLst>
                <a:latin typeface="+mj-ea"/>
                <a:ea typeface="+mj-ea"/>
              </a:rPr>
              <a:t>标题</a:t>
            </a:r>
          </a:p>
        </p:txBody>
      </p:sp>
    </p:spTree>
    <p:extLst>
      <p:ext uri="{BB962C8B-B14F-4D97-AF65-F5344CB8AC3E}">
        <p14:creationId xmlns:p14="http://schemas.microsoft.com/office/powerpoint/2010/main" val="1379435407"/>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2000"/>
                            </p:stCondLst>
                            <p:childTnLst>
                              <p:par>
                                <p:cTn id="24" presetID="22" presetClass="entr" presetSubtype="8" fill="hold" grpId="0" nodeType="afterEffect">
                                  <p:stCondLst>
                                    <p:cond delay="0"/>
                                  </p:stCondLst>
                                  <p:iterate type="lt">
                                    <p:tmPct val="30000"/>
                                  </p:iterate>
                                  <p:childTnLst>
                                    <p:set>
                                      <p:cBhvr>
                                        <p:cTn id="25" dur="1" fill="hold">
                                          <p:stCondLst>
                                            <p:cond delay="0"/>
                                          </p:stCondLst>
                                        </p:cTn>
                                        <p:tgtEl>
                                          <p:spTgt spid="6"/>
                                        </p:tgtEl>
                                        <p:attrNameLst>
                                          <p:attrName>style.visibility</p:attrName>
                                        </p:attrNameLst>
                                      </p:cBhvr>
                                      <p:to>
                                        <p:strVal val="visible"/>
                                      </p:to>
                                    </p:set>
                                    <p:animEffect transition="in" filter="wipe(left)">
                                      <p:cBhvr>
                                        <p:cTn id="26" dur="100"/>
                                        <p:tgtEl>
                                          <p:spTgt spid="6"/>
                                        </p:tgtEl>
                                      </p:cBhvr>
                                    </p:animEffect>
                                  </p:childTnLst>
                                </p:cTn>
                              </p:par>
                            </p:childTnLst>
                          </p:cTn>
                        </p:par>
                        <p:par>
                          <p:cTn id="27" fill="hold">
                            <p:stCondLst>
                              <p:cond delay="6210"/>
                            </p:stCondLst>
                            <p:childTnLst>
                              <p:par>
                                <p:cTn id="28" presetID="22" presetClass="entr" presetSubtype="2"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right)">
                                      <p:cBhvr>
                                        <p:cTn id="30" dur="500"/>
                                        <p:tgtEl>
                                          <p:spTgt spid="3"/>
                                        </p:tgtEl>
                                      </p:cBhvr>
                                    </p:animEffect>
                                  </p:childTnLst>
                                </p:cTn>
                              </p:par>
                            </p:childTnLst>
                          </p:cTn>
                        </p:par>
                        <p:par>
                          <p:cTn id="31" fill="hold">
                            <p:stCondLst>
                              <p:cond delay="6710"/>
                            </p:stCondLst>
                            <p:childTnLst>
                              <p:par>
                                <p:cTn id="32" presetID="2" presetClass="entr" presetSubtype="4"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par>
                          <p:cTn id="36" fill="hold">
                            <p:stCondLst>
                              <p:cond delay="7210"/>
                            </p:stCondLst>
                            <p:childTnLst>
                              <p:par>
                                <p:cTn id="37" presetID="53" presetClass="entr" presetSubtype="16"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childTnLst>
                          </p:cTn>
                        </p:par>
                        <p:par>
                          <p:cTn id="42" fill="hold">
                            <p:stCondLst>
                              <p:cond delay="7710"/>
                            </p:stCondLst>
                            <p:childTnLst>
                              <p:par>
                                <p:cTn id="43" presetID="22" presetClass="entr" presetSubtype="8" fill="hold" grpId="0" nodeType="afterEffect">
                                  <p:stCondLst>
                                    <p:cond delay="0"/>
                                  </p:stCondLst>
                                  <p:iterate type="lt">
                                    <p:tmPct val="30000"/>
                                  </p:iterate>
                                  <p:childTnLst>
                                    <p:set>
                                      <p:cBhvr>
                                        <p:cTn id="44" dur="1" fill="hold">
                                          <p:stCondLst>
                                            <p:cond delay="0"/>
                                          </p:stCondLst>
                                        </p:cTn>
                                        <p:tgtEl>
                                          <p:spTgt spid="8"/>
                                        </p:tgtEl>
                                        <p:attrNameLst>
                                          <p:attrName>style.visibility</p:attrName>
                                        </p:attrNameLst>
                                      </p:cBhvr>
                                      <p:to>
                                        <p:strVal val="visible"/>
                                      </p:to>
                                    </p:set>
                                    <p:animEffect transition="in" filter="wipe(left)">
                                      <p:cBhvr>
                                        <p:cTn id="45" dur="1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p:bldP spid="8" grpId="0"/>
      <p:bldP spid="12"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a:t>点击输入主标题</a:t>
            </a:r>
          </a:p>
        </p:txBody>
      </p:sp>
      <p:sp>
        <p:nvSpPr>
          <p:cNvPr id="17" name="TextBox 9"/>
          <p:cNvSpPr txBox="1"/>
          <p:nvPr/>
        </p:nvSpPr>
        <p:spPr>
          <a:xfrm>
            <a:off x="3502918" y="3429000"/>
            <a:ext cx="1440160" cy="1269578"/>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sz="1100" dirty="0">
                <a:solidFill>
                  <a:schemeClr val="tx1"/>
                </a:solidFill>
              </a:rPr>
              <a:t>点击输入简要文字内容，文字内容需概括精炼，不用多余的文字修饰，言简意赅的说明分项内容。</a:t>
            </a:r>
            <a:endParaRPr lang="en-US" altLang="zh-CN" sz="1100" dirty="0">
              <a:solidFill>
                <a:schemeClr val="tx1"/>
              </a:solidFill>
            </a:endParaRPr>
          </a:p>
        </p:txBody>
      </p:sp>
      <p:sp>
        <p:nvSpPr>
          <p:cNvPr id="18" name="TextBox 10"/>
          <p:cNvSpPr txBox="1"/>
          <p:nvPr/>
        </p:nvSpPr>
        <p:spPr>
          <a:xfrm>
            <a:off x="9865960" y="3159846"/>
            <a:ext cx="1429544" cy="761747"/>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sz="1100" dirty="0">
                <a:solidFill>
                  <a:schemeClr val="tx1"/>
                </a:solidFill>
              </a:rPr>
              <a:t>点击输入简要文字内容，文字内容需概括精炼，不用多余的文字修饰。</a:t>
            </a:r>
            <a:endParaRPr lang="en-US" altLang="zh-CN" sz="1100" dirty="0">
              <a:solidFill>
                <a:schemeClr val="tx1"/>
              </a:solidFill>
            </a:endParaRPr>
          </a:p>
        </p:txBody>
      </p:sp>
      <p:cxnSp>
        <p:nvCxnSpPr>
          <p:cNvPr id="39" name="直接箭头连接符 38"/>
          <p:cNvCxnSpPr/>
          <p:nvPr/>
        </p:nvCxnSpPr>
        <p:spPr>
          <a:xfrm>
            <a:off x="7165705" y="3429000"/>
            <a:ext cx="397239" cy="0"/>
          </a:xfrm>
          <a:prstGeom prst="straightConnector1">
            <a:avLst/>
          </a:prstGeom>
          <a:ln>
            <a:solidFill>
              <a:srgbClr val="0297F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5066243" y="2407550"/>
            <a:ext cx="2042901" cy="2042901"/>
            <a:chOff x="3962648" y="2819400"/>
            <a:chExt cx="1218704" cy="1218704"/>
          </a:xfrm>
        </p:grpSpPr>
        <p:grpSp>
          <p:nvGrpSpPr>
            <p:cNvPr id="41" name="组合 40"/>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ffectLst>
                    <a:innerShdw blurRad="63500" dist="50800" dir="13500000">
                      <a:prstClr val="black">
                        <a:alpha val="50000"/>
                      </a:prstClr>
                    </a:innerShdw>
                  </a:effectLst>
                  <a:latin typeface="微软雅黑" pitchFamily="34" charset="-122"/>
                  <a:ea typeface="微软雅黑" pitchFamily="34" charset="-122"/>
                </a:endParaRPr>
              </a:p>
            </p:txBody>
          </p:sp>
          <p:sp>
            <p:nvSpPr>
              <p:cNvPr id="44" name="椭圆 43"/>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effectLst>
                    <a:innerShdw blurRad="63500" dist="50800" dir="13500000">
                      <a:prstClr val="black">
                        <a:alpha val="50000"/>
                      </a:prstClr>
                    </a:innerShdw>
                  </a:effectLst>
                  <a:latin typeface="微软雅黑" pitchFamily="34" charset="-122"/>
                  <a:ea typeface="微软雅黑" pitchFamily="34" charset="-122"/>
                </a:endParaRPr>
              </a:p>
            </p:txBody>
          </p:sp>
        </p:grpSp>
        <p:sp>
          <p:nvSpPr>
            <p:cNvPr id="42" name="TextBox 4"/>
            <p:cNvSpPr txBox="1"/>
            <p:nvPr/>
          </p:nvSpPr>
          <p:spPr>
            <a:xfrm>
              <a:off x="4195607" y="3199327"/>
              <a:ext cx="752784" cy="312130"/>
            </a:xfrm>
            <a:prstGeom prst="rect">
              <a:avLst/>
            </a:prstGeom>
            <a:noFill/>
          </p:spPr>
          <p:txBody>
            <a:bodyPr wrap="none" rtlCol="0">
              <a:spAutoFit/>
            </a:bodyPr>
            <a:lstStyle/>
            <a:p>
              <a:pPr algn="ctr"/>
              <a:r>
                <a:rPr lang="zh-CN" altLang="en-US" sz="2800" b="1" dirty="0">
                  <a:solidFill>
                    <a:schemeClr val="bg1"/>
                  </a:solidFill>
                  <a:effectLst>
                    <a:innerShdw blurRad="63500" dist="50800" dir="13500000">
                      <a:prstClr val="black">
                        <a:alpha val="50000"/>
                      </a:prstClr>
                    </a:innerShdw>
                  </a:effectLst>
                  <a:latin typeface="微软雅黑" pitchFamily="34" charset="-122"/>
                  <a:ea typeface="微软雅黑" pitchFamily="34" charset="-122"/>
                </a:rPr>
                <a:t>主题字</a:t>
              </a:r>
              <a:endParaRPr lang="en-US" altLang="zh-CN" sz="2800" b="1" dirty="0">
                <a:solidFill>
                  <a:schemeClr val="bg1"/>
                </a:solidFill>
                <a:effectLst>
                  <a:innerShdw blurRad="63500" dist="50800" dir="13500000">
                    <a:prstClr val="black">
                      <a:alpha val="50000"/>
                    </a:prstClr>
                  </a:innerShdw>
                </a:effectLst>
                <a:latin typeface="微软雅黑" pitchFamily="34" charset="-122"/>
                <a:ea typeface="微软雅黑" pitchFamily="34" charset="-122"/>
              </a:endParaRPr>
            </a:p>
          </p:txBody>
        </p:sp>
      </p:grpSp>
      <p:grpSp>
        <p:nvGrpSpPr>
          <p:cNvPr id="45" name="组合 44"/>
          <p:cNvGrpSpPr/>
          <p:nvPr/>
        </p:nvGrpSpPr>
        <p:grpSpPr>
          <a:xfrm>
            <a:off x="4300538" y="1854794"/>
            <a:ext cx="1012360" cy="1012360"/>
            <a:chOff x="3962648" y="2819400"/>
            <a:chExt cx="1218704" cy="1218704"/>
          </a:xfrm>
        </p:grpSpPr>
        <p:grpSp>
          <p:nvGrpSpPr>
            <p:cNvPr id="46" name="组合 45"/>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ffectLst>
                    <a:innerShdw blurRad="63500" dist="50800" dir="13500000">
                      <a:prstClr val="black">
                        <a:alpha val="50000"/>
                      </a:prstClr>
                    </a:innerShdw>
                  </a:effectLst>
                  <a:latin typeface="微软雅黑" pitchFamily="34" charset="-122"/>
                  <a:ea typeface="微软雅黑" pitchFamily="34" charset="-122"/>
                </a:endParaRPr>
              </a:p>
            </p:txBody>
          </p:sp>
          <p:sp>
            <p:nvSpPr>
              <p:cNvPr id="49" name="椭圆 48"/>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ffectLst>
                    <a:innerShdw blurRad="63500" dist="50800" dir="13500000">
                      <a:prstClr val="black">
                        <a:alpha val="50000"/>
                      </a:prstClr>
                    </a:innerShdw>
                  </a:effectLst>
                  <a:latin typeface="微软雅黑" pitchFamily="34" charset="-122"/>
                  <a:ea typeface="微软雅黑" pitchFamily="34" charset="-122"/>
                </a:endParaRPr>
              </a:p>
            </p:txBody>
          </p:sp>
        </p:grpSp>
        <p:sp>
          <p:nvSpPr>
            <p:cNvPr id="47" name="TextBox 4"/>
            <p:cNvSpPr txBox="1"/>
            <p:nvPr/>
          </p:nvSpPr>
          <p:spPr>
            <a:xfrm>
              <a:off x="4172835" y="3016984"/>
              <a:ext cx="839821" cy="852171"/>
            </a:xfrm>
            <a:prstGeom prst="rect">
              <a:avLst/>
            </a:prstGeom>
            <a:noFill/>
          </p:spPr>
          <p:txBody>
            <a:bodyPr wrap="none" rtlCol="0">
              <a:spAutoFit/>
            </a:bodyPr>
            <a:lstStyle/>
            <a:p>
              <a:pPr algn="ctr"/>
              <a:r>
                <a:rPr lang="zh-CN" altLang="en-US" sz="2000" b="1" dirty="0">
                  <a:solidFill>
                    <a:schemeClr val="bg1"/>
                  </a:solidFill>
                  <a:effectLst>
                    <a:innerShdw blurRad="63500" dist="50800" dir="13500000">
                      <a:prstClr val="black">
                        <a:alpha val="50000"/>
                      </a:prstClr>
                    </a:innerShdw>
                  </a:effectLst>
                  <a:latin typeface="微软雅黑" pitchFamily="34" charset="-122"/>
                  <a:ea typeface="微软雅黑" pitchFamily="34" charset="-122"/>
                </a:rPr>
                <a:t>已经</a:t>
              </a:r>
              <a:endParaRPr lang="en-US" altLang="zh-CN" sz="2000" b="1" dirty="0">
                <a:solidFill>
                  <a:schemeClr val="bg1"/>
                </a:solidFill>
                <a:effectLst>
                  <a:innerShdw blurRad="63500" dist="50800" dir="13500000">
                    <a:prstClr val="black">
                      <a:alpha val="50000"/>
                    </a:prstClr>
                  </a:innerShdw>
                </a:effectLst>
                <a:latin typeface="微软雅黑" pitchFamily="34" charset="-122"/>
                <a:ea typeface="微软雅黑" pitchFamily="34" charset="-122"/>
              </a:endParaRPr>
            </a:p>
            <a:p>
              <a:pPr algn="ctr"/>
              <a:r>
                <a:rPr lang="zh-CN" altLang="en-US" sz="2000" b="1" dirty="0">
                  <a:solidFill>
                    <a:schemeClr val="bg1"/>
                  </a:solidFill>
                  <a:effectLst>
                    <a:innerShdw blurRad="63500" dist="50800" dir="13500000">
                      <a:prstClr val="black">
                        <a:alpha val="50000"/>
                      </a:prstClr>
                    </a:innerShdw>
                  </a:effectLst>
                  <a:latin typeface="微软雅黑" pitchFamily="34" charset="-122"/>
                  <a:ea typeface="微软雅黑" pitchFamily="34" charset="-122"/>
                </a:rPr>
                <a:t>完成</a:t>
              </a:r>
              <a:endParaRPr lang="en-US" altLang="zh-CN" sz="2000" b="1" dirty="0">
                <a:solidFill>
                  <a:schemeClr val="bg1"/>
                </a:solidFill>
                <a:effectLst>
                  <a:innerShdw blurRad="63500" dist="50800" dir="13500000">
                    <a:prstClr val="black">
                      <a:alpha val="50000"/>
                    </a:prstClr>
                  </a:innerShdw>
                </a:effectLst>
                <a:latin typeface="微软雅黑" pitchFamily="34" charset="-122"/>
                <a:ea typeface="微软雅黑" pitchFamily="34" charset="-122"/>
              </a:endParaRPr>
            </a:p>
          </p:txBody>
        </p:sp>
      </p:grpSp>
      <p:grpSp>
        <p:nvGrpSpPr>
          <p:cNvPr id="50" name="组合 49"/>
          <p:cNvGrpSpPr/>
          <p:nvPr/>
        </p:nvGrpSpPr>
        <p:grpSpPr>
          <a:xfrm>
            <a:off x="7621316" y="2407550"/>
            <a:ext cx="2042901" cy="2042901"/>
            <a:chOff x="3962648" y="2819400"/>
            <a:chExt cx="1218704" cy="1218704"/>
          </a:xfrm>
        </p:grpSpPr>
        <p:grpSp>
          <p:nvGrpSpPr>
            <p:cNvPr id="51" name="组合 50"/>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ffectLst>
                    <a:innerShdw blurRad="63500" dist="50800" dir="13500000">
                      <a:prstClr val="black">
                        <a:alpha val="50000"/>
                      </a:prstClr>
                    </a:innerShdw>
                  </a:effectLst>
                  <a:latin typeface="微软雅黑" pitchFamily="34" charset="-122"/>
                  <a:ea typeface="微软雅黑" pitchFamily="34" charset="-122"/>
                </a:endParaRPr>
              </a:p>
            </p:txBody>
          </p:sp>
          <p:sp>
            <p:nvSpPr>
              <p:cNvPr id="54" name="椭圆 53"/>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effectLst>
                    <a:innerShdw blurRad="63500" dist="50800" dir="13500000">
                      <a:prstClr val="black">
                        <a:alpha val="50000"/>
                      </a:prstClr>
                    </a:innerShdw>
                  </a:effectLst>
                  <a:latin typeface="微软雅黑" pitchFamily="34" charset="-122"/>
                  <a:ea typeface="微软雅黑" pitchFamily="34" charset="-122"/>
                </a:endParaRPr>
              </a:p>
            </p:txBody>
          </p:sp>
        </p:grpSp>
        <p:sp>
          <p:nvSpPr>
            <p:cNvPr id="52" name="TextBox 4"/>
            <p:cNvSpPr txBox="1"/>
            <p:nvPr/>
          </p:nvSpPr>
          <p:spPr>
            <a:xfrm>
              <a:off x="4195607" y="3199327"/>
              <a:ext cx="752784" cy="312130"/>
            </a:xfrm>
            <a:prstGeom prst="rect">
              <a:avLst/>
            </a:prstGeom>
            <a:noFill/>
          </p:spPr>
          <p:txBody>
            <a:bodyPr wrap="none" rtlCol="0">
              <a:spAutoFit/>
            </a:bodyPr>
            <a:lstStyle/>
            <a:p>
              <a:pPr algn="ctr"/>
              <a:r>
                <a:rPr lang="zh-CN" altLang="en-US" sz="2800" b="1" dirty="0">
                  <a:solidFill>
                    <a:schemeClr val="bg1"/>
                  </a:solidFill>
                  <a:effectLst>
                    <a:innerShdw blurRad="63500" dist="50800" dir="13500000">
                      <a:prstClr val="black">
                        <a:alpha val="50000"/>
                      </a:prstClr>
                    </a:innerShdw>
                  </a:effectLst>
                  <a:latin typeface="微软雅黑" pitchFamily="34" charset="-122"/>
                  <a:ea typeface="微软雅黑" pitchFamily="34" charset="-122"/>
                </a:rPr>
                <a:t>主题字</a:t>
              </a:r>
              <a:endParaRPr lang="en-US" altLang="zh-CN" sz="2800" b="1" dirty="0">
                <a:solidFill>
                  <a:schemeClr val="bg1"/>
                </a:solidFill>
                <a:effectLst>
                  <a:innerShdw blurRad="63500" dist="50800" dir="13500000">
                    <a:prstClr val="black">
                      <a:alpha val="50000"/>
                    </a:prstClr>
                  </a:innerShdw>
                </a:effectLst>
                <a:latin typeface="微软雅黑" pitchFamily="34" charset="-122"/>
                <a:ea typeface="微软雅黑" pitchFamily="34" charset="-122"/>
              </a:endParaRPr>
            </a:p>
          </p:txBody>
        </p:sp>
      </p:grpSp>
      <p:grpSp>
        <p:nvGrpSpPr>
          <p:cNvPr id="55" name="组合 54"/>
          <p:cNvGrpSpPr/>
          <p:nvPr/>
        </p:nvGrpSpPr>
        <p:grpSpPr>
          <a:xfrm>
            <a:off x="9664216" y="4187387"/>
            <a:ext cx="1012360" cy="1012360"/>
            <a:chOff x="3962648" y="2819400"/>
            <a:chExt cx="1218704" cy="1218704"/>
          </a:xfrm>
        </p:grpSpPr>
        <p:grpSp>
          <p:nvGrpSpPr>
            <p:cNvPr id="56" name="组合 55"/>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ffectLst>
                    <a:innerShdw blurRad="63500" dist="50800" dir="13500000">
                      <a:prstClr val="black">
                        <a:alpha val="50000"/>
                      </a:prstClr>
                    </a:innerShdw>
                  </a:effectLst>
                  <a:latin typeface="微软雅黑" pitchFamily="34" charset="-122"/>
                  <a:ea typeface="微软雅黑" pitchFamily="34" charset="-122"/>
                </a:endParaRPr>
              </a:p>
            </p:txBody>
          </p:sp>
          <p:sp>
            <p:nvSpPr>
              <p:cNvPr id="59" name="椭圆 58"/>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ffectLst>
                    <a:innerShdw blurRad="63500" dist="50800" dir="13500000">
                      <a:prstClr val="black">
                        <a:alpha val="50000"/>
                      </a:prstClr>
                    </a:innerShdw>
                  </a:effectLst>
                  <a:latin typeface="微软雅黑" pitchFamily="34" charset="-122"/>
                  <a:ea typeface="微软雅黑" pitchFamily="34" charset="-122"/>
                </a:endParaRPr>
              </a:p>
            </p:txBody>
          </p:sp>
        </p:grpSp>
        <p:sp>
          <p:nvSpPr>
            <p:cNvPr id="57" name="TextBox 4"/>
            <p:cNvSpPr txBox="1"/>
            <p:nvPr/>
          </p:nvSpPr>
          <p:spPr>
            <a:xfrm>
              <a:off x="4172835" y="3016984"/>
              <a:ext cx="839821" cy="852171"/>
            </a:xfrm>
            <a:prstGeom prst="rect">
              <a:avLst/>
            </a:prstGeom>
            <a:noFill/>
          </p:spPr>
          <p:txBody>
            <a:bodyPr wrap="none" rtlCol="0">
              <a:spAutoFit/>
            </a:bodyPr>
            <a:lstStyle/>
            <a:p>
              <a:pPr algn="ctr"/>
              <a:r>
                <a:rPr lang="zh-CN" altLang="en-US" sz="2000" b="1" dirty="0">
                  <a:solidFill>
                    <a:schemeClr val="bg1"/>
                  </a:solidFill>
                  <a:effectLst>
                    <a:innerShdw blurRad="63500" dist="50800" dir="13500000">
                      <a:prstClr val="black">
                        <a:alpha val="50000"/>
                      </a:prstClr>
                    </a:innerShdw>
                  </a:effectLst>
                  <a:latin typeface="微软雅黑" pitchFamily="34" charset="-122"/>
                  <a:ea typeface="微软雅黑" pitchFamily="34" charset="-122"/>
                </a:rPr>
                <a:t>尚未</a:t>
              </a:r>
              <a:endParaRPr lang="en-US" altLang="zh-CN" sz="2000" b="1" dirty="0">
                <a:solidFill>
                  <a:schemeClr val="bg1"/>
                </a:solidFill>
                <a:effectLst>
                  <a:innerShdw blurRad="63500" dist="50800" dir="13500000">
                    <a:prstClr val="black">
                      <a:alpha val="50000"/>
                    </a:prstClr>
                  </a:innerShdw>
                </a:effectLst>
                <a:latin typeface="微软雅黑" pitchFamily="34" charset="-122"/>
                <a:ea typeface="微软雅黑" pitchFamily="34" charset="-122"/>
              </a:endParaRPr>
            </a:p>
            <a:p>
              <a:pPr algn="ctr"/>
              <a:r>
                <a:rPr lang="zh-CN" altLang="en-US" sz="2000" b="1" dirty="0">
                  <a:solidFill>
                    <a:schemeClr val="bg1"/>
                  </a:solidFill>
                  <a:effectLst>
                    <a:innerShdw blurRad="63500" dist="50800" dir="13500000">
                      <a:prstClr val="black">
                        <a:alpha val="50000"/>
                      </a:prstClr>
                    </a:innerShdw>
                  </a:effectLst>
                  <a:latin typeface="微软雅黑" pitchFamily="34" charset="-122"/>
                  <a:ea typeface="微软雅黑" pitchFamily="34" charset="-122"/>
                </a:rPr>
                <a:t>完成</a:t>
              </a:r>
              <a:endParaRPr lang="en-US" altLang="zh-CN" sz="2000" b="1" dirty="0">
                <a:solidFill>
                  <a:schemeClr val="bg1"/>
                </a:solidFill>
                <a:effectLst>
                  <a:innerShdw blurRad="63500" dist="50800" dir="13500000">
                    <a:prstClr val="black">
                      <a:alpha val="50000"/>
                    </a:prstClr>
                  </a:innerShdw>
                </a:effectLst>
                <a:latin typeface="微软雅黑" pitchFamily="34" charset="-122"/>
                <a:ea typeface="微软雅黑" pitchFamily="34" charset="-122"/>
              </a:endParaRPr>
            </a:p>
          </p:txBody>
        </p:sp>
      </p:grpSp>
    </p:spTree>
    <p:extLst>
      <p:ext uri="{BB962C8B-B14F-4D97-AF65-F5344CB8AC3E}">
        <p14:creationId xmlns:p14="http://schemas.microsoft.com/office/powerpoint/2010/main" val="1379435407"/>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ppt_w</p:attrName>
                                        </p:attrNameLst>
                                      </p:cBhvr>
                                      <p:tavLst>
                                        <p:tav tm="0">
                                          <p:val>
                                            <p:fltVal val="0"/>
                                          </p:val>
                                        </p:tav>
                                        <p:tav tm="100000">
                                          <p:val>
                                            <p:strVal val="#ppt_w"/>
                                          </p:val>
                                        </p:tav>
                                      </p:tavLst>
                                    </p:anim>
                                    <p:anim calcmode="lin" valueType="num">
                                      <p:cBhvr>
                                        <p:cTn id="12" dur="500" fill="hold"/>
                                        <p:tgtEl>
                                          <p:spTgt spid="40"/>
                                        </p:tgtEl>
                                        <p:attrNameLst>
                                          <p:attrName>ppt_h</p:attrName>
                                        </p:attrNameLst>
                                      </p:cBhvr>
                                      <p:tavLst>
                                        <p:tav tm="0">
                                          <p:val>
                                            <p:fltVal val="0"/>
                                          </p:val>
                                        </p:tav>
                                        <p:tav tm="100000">
                                          <p:val>
                                            <p:strVal val="#ppt_h"/>
                                          </p:val>
                                        </p:tav>
                                      </p:tavLst>
                                    </p:anim>
                                    <p:animEffect transition="in" filter="fade">
                                      <p:cBhvr>
                                        <p:cTn id="13" dur="500"/>
                                        <p:tgtEl>
                                          <p:spTgt spid="40"/>
                                        </p:tgtEl>
                                      </p:cBhvr>
                                    </p:animEffect>
                                  </p:childTnLst>
                                </p:cTn>
                              </p:par>
                              <p:par>
                                <p:cTn id="14" presetID="53" presetClass="entr" presetSubtype="16" fill="hold" nodeType="withEffect">
                                  <p:stCondLst>
                                    <p:cond delay="250"/>
                                  </p:stCondLst>
                                  <p:childTnLst>
                                    <p:set>
                                      <p:cBhvr>
                                        <p:cTn id="15" dur="1" fill="hold">
                                          <p:stCondLst>
                                            <p:cond delay="0"/>
                                          </p:stCondLst>
                                        </p:cTn>
                                        <p:tgtEl>
                                          <p:spTgt spid="50"/>
                                        </p:tgtEl>
                                        <p:attrNameLst>
                                          <p:attrName>style.visibility</p:attrName>
                                        </p:attrNameLst>
                                      </p:cBhvr>
                                      <p:to>
                                        <p:strVal val="visible"/>
                                      </p:to>
                                    </p:set>
                                    <p:anim calcmode="lin" valueType="num">
                                      <p:cBhvr>
                                        <p:cTn id="16" dur="500" fill="hold"/>
                                        <p:tgtEl>
                                          <p:spTgt spid="50"/>
                                        </p:tgtEl>
                                        <p:attrNameLst>
                                          <p:attrName>ppt_w</p:attrName>
                                        </p:attrNameLst>
                                      </p:cBhvr>
                                      <p:tavLst>
                                        <p:tav tm="0">
                                          <p:val>
                                            <p:fltVal val="0"/>
                                          </p:val>
                                        </p:tav>
                                        <p:tav tm="100000">
                                          <p:val>
                                            <p:strVal val="#ppt_w"/>
                                          </p:val>
                                        </p:tav>
                                      </p:tavLst>
                                    </p:anim>
                                    <p:anim calcmode="lin" valueType="num">
                                      <p:cBhvr>
                                        <p:cTn id="17" dur="500" fill="hold"/>
                                        <p:tgtEl>
                                          <p:spTgt spid="50"/>
                                        </p:tgtEl>
                                        <p:attrNameLst>
                                          <p:attrName>ppt_h</p:attrName>
                                        </p:attrNameLst>
                                      </p:cBhvr>
                                      <p:tavLst>
                                        <p:tav tm="0">
                                          <p:val>
                                            <p:fltVal val="0"/>
                                          </p:val>
                                        </p:tav>
                                        <p:tav tm="100000">
                                          <p:val>
                                            <p:strVal val="#ppt_h"/>
                                          </p:val>
                                        </p:tav>
                                      </p:tavLst>
                                    </p:anim>
                                    <p:animEffect transition="in" filter="fade">
                                      <p:cBhvr>
                                        <p:cTn id="18" dur="500"/>
                                        <p:tgtEl>
                                          <p:spTgt spid="50"/>
                                        </p:tgtEl>
                                      </p:cBhvr>
                                    </p:animEffect>
                                  </p:childTnLst>
                                </p:cTn>
                              </p:par>
                            </p:childTnLst>
                          </p:cTn>
                        </p:par>
                        <p:par>
                          <p:cTn id="19" fill="hold">
                            <p:stCondLst>
                              <p:cond delay="1250"/>
                            </p:stCondLst>
                            <p:childTnLst>
                              <p:par>
                                <p:cTn id="20" presetID="53" presetClass="entr" presetSubtype="16"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par>
                          <p:cTn id="25" fill="hold">
                            <p:stCondLst>
                              <p:cond delay="1750"/>
                            </p:stCondLst>
                            <p:childTnLst>
                              <p:par>
                                <p:cTn id="26" presetID="53" presetClass="entr" presetSubtype="16"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par>
                                <p:cTn id="31" presetID="53" presetClass="entr" presetSubtype="16" fill="hold" nodeType="withEffect">
                                  <p:stCondLst>
                                    <p:cond delay="25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sp>
        <p:nvSpPr>
          <p:cNvPr id="31" name="矩形 30"/>
          <p:cNvSpPr/>
          <p:nvPr/>
        </p:nvSpPr>
        <p:spPr>
          <a:xfrm>
            <a:off x="3118214" y="1556791"/>
            <a:ext cx="3193016" cy="2952329"/>
          </a:xfrm>
          <a:prstGeom prst="rect">
            <a:avLst/>
          </a:prstGeom>
          <a:solidFill>
            <a:srgbClr val="0297F0"/>
          </a:solidFill>
          <a:ln w="12700" cap="flat" cmpd="sng" algn="ctr">
            <a:noFill/>
            <a:prstDash val="solid"/>
            <a:miter lim="800000"/>
          </a:ln>
          <a:effectLst/>
        </p:spPr>
        <p:txBody>
          <a:bodyPr lIns="121944" tIns="60972" rIns="121944" bIns="60972" rtlCol="0" anchor="ctr"/>
          <a:lstStyle/>
          <a:p>
            <a:pPr marL="0" marR="0" lvl="0" indent="0" algn="ctr" defTabSz="1219444"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777777"/>
              </a:solidFill>
              <a:effectLst/>
              <a:uLnTx/>
              <a:uFillTx/>
              <a:latin typeface="+mj-ea"/>
              <a:ea typeface="+mj-ea"/>
              <a:cs typeface="+mn-cs"/>
            </a:endParaRPr>
          </a:p>
        </p:txBody>
      </p:sp>
      <p:sp>
        <p:nvSpPr>
          <p:cNvPr id="32" name="TextBox 84"/>
          <p:cNvSpPr txBox="1"/>
          <p:nvPr/>
        </p:nvSpPr>
        <p:spPr>
          <a:xfrm>
            <a:off x="3406057" y="4014149"/>
            <a:ext cx="2473125" cy="400134"/>
          </a:xfrm>
          <a:prstGeom prst="rect">
            <a:avLst/>
          </a:prstGeom>
          <a:noFill/>
          <a:ln>
            <a:noFill/>
            <a:prstDash val="sysDash"/>
          </a:ln>
        </p:spPr>
        <p:txBody>
          <a:bodyPr wrap="square" lIns="121944" tIns="60972" rIns="121944" bIns="60972" rtlCol="0">
            <a:spAutoFit/>
          </a:bodyPr>
          <a:lstStyle/>
          <a:p>
            <a:pPr algn="ctr" defTabSz="1219444"/>
            <a:r>
              <a:rPr lang="zh-CN" altLang="en-US" dirty="0">
                <a:solidFill>
                  <a:schemeClr val="bg1"/>
                </a:solidFill>
                <a:latin typeface="+mj-ea"/>
                <a:ea typeface="+mj-ea"/>
              </a:rPr>
              <a:t>关键字</a:t>
            </a:r>
          </a:p>
        </p:txBody>
      </p:sp>
      <p:sp>
        <p:nvSpPr>
          <p:cNvPr id="34" name="TextBox 86"/>
          <p:cNvSpPr txBox="1"/>
          <p:nvPr/>
        </p:nvSpPr>
        <p:spPr>
          <a:xfrm>
            <a:off x="3550371" y="5356197"/>
            <a:ext cx="3052440" cy="615696"/>
          </a:xfrm>
          <a:prstGeom prst="rect">
            <a:avLst/>
          </a:prstGeom>
          <a:noFill/>
          <a:ln>
            <a:noFill/>
            <a:prstDash val="sysDash"/>
          </a:ln>
        </p:spPr>
        <p:txBody>
          <a:bodyPr wrap="square" lIns="121944" tIns="60972" rIns="121944" bIns="60972" rtlCol="0">
            <a:spAutoFit/>
          </a:bodyPr>
          <a:lstStyle/>
          <a:p>
            <a:pPr defTabSz="1219444"/>
            <a:r>
              <a:rPr lang="zh-CN" altLang="en-US" sz="1600" dirty="0">
                <a:solidFill>
                  <a:sysClr val="windowText" lastClr="000000"/>
                </a:solidFill>
                <a:latin typeface="+mj-ea"/>
                <a:ea typeface="+mj-ea"/>
              </a:rPr>
              <a:t>此处输入您的相关内容</a:t>
            </a:r>
            <a:endParaRPr lang="en-US" altLang="zh-CN" sz="1600" dirty="0">
              <a:solidFill>
                <a:sysClr val="windowText" lastClr="000000"/>
              </a:solidFill>
              <a:latin typeface="+mj-ea"/>
              <a:ea typeface="+mj-ea"/>
            </a:endParaRPr>
          </a:p>
          <a:p>
            <a:pPr defTabSz="1219444"/>
            <a:r>
              <a:rPr lang="zh-CN" altLang="en-US" sz="1600" dirty="0">
                <a:solidFill>
                  <a:sysClr val="windowText" lastClr="000000"/>
                </a:solidFill>
                <a:latin typeface="+mj-ea"/>
                <a:ea typeface="+mj-ea"/>
              </a:rPr>
              <a:t>此处输入您的相关内容</a:t>
            </a:r>
          </a:p>
        </p:txBody>
      </p:sp>
      <p:grpSp>
        <p:nvGrpSpPr>
          <p:cNvPr id="49" name="组合 48"/>
          <p:cNvGrpSpPr/>
          <p:nvPr/>
        </p:nvGrpSpPr>
        <p:grpSpPr>
          <a:xfrm>
            <a:off x="4157153" y="1835168"/>
            <a:ext cx="1115138" cy="1115101"/>
            <a:chOff x="3384770" y="1888576"/>
            <a:chExt cx="472636" cy="472634"/>
          </a:xfrm>
        </p:grpSpPr>
        <p:sp>
          <p:nvSpPr>
            <p:cNvPr id="50" name="椭圆 49"/>
            <p:cNvSpPr/>
            <p:nvPr/>
          </p:nvSpPr>
          <p:spPr>
            <a:xfrm>
              <a:off x="3384770" y="1888576"/>
              <a:ext cx="472636" cy="472634"/>
            </a:xfrm>
            <a:prstGeom prst="ellipse">
              <a:avLst/>
            </a:prstGeom>
            <a:noFill/>
            <a:ln w="12700" cap="flat" cmpd="sng" algn="ctr">
              <a:solidFill>
                <a:srgbClr val="777777">
                  <a:lumMod val="20000"/>
                  <a:lumOff val="80000"/>
                </a:srgbClr>
              </a:solidFill>
              <a:prstDash val="solid"/>
              <a:miter lim="800000"/>
            </a:ln>
            <a:effectLst/>
          </p:spPr>
          <p:txBody>
            <a:bodyPr rtlCol="0" anchor="ctr"/>
            <a:lstStyle/>
            <a:p>
              <a:pPr marL="0" marR="0" lvl="0" indent="0" algn="ctr" defTabSz="1219444"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777777"/>
                </a:solidFill>
                <a:effectLst/>
                <a:uLnTx/>
                <a:uFillTx/>
                <a:latin typeface="+mj-ea"/>
                <a:ea typeface="+mj-ea"/>
                <a:cs typeface="+mn-cs"/>
              </a:endParaRPr>
            </a:p>
          </p:txBody>
        </p:sp>
        <p:grpSp>
          <p:nvGrpSpPr>
            <p:cNvPr id="51" name="组合 50"/>
            <p:cNvGrpSpPr/>
            <p:nvPr/>
          </p:nvGrpSpPr>
          <p:grpSpPr>
            <a:xfrm>
              <a:off x="3438151" y="1949352"/>
              <a:ext cx="365874" cy="357593"/>
              <a:chOff x="5710238" y="3049588"/>
              <a:chExt cx="771526" cy="754062"/>
            </a:xfrm>
            <a:solidFill>
              <a:srgbClr val="777777"/>
            </a:solidFill>
          </p:grpSpPr>
          <p:sp>
            <p:nvSpPr>
              <p:cNvPr id="52" name="Freeform 355"/>
              <p:cNvSpPr>
                <a:spLocks/>
              </p:cNvSpPr>
              <p:nvPr/>
            </p:nvSpPr>
            <p:spPr bwMode="auto">
              <a:xfrm>
                <a:off x="6026151" y="3049588"/>
                <a:ext cx="106363" cy="125413"/>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solidFill>
                <a:srgbClr val="FFFFFF"/>
              </a:solidFill>
              <a:ln w="9525">
                <a:solidFill>
                  <a:srgbClr val="777777">
                    <a:lumMod val="20000"/>
                    <a:lumOff val="80000"/>
                  </a:srgbClr>
                </a:solidFill>
                <a:round/>
                <a:headEnd/>
                <a:tailEnd/>
              </a:ln>
            </p:spPr>
            <p:txBody>
              <a:bodyPr vert="horz" wrap="square" lIns="91440" tIns="45720" rIns="91440" bIns="45720" numCol="1" anchor="t" anchorCtr="0" compatLnSpc="1">
                <a:prstTxWarp prst="textNoShape">
                  <a:avLst/>
                </a:prstTxWarp>
              </a:bodyPr>
              <a:lstStyle/>
              <a:p>
                <a:pPr marL="0" marR="0" lvl="0" indent="0" defTabSz="1219444"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mj-ea"/>
                  <a:ea typeface="+mj-ea"/>
                </a:endParaRPr>
              </a:p>
            </p:txBody>
          </p:sp>
          <p:sp>
            <p:nvSpPr>
              <p:cNvPr id="53" name="Freeform 356"/>
              <p:cNvSpPr>
                <a:spLocks/>
              </p:cNvSpPr>
              <p:nvPr/>
            </p:nvSpPr>
            <p:spPr bwMode="auto">
              <a:xfrm>
                <a:off x="5797551" y="3160713"/>
                <a:ext cx="479425" cy="498475"/>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solidFill>
                <a:srgbClr val="FFFFFF"/>
              </a:solidFill>
              <a:ln w="9525">
                <a:solidFill>
                  <a:srgbClr val="777777">
                    <a:lumMod val="20000"/>
                    <a:lumOff val="80000"/>
                  </a:srgbClr>
                </a:solidFill>
                <a:round/>
                <a:headEnd/>
                <a:tailEnd/>
              </a:ln>
            </p:spPr>
            <p:txBody>
              <a:bodyPr vert="horz" wrap="square" lIns="91440" tIns="45720" rIns="91440" bIns="45720" numCol="1" anchor="t" anchorCtr="0" compatLnSpc="1">
                <a:prstTxWarp prst="textNoShape">
                  <a:avLst/>
                </a:prstTxWarp>
              </a:bodyPr>
              <a:lstStyle/>
              <a:p>
                <a:pPr marL="0" marR="0" lvl="0" indent="0" defTabSz="1219444"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mj-ea"/>
                  <a:ea typeface="+mj-ea"/>
                </a:endParaRPr>
              </a:p>
            </p:txBody>
          </p:sp>
          <p:sp>
            <p:nvSpPr>
              <p:cNvPr id="54" name="Freeform 357"/>
              <p:cNvSpPr>
                <a:spLocks noEditPoints="1"/>
              </p:cNvSpPr>
              <p:nvPr/>
            </p:nvSpPr>
            <p:spPr bwMode="auto">
              <a:xfrm>
                <a:off x="5710238" y="3370263"/>
                <a:ext cx="169863" cy="155575"/>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solidFill>
                <a:srgbClr val="FFFFFF"/>
              </a:solidFill>
              <a:ln w="9525">
                <a:solidFill>
                  <a:srgbClr val="777777">
                    <a:lumMod val="20000"/>
                    <a:lumOff val="80000"/>
                  </a:srgbClr>
                </a:solidFill>
                <a:round/>
                <a:headEnd/>
                <a:tailEnd/>
              </a:ln>
            </p:spPr>
            <p:txBody>
              <a:bodyPr vert="horz" wrap="square" lIns="91440" tIns="45720" rIns="91440" bIns="45720" numCol="1" anchor="t" anchorCtr="0" compatLnSpc="1">
                <a:prstTxWarp prst="textNoShape">
                  <a:avLst/>
                </a:prstTxWarp>
              </a:bodyPr>
              <a:lstStyle/>
              <a:p>
                <a:pPr marL="0" marR="0" lvl="0" indent="0" defTabSz="1219444"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mj-ea"/>
                  <a:ea typeface="+mj-ea"/>
                </a:endParaRPr>
              </a:p>
            </p:txBody>
          </p:sp>
          <p:sp>
            <p:nvSpPr>
              <p:cNvPr id="55" name="Freeform 358"/>
              <p:cNvSpPr>
                <a:spLocks/>
              </p:cNvSpPr>
              <p:nvPr/>
            </p:nvSpPr>
            <p:spPr bwMode="auto">
              <a:xfrm>
                <a:off x="5721351" y="3340100"/>
                <a:ext cx="760413" cy="463550"/>
              </a:xfrm>
              <a:custGeom>
                <a:avLst/>
                <a:gdLst>
                  <a:gd name="T0" fmla="*/ 479 w 479"/>
                  <a:gd name="T1" fmla="*/ 0 h 292"/>
                  <a:gd name="T2" fmla="*/ 395 w 479"/>
                  <a:gd name="T3" fmla="*/ 33 h 292"/>
                  <a:gd name="T4" fmla="*/ 412 w 479"/>
                  <a:gd name="T5" fmla="*/ 45 h 292"/>
                  <a:gd name="T6" fmla="*/ 307 w 479"/>
                  <a:gd name="T7" fmla="*/ 158 h 292"/>
                  <a:gd name="T8" fmla="*/ 213 w 479"/>
                  <a:gd name="T9" fmla="*/ 148 h 292"/>
                  <a:gd name="T10" fmla="*/ 139 w 479"/>
                  <a:gd name="T11" fmla="*/ 225 h 292"/>
                  <a:gd name="T12" fmla="*/ 62 w 479"/>
                  <a:gd name="T13" fmla="*/ 187 h 292"/>
                  <a:gd name="T14" fmla="*/ 0 w 479"/>
                  <a:gd name="T15" fmla="*/ 266 h 292"/>
                  <a:gd name="T16" fmla="*/ 33 w 479"/>
                  <a:gd name="T17" fmla="*/ 292 h 292"/>
                  <a:gd name="T18" fmla="*/ 74 w 479"/>
                  <a:gd name="T19" fmla="*/ 242 h 292"/>
                  <a:gd name="T20" fmla="*/ 148 w 479"/>
                  <a:gd name="T21" fmla="*/ 278 h 292"/>
                  <a:gd name="T22" fmla="*/ 230 w 479"/>
                  <a:gd name="T23" fmla="*/ 194 h 292"/>
                  <a:gd name="T24" fmla="*/ 323 w 479"/>
                  <a:gd name="T25" fmla="*/ 204 h 292"/>
                  <a:gd name="T26" fmla="*/ 448 w 479"/>
                  <a:gd name="T27" fmla="*/ 72 h 292"/>
                  <a:gd name="T28" fmla="*/ 472 w 479"/>
                  <a:gd name="T29" fmla="*/ 88 h 292"/>
                  <a:gd name="T30" fmla="*/ 479 w 479"/>
                  <a:gd name="T3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292">
                    <a:moveTo>
                      <a:pt x="479" y="0"/>
                    </a:moveTo>
                    <a:lnTo>
                      <a:pt x="395" y="33"/>
                    </a:lnTo>
                    <a:lnTo>
                      <a:pt x="412" y="45"/>
                    </a:lnTo>
                    <a:lnTo>
                      <a:pt x="307" y="158"/>
                    </a:lnTo>
                    <a:lnTo>
                      <a:pt x="213" y="148"/>
                    </a:lnTo>
                    <a:lnTo>
                      <a:pt x="139" y="225"/>
                    </a:lnTo>
                    <a:lnTo>
                      <a:pt x="62" y="187"/>
                    </a:lnTo>
                    <a:lnTo>
                      <a:pt x="0" y="266"/>
                    </a:lnTo>
                    <a:lnTo>
                      <a:pt x="33" y="292"/>
                    </a:lnTo>
                    <a:lnTo>
                      <a:pt x="74" y="242"/>
                    </a:lnTo>
                    <a:lnTo>
                      <a:pt x="148" y="278"/>
                    </a:lnTo>
                    <a:lnTo>
                      <a:pt x="230" y="194"/>
                    </a:lnTo>
                    <a:lnTo>
                      <a:pt x="323" y="204"/>
                    </a:lnTo>
                    <a:lnTo>
                      <a:pt x="448" y="72"/>
                    </a:lnTo>
                    <a:lnTo>
                      <a:pt x="472" y="88"/>
                    </a:lnTo>
                    <a:lnTo>
                      <a:pt x="479" y="0"/>
                    </a:lnTo>
                    <a:close/>
                  </a:path>
                </a:pathLst>
              </a:custGeom>
              <a:solidFill>
                <a:srgbClr val="FFFFFF"/>
              </a:solidFill>
              <a:ln w="9525">
                <a:solidFill>
                  <a:srgbClr val="777777">
                    <a:lumMod val="20000"/>
                    <a:lumOff val="80000"/>
                  </a:srgbClr>
                </a:solidFill>
                <a:round/>
                <a:headEnd/>
                <a:tailEnd/>
              </a:ln>
            </p:spPr>
            <p:txBody>
              <a:bodyPr vert="horz" wrap="square" lIns="91440" tIns="45720" rIns="91440" bIns="45720" numCol="1" anchor="t" anchorCtr="0" compatLnSpc="1">
                <a:prstTxWarp prst="textNoShape">
                  <a:avLst/>
                </a:prstTxWarp>
              </a:bodyPr>
              <a:lstStyle/>
              <a:p>
                <a:pPr marL="0" marR="0" lvl="0" indent="0" defTabSz="1219444"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mj-ea"/>
                  <a:ea typeface="+mj-ea"/>
                </a:endParaRPr>
              </a:p>
            </p:txBody>
          </p:sp>
        </p:grpSp>
      </p:grpSp>
      <p:sp>
        <p:nvSpPr>
          <p:cNvPr id="56" name="Freeform 18">
            <a:hlinkClick r:id="rId3"/>
          </p:cNvPr>
          <p:cNvSpPr>
            <a:spLocks noEditPoints="1"/>
          </p:cNvSpPr>
          <p:nvPr/>
        </p:nvSpPr>
        <p:spPr bwMode="auto">
          <a:xfrm>
            <a:off x="3550371" y="3294476"/>
            <a:ext cx="539395" cy="548650"/>
          </a:xfrm>
          <a:custGeom>
            <a:avLst/>
            <a:gdLst>
              <a:gd name="T0" fmla="*/ 60 w 120"/>
              <a:gd name="T1" fmla="*/ 62 h 122"/>
              <a:gd name="T2" fmla="*/ 91 w 120"/>
              <a:gd name="T3" fmla="*/ 31 h 122"/>
              <a:gd name="T4" fmla="*/ 60 w 120"/>
              <a:gd name="T5" fmla="*/ 0 h 122"/>
              <a:gd name="T6" fmla="*/ 29 w 120"/>
              <a:gd name="T7" fmla="*/ 31 h 122"/>
              <a:gd name="T8" fmla="*/ 60 w 120"/>
              <a:gd name="T9" fmla="*/ 62 h 122"/>
              <a:gd name="T10" fmla="*/ 75 w 120"/>
              <a:gd name="T11" fmla="*/ 64 h 122"/>
              <a:gd name="T12" fmla="*/ 60 w 120"/>
              <a:gd name="T13" fmla="*/ 83 h 122"/>
              <a:gd name="T14" fmla="*/ 44 w 120"/>
              <a:gd name="T15" fmla="*/ 64 h 122"/>
              <a:gd name="T16" fmla="*/ 0 w 120"/>
              <a:gd name="T17" fmla="*/ 122 h 122"/>
              <a:gd name="T18" fmla="*/ 59 w 120"/>
              <a:gd name="T19" fmla="*/ 122 h 122"/>
              <a:gd name="T20" fmla="*/ 60 w 120"/>
              <a:gd name="T21" fmla="*/ 122 h 122"/>
              <a:gd name="T22" fmla="*/ 120 w 120"/>
              <a:gd name="T23" fmla="*/ 122 h 122"/>
              <a:gd name="T24" fmla="*/ 75 w 120"/>
              <a:gd name="T25"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2">
                <a:moveTo>
                  <a:pt x="60" y="62"/>
                </a:moveTo>
                <a:cubicBezTo>
                  <a:pt x="77" y="62"/>
                  <a:pt x="91" y="48"/>
                  <a:pt x="91" y="31"/>
                </a:cubicBezTo>
                <a:cubicBezTo>
                  <a:pt x="91" y="13"/>
                  <a:pt x="77" y="0"/>
                  <a:pt x="60" y="0"/>
                </a:cubicBezTo>
                <a:cubicBezTo>
                  <a:pt x="43" y="0"/>
                  <a:pt x="29" y="13"/>
                  <a:pt x="29" y="31"/>
                </a:cubicBezTo>
                <a:cubicBezTo>
                  <a:pt x="29" y="48"/>
                  <a:pt x="43" y="62"/>
                  <a:pt x="60" y="62"/>
                </a:cubicBezTo>
                <a:moveTo>
                  <a:pt x="75" y="64"/>
                </a:moveTo>
                <a:cubicBezTo>
                  <a:pt x="60" y="83"/>
                  <a:pt x="60" y="83"/>
                  <a:pt x="60" y="83"/>
                </a:cubicBezTo>
                <a:cubicBezTo>
                  <a:pt x="44" y="64"/>
                  <a:pt x="44" y="64"/>
                  <a:pt x="44" y="64"/>
                </a:cubicBezTo>
                <a:cubicBezTo>
                  <a:pt x="44" y="64"/>
                  <a:pt x="10" y="63"/>
                  <a:pt x="0" y="122"/>
                </a:cubicBezTo>
                <a:cubicBezTo>
                  <a:pt x="59" y="122"/>
                  <a:pt x="59" y="122"/>
                  <a:pt x="59" y="122"/>
                </a:cubicBezTo>
                <a:cubicBezTo>
                  <a:pt x="60" y="122"/>
                  <a:pt x="60" y="122"/>
                  <a:pt x="60" y="122"/>
                </a:cubicBezTo>
                <a:cubicBezTo>
                  <a:pt x="120" y="122"/>
                  <a:pt x="120" y="122"/>
                  <a:pt x="120" y="122"/>
                </a:cubicBezTo>
                <a:cubicBezTo>
                  <a:pt x="110" y="63"/>
                  <a:pt x="75" y="64"/>
                  <a:pt x="75" y="64"/>
                </a:cubicBezTo>
              </a:path>
            </a:pathLst>
          </a:custGeom>
          <a:solidFill>
            <a:srgbClr val="FFFFFF"/>
          </a:solidFill>
          <a:ln>
            <a:noFill/>
          </a:ln>
        </p:spPr>
        <p:txBody>
          <a:bodyPr vert="horz" wrap="square" lIns="91458" tIns="45729" rIns="91458" bIns="45729" numCol="1" anchor="t" anchorCtr="0" compatLnSpc="1">
            <a:prstTxWarp prst="textNoShape">
              <a:avLst/>
            </a:prstTxWarp>
          </a:bodyPr>
          <a:lstStyle/>
          <a:p>
            <a:pPr marL="0" marR="0" lvl="0" indent="0" defTabSz="914583"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mj-ea"/>
              <a:ea typeface="+mj-ea"/>
            </a:endParaRPr>
          </a:p>
        </p:txBody>
      </p:sp>
      <p:sp>
        <p:nvSpPr>
          <p:cNvPr id="57" name="Freeform 18">
            <a:hlinkClick r:id="rId3"/>
          </p:cNvPr>
          <p:cNvSpPr>
            <a:spLocks noEditPoints="1"/>
          </p:cNvSpPr>
          <p:nvPr/>
        </p:nvSpPr>
        <p:spPr bwMode="auto">
          <a:xfrm>
            <a:off x="4126948" y="3294476"/>
            <a:ext cx="539395" cy="548650"/>
          </a:xfrm>
          <a:custGeom>
            <a:avLst/>
            <a:gdLst>
              <a:gd name="T0" fmla="*/ 60 w 120"/>
              <a:gd name="T1" fmla="*/ 62 h 122"/>
              <a:gd name="T2" fmla="*/ 91 w 120"/>
              <a:gd name="T3" fmla="*/ 31 h 122"/>
              <a:gd name="T4" fmla="*/ 60 w 120"/>
              <a:gd name="T5" fmla="*/ 0 h 122"/>
              <a:gd name="T6" fmla="*/ 29 w 120"/>
              <a:gd name="T7" fmla="*/ 31 h 122"/>
              <a:gd name="T8" fmla="*/ 60 w 120"/>
              <a:gd name="T9" fmla="*/ 62 h 122"/>
              <a:gd name="T10" fmla="*/ 75 w 120"/>
              <a:gd name="T11" fmla="*/ 64 h 122"/>
              <a:gd name="T12" fmla="*/ 60 w 120"/>
              <a:gd name="T13" fmla="*/ 83 h 122"/>
              <a:gd name="T14" fmla="*/ 44 w 120"/>
              <a:gd name="T15" fmla="*/ 64 h 122"/>
              <a:gd name="T16" fmla="*/ 0 w 120"/>
              <a:gd name="T17" fmla="*/ 122 h 122"/>
              <a:gd name="T18" fmla="*/ 59 w 120"/>
              <a:gd name="T19" fmla="*/ 122 h 122"/>
              <a:gd name="T20" fmla="*/ 60 w 120"/>
              <a:gd name="T21" fmla="*/ 122 h 122"/>
              <a:gd name="T22" fmla="*/ 120 w 120"/>
              <a:gd name="T23" fmla="*/ 122 h 122"/>
              <a:gd name="T24" fmla="*/ 75 w 120"/>
              <a:gd name="T25"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2">
                <a:moveTo>
                  <a:pt x="60" y="62"/>
                </a:moveTo>
                <a:cubicBezTo>
                  <a:pt x="77" y="62"/>
                  <a:pt x="91" y="48"/>
                  <a:pt x="91" y="31"/>
                </a:cubicBezTo>
                <a:cubicBezTo>
                  <a:pt x="91" y="13"/>
                  <a:pt x="77" y="0"/>
                  <a:pt x="60" y="0"/>
                </a:cubicBezTo>
                <a:cubicBezTo>
                  <a:pt x="43" y="0"/>
                  <a:pt x="29" y="13"/>
                  <a:pt x="29" y="31"/>
                </a:cubicBezTo>
                <a:cubicBezTo>
                  <a:pt x="29" y="48"/>
                  <a:pt x="43" y="62"/>
                  <a:pt x="60" y="62"/>
                </a:cubicBezTo>
                <a:moveTo>
                  <a:pt x="75" y="64"/>
                </a:moveTo>
                <a:cubicBezTo>
                  <a:pt x="60" y="83"/>
                  <a:pt x="60" y="83"/>
                  <a:pt x="60" y="83"/>
                </a:cubicBezTo>
                <a:cubicBezTo>
                  <a:pt x="44" y="64"/>
                  <a:pt x="44" y="64"/>
                  <a:pt x="44" y="64"/>
                </a:cubicBezTo>
                <a:cubicBezTo>
                  <a:pt x="44" y="64"/>
                  <a:pt x="10" y="63"/>
                  <a:pt x="0" y="122"/>
                </a:cubicBezTo>
                <a:cubicBezTo>
                  <a:pt x="59" y="122"/>
                  <a:pt x="59" y="122"/>
                  <a:pt x="59" y="122"/>
                </a:cubicBezTo>
                <a:cubicBezTo>
                  <a:pt x="60" y="122"/>
                  <a:pt x="60" y="122"/>
                  <a:pt x="60" y="122"/>
                </a:cubicBezTo>
                <a:cubicBezTo>
                  <a:pt x="120" y="122"/>
                  <a:pt x="120" y="122"/>
                  <a:pt x="120" y="122"/>
                </a:cubicBezTo>
                <a:cubicBezTo>
                  <a:pt x="110" y="63"/>
                  <a:pt x="75" y="64"/>
                  <a:pt x="75" y="64"/>
                </a:cubicBezTo>
              </a:path>
            </a:pathLst>
          </a:custGeom>
          <a:solidFill>
            <a:srgbClr val="FFFFFF"/>
          </a:solidFill>
          <a:ln>
            <a:noFill/>
          </a:ln>
        </p:spPr>
        <p:txBody>
          <a:bodyPr vert="horz" wrap="square" lIns="91458" tIns="45729" rIns="91458" bIns="45729" numCol="1" anchor="t" anchorCtr="0" compatLnSpc="1">
            <a:prstTxWarp prst="textNoShape">
              <a:avLst/>
            </a:prstTxWarp>
          </a:bodyPr>
          <a:lstStyle/>
          <a:p>
            <a:pPr marL="0" marR="0" lvl="0" indent="0" defTabSz="914583"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mj-ea"/>
              <a:ea typeface="+mj-ea"/>
            </a:endParaRPr>
          </a:p>
        </p:txBody>
      </p:sp>
      <p:sp>
        <p:nvSpPr>
          <p:cNvPr id="58" name="Freeform 18">
            <a:hlinkClick r:id="rId3"/>
          </p:cNvPr>
          <p:cNvSpPr>
            <a:spLocks noEditPoints="1"/>
          </p:cNvSpPr>
          <p:nvPr/>
        </p:nvSpPr>
        <p:spPr bwMode="auto">
          <a:xfrm>
            <a:off x="4666343" y="3294476"/>
            <a:ext cx="539395" cy="548650"/>
          </a:xfrm>
          <a:custGeom>
            <a:avLst/>
            <a:gdLst>
              <a:gd name="T0" fmla="*/ 60 w 120"/>
              <a:gd name="T1" fmla="*/ 62 h 122"/>
              <a:gd name="T2" fmla="*/ 91 w 120"/>
              <a:gd name="T3" fmla="*/ 31 h 122"/>
              <a:gd name="T4" fmla="*/ 60 w 120"/>
              <a:gd name="T5" fmla="*/ 0 h 122"/>
              <a:gd name="T6" fmla="*/ 29 w 120"/>
              <a:gd name="T7" fmla="*/ 31 h 122"/>
              <a:gd name="T8" fmla="*/ 60 w 120"/>
              <a:gd name="T9" fmla="*/ 62 h 122"/>
              <a:gd name="T10" fmla="*/ 75 w 120"/>
              <a:gd name="T11" fmla="*/ 64 h 122"/>
              <a:gd name="T12" fmla="*/ 60 w 120"/>
              <a:gd name="T13" fmla="*/ 83 h 122"/>
              <a:gd name="T14" fmla="*/ 44 w 120"/>
              <a:gd name="T15" fmla="*/ 64 h 122"/>
              <a:gd name="T16" fmla="*/ 0 w 120"/>
              <a:gd name="T17" fmla="*/ 122 h 122"/>
              <a:gd name="T18" fmla="*/ 59 w 120"/>
              <a:gd name="T19" fmla="*/ 122 h 122"/>
              <a:gd name="T20" fmla="*/ 60 w 120"/>
              <a:gd name="T21" fmla="*/ 122 h 122"/>
              <a:gd name="T22" fmla="*/ 120 w 120"/>
              <a:gd name="T23" fmla="*/ 122 h 122"/>
              <a:gd name="T24" fmla="*/ 75 w 120"/>
              <a:gd name="T25"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2">
                <a:moveTo>
                  <a:pt x="60" y="62"/>
                </a:moveTo>
                <a:cubicBezTo>
                  <a:pt x="77" y="62"/>
                  <a:pt x="91" y="48"/>
                  <a:pt x="91" y="31"/>
                </a:cubicBezTo>
                <a:cubicBezTo>
                  <a:pt x="91" y="13"/>
                  <a:pt x="77" y="0"/>
                  <a:pt x="60" y="0"/>
                </a:cubicBezTo>
                <a:cubicBezTo>
                  <a:pt x="43" y="0"/>
                  <a:pt x="29" y="13"/>
                  <a:pt x="29" y="31"/>
                </a:cubicBezTo>
                <a:cubicBezTo>
                  <a:pt x="29" y="48"/>
                  <a:pt x="43" y="62"/>
                  <a:pt x="60" y="62"/>
                </a:cubicBezTo>
                <a:moveTo>
                  <a:pt x="75" y="64"/>
                </a:moveTo>
                <a:cubicBezTo>
                  <a:pt x="60" y="83"/>
                  <a:pt x="60" y="83"/>
                  <a:pt x="60" y="83"/>
                </a:cubicBezTo>
                <a:cubicBezTo>
                  <a:pt x="44" y="64"/>
                  <a:pt x="44" y="64"/>
                  <a:pt x="44" y="64"/>
                </a:cubicBezTo>
                <a:cubicBezTo>
                  <a:pt x="44" y="64"/>
                  <a:pt x="10" y="63"/>
                  <a:pt x="0" y="122"/>
                </a:cubicBezTo>
                <a:cubicBezTo>
                  <a:pt x="59" y="122"/>
                  <a:pt x="59" y="122"/>
                  <a:pt x="59" y="122"/>
                </a:cubicBezTo>
                <a:cubicBezTo>
                  <a:pt x="60" y="122"/>
                  <a:pt x="60" y="122"/>
                  <a:pt x="60" y="122"/>
                </a:cubicBezTo>
                <a:cubicBezTo>
                  <a:pt x="120" y="122"/>
                  <a:pt x="120" y="122"/>
                  <a:pt x="120" y="122"/>
                </a:cubicBezTo>
                <a:cubicBezTo>
                  <a:pt x="110" y="63"/>
                  <a:pt x="75" y="64"/>
                  <a:pt x="75" y="64"/>
                </a:cubicBezTo>
              </a:path>
            </a:pathLst>
          </a:custGeom>
          <a:solidFill>
            <a:srgbClr val="FFFFFF"/>
          </a:solidFill>
          <a:ln>
            <a:noFill/>
          </a:ln>
        </p:spPr>
        <p:txBody>
          <a:bodyPr vert="horz" wrap="square" lIns="91458" tIns="45729" rIns="91458" bIns="45729" numCol="1" anchor="t" anchorCtr="0" compatLnSpc="1">
            <a:prstTxWarp prst="textNoShape">
              <a:avLst/>
            </a:prstTxWarp>
          </a:bodyPr>
          <a:lstStyle/>
          <a:p>
            <a:pPr marL="0" marR="0" lvl="0" indent="0" defTabSz="914583"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mj-ea"/>
              <a:ea typeface="+mj-ea"/>
            </a:endParaRPr>
          </a:p>
        </p:txBody>
      </p:sp>
      <p:sp>
        <p:nvSpPr>
          <p:cNvPr id="59" name="Freeform 18">
            <a:hlinkClick r:id="rId3"/>
          </p:cNvPr>
          <p:cNvSpPr>
            <a:spLocks noEditPoints="1"/>
          </p:cNvSpPr>
          <p:nvPr/>
        </p:nvSpPr>
        <p:spPr bwMode="auto">
          <a:xfrm>
            <a:off x="5205738" y="3294476"/>
            <a:ext cx="539395" cy="548650"/>
          </a:xfrm>
          <a:custGeom>
            <a:avLst/>
            <a:gdLst>
              <a:gd name="T0" fmla="*/ 60 w 120"/>
              <a:gd name="T1" fmla="*/ 62 h 122"/>
              <a:gd name="T2" fmla="*/ 91 w 120"/>
              <a:gd name="T3" fmla="*/ 31 h 122"/>
              <a:gd name="T4" fmla="*/ 60 w 120"/>
              <a:gd name="T5" fmla="*/ 0 h 122"/>
              <a:gd name="T6" fmla="*/ 29 w 120"/>
              <a:gd name="T7" fmla="*/ 31 h 122"/>
              <a:gd name="T8" fmla="*/ 60 w 120"/>
              <a:gd name="T9" fmla="*/ 62 h 122"/>
              <a:gd name="T10" fmla="*/ 75 w 120"/>
              <a:gd name="T11" fmla="*/ 64 h 122"/>
              <a:gd name="T12" fmla="*/ 60 w 120"/>
              <a:gd name="T13" fmla="*/ 83 h 122"/>
              <a:gd name="T14" fmla="*/ 44 w 120"/>
              <a:gd name="T15" fmla="*/ 64 h 122"/>
              <a:gd name="T16" fmla="*/ 0 w 120"/>
              <a:gd name="T17" fmla="*/ 122 h 122"/>
              <a:gd name="T18" fmla="*/ 59 w 120"/>
              <a:gd name="T19" fmla="*/ 122 h 122"/>
              <a:gd name="T20" fmla="*/ 60 w 120"/>
              <a:gd name="T21" fmla="*/ 122 h 122"/>
              <a:gd name="T22" fmla="*/ 120 w 120"/>
              <a:gd name="T23" fmla="*/ 122 h 122"/>
              <a:gd name="T24" fmla="*/ 75 w 120"/>
              <a:gd name="T25"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2">
                <a:moveTo>
                  <a:pt x="60" y="62"/>
                </a:moveTo>
                <a:cubicBezTo>
                  <a:pt x="77" y="62"/>
                  <a:pt x="91" y="48"/>
                  <a:pt x="91" y="31"/>
                </a:cubicBezTo>
                <a:cubicBezTo>
                  <a:pt x="91" y="13"/>
                  <a:pt x="77" y="0"/>
                  <a:pt x="60" y="0"/>
                </a:cubicBezTo>
                <a:cubicBezTo>
                  <a:pt x="43" y="0"/>
                  <a:pt x="29" y="13"/>
                  <a:pt x="29" y="31"/>
                </a:cubicBezTo>
                <a:cubicBezTo>
                  <a:pt x="29" y="48"/>
                  <a:pt x="43" y="62"/>
                  <a:pt x="60" y="62"/>
                </a:cubicBezTo>
                <a:moveTo>
                  <a:pt x="75" y="64"/>
                </a:moveTo>
                <a:cubicBezTo>
                  <a:pt x="60" y="83"/>
                  <a:pt x="60" y="83"/>
                  <a:pt x="60" y="83"/>
                </a:cubicBezTo>
                <a:cubicBezTo>
                  <a:pt x="44" y="64"/>
                  <a:pt x="44" y="64"/>
                  <a:pt x="44" y="64"/>
                </a:cubicBezTo>
                <a:cubicBezTo>
                  <a:pt x="44" y="64"/>
                  <a:pt x="10" y="63"/>
                  <a:pt x="0" y="122"/>
                </a:cubicBezTo>
                <a:cubicBezTo>
                  <a:pt x="59" y="122"/>
                  <a:pt x="59" y="122"/>
                  <a:pt x="59" y="122"/>
                </a:cubicBezTo>
                <a:cubicBezTo>
                  <a:pt x="60" y="122"/>
                  <a:pt x="60" y="122"/>
                  <a:pt x="60" y="122"/>
                </a:cubicBezTo>
                <a:cubicBezTo>
                  <a:pt x="120" y="122"/>
                  <a:pt x="120" y="122"/>
                  <a:pt x="120" y="122"/>
                </a:cubicBezTo>
                <a:cubicBezTo>
                  <a:pt x="110" y="63"/>
                  <a:pt x="75" y="64"/>
                  <a:pt x="75" y="64"/>
                </a:cubicBezTo>
              </a:path>
            </a:pathLst>
          </a:custGeom>
          <a:solidFill>
            <a:srgbClr val="FFFFFF"/>
          </a:solidFill>
          <a:ln>
            <a:noFill/>
          </a:ln>
        </p:spPr>
        <p:txBody>
          <a:bodyPr vert="horz" wrap="square" lIns="91458" tIns="45729" rIns="91458" bIns="45729" numCol="1" anchor="t" anchorCtr="0" compatLnSpc="1">
            <a:prstTxWarp prst="textNoShape">
              <a:avLst/>
            </a:prstTxWarp>
          </a:bodyPr>
          <a:lstStyle/>
          <a:p>
            <a:pPr marL="0" marR="0" lvl="0" indent="0" defTabSz="914583"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mj-ea"/>
              <a:ea typeface="+mj-ea"/>
            </a:endParaRPr>
          </a:p>
        </p:txBody>
      </p:sp>
      <p:sp>
        <p:nvSpPr>
          <p:cNvPr id="64" name="TextBox 102"/>
          <p:cNvSpPr txBox="1"/>
          <p:nvPr/>
        </p:nvSpPr>
        <p:spPr>
          <a:xfrm>
            <a:off x="7745715" y="5336447"/>
            <a:ext cx="3052440" cy="615696"/>
          </a:xfrm>
          <a:prstGeom prst="rect">
            <a:avLst/>
          </a:prstGeom>
          <a:noFill/>
          <a:ln>
            <a:noFill/>
            <a:prstDash val="sysDash"/>
          </a:ln>
        </p:spPr>
        <p:txBody>
          <a:bodyPr wrap="square" lIns="121944" tIns="60972" rIns="121944" bIns="60972" rtlCol="0">
            <a:spAutoFit/>
          </a:bodyPr>
          <a:lstStyle/>
          <a:p>
            <a:pPr defTabSz="1219444"/>
            <a:r>
              <a:rPr lang="zh-CN" altLang="en-US" sz="1600" dirty="0">
                <a:solidFill>
                  <a:sysClr val="windowText" lastClr="000000"/>
                </a:solidFill>
                <a:latin typeface="+mj-ea"/>
                <a:ea typeface="+mj-ea"/>
              </a:rPr>
              <a:t>此处输入您的相关内容</a:t>
            </a:r>
            <a:endParaRPr lang="en-US" altLang="zh-CN" sz="1600" dirty="0">
              <a:solidFill>
                <a:sysClr val="windowText" lastClr="000000"/>
              </a:solidFill>
              <a:latin typeface="+mj-ea"/>
              <a:ea typeface="+mj-ea"/>
            </a:endParaRPr>
          </a:p>
          <a:p>
            <a:pPr defTabSz="1219444"/>
            <a:r>
              <a:rPr lang="zh-CN" altLang="en-US" sz="1600" dirty="0">
                <a:solidFill>
                  <a:sysClr val="windowText" lastClr="000000"/>
                </a:solidFill>
                <a:latin typeface="+mj-ea"/>
                <a:ea typeface="+mj-ea"/>
              </a:rPr>
              <a:t>此处输入您的相关内容</a:t>
            </a:r>
          </a:p>
        </p:txBody>
      </p:sp>
      <p:sp>
        <p:nvSpPr>
          <p:cNvPr id="72" name="矩形 71"/>
          <p:cNvSpPr/>
          <p:nvPr/>
        </p:nvSpPr>
        <p:spPr>
          <a:xfrm>
            <a:off x="6311230" y="1556791"/>
            <a:ext cx="5472608" cy="2952329"/>
          </a:xfrm>
          <a:prstGeom prst="rect">
            <a:avLst/>
          </a:prstGeom>
          <a:blipFill>
            <a:blip r:embed="rId4" cstate="print"/>
            <a:stretch>
              <a:fillRect/>
            </a:stretch>
          </a:blipFill>
          <a:ln w="12700" cap="flat" cmpd="sng" algn="ctr">
            <a:noFill/>
            <a:prstDash val="solid"/>
            <a:miter lim="800000"/>
          </a:ln>
          <a:effectLst/>
        </p:spPr>
        <p:txBody>
          <a:bodyPr lIns="121944" tIns="60972" rIns="121944" bIns="60972" rtlCol="0" anchor="ctr"/>
          <a:lstStyle/>
          <a:p>
            <a:pPr marL="0" marR="0" lvl="0" indent="0" algn="ctr" defTabSz="1219444"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777777"/>
              </a:solidFill>
              <a:effectLst/>
              <a:uLnTx/>
              <a:uFillTx/>
              <a:latin typeface="+mj-ea"/>
              <a:ea typeface="+mj-ea"/>
              <a:cs typeface="+mn-cs"/>
            </a:endParaRPr>
          </a:p>
        </p:txBody>
      </p:sp>
      <p:grpSp>
        <p:nvGrpSpPr>
          <p:cNvPr id="73" name="组合 72"/>
          <p:cNvGrpSpPr/>
          <p:nvPr/>
        </p:nvGrpSpPr>
        <p:grpSpPr>
          <a:xfrm>
            <a:off x="3499839" y="4706303"/>
            <a:ext cx="2789922" cy="431411"/>
            <a:chOff x="814328" y="3219334"/>
            <a:chExt cx="2797200" cy="432536"/>
          </a:xfrm>
        </p:grpSpPr>
        <p:grpSp>
          <p:nvGrpSpPr>
            <p:cNvPr id="74" name="组合 73"/>
            <p:cNvGrpSpPr/>
            <p:nvPr/>
          </p:nvGrpSpPr>
          <p:grpSpPr>
            <a:xfrm>
              <a:off x="814328" y="3219334"/>
              <a:ext cx="2797200" cy="432536"/>
              <a:chOff x="2173927" y="3285519"/>
              <a:chExt cx="3549387" cy="548848"/>
            </a:xfrm>
          </p:grpSpPr>
          <p:grpSp>
            <p:nvGrpSpPr>
              <p:cNvPr id="76" name="组合 75"/>
              <p:cNvGrpSpPr/>
              <p:nvPr/>
            </p:nvGrpSpPr>
            <p:grpSpPr>
              <a:xfrm>
                <a:off x="2173927" y="3285519"/>
                <a:ext cx="3549387" cy="548848"/>
                <a:chOff x="4304043" y="1286668"/>
                <a:chExt cx="7914744" cy="2757793"/>
              </a:xfrm>
              <a:effectLst>
                <a:outerShdw blurRad="381000" dist="254000" dir="8100000" algn="tr" rotWithShape="0">
                  <a:prstClr val="black">
                    <a:alpha val="40000"/>
                  </a:prstClr>
                </a:outerShdw>
              </a:effectLst>
            </p:grpSpPr>
            <p:sp>
              <p:nvSpPr>
                <p:cNvPr id="78" name="圆角矩形 77"/>
                <p:cNvSpPr/>
                <p:nvPr/>
              </p:nvSpPr>
              <p:spPr>
                <a:xfrm>
                  <a:off x="4304043" y="1286668"/>
                  <a:ext cx="79147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latin typeface="+mj-ea"/>
                    <a:ea typeface="+mj-ea"/>
                  </a:endParaRPr>
                </a:p>
              </p:txBody>
            </p:sp>
            <p:sp>
              <p:nvSpPr>
                <p:cNvPr id="79" name="圆角矩形 78"/>
                <p:cNvSpPr/>
                <p:nvPr/>
              </p:nvSpPr>
              <p:spPr>
                <a:xfrm>
                  <a:off x="4351924" y="1373342"/>
                  <a:ext cx="7812881" cy="2584452"/>
                </a:xfrm>
                <a:prstGeom prst="roundRect">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solidFill>
                      <a:schemeClr val="tx1">
                        <a:lumMod val="85000"/>
                        <a:lumOff val="15000"/>
                      </a:schemeClr>
                    </a:solidFill>
                    <a:latin typeface="+mj-ea"/>
                    <a:ea typeface="+mj-ea"/>
                  </a:endParaRPr>
                </a:p>
              </p:txBody>
            </p:sp>
          </p:grpSp>
          <p:sp>
            <p:nvSpPr>
              <p:cNvPr id="77" name="椭圆 76"/>
              <p:cNvSpPr/>
              <p:nvPr/>
            </p:nvSpPr>
            <p:spPr>
              <a:xfrm>
                <a:off x="2307128" y="3420211"/>
                <a:ext cx="279463" cy="279463"/>
              </a:xfrm>
              <a:prstGeom prst="ellipse">
                <a:avLst/>
              </a:prstGeom>
              <a:solidFill>
                <a:schemeClr val="bg1"/>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latin typeface="+mj-ea"/>
                  <a:ea typeface="+mj-ea"/>
                </a:endParaRPr>
              </a:p>
            </p:txBody>
          </p:sp>
        </p:grpSp>
        <p:sp>
          <p:nvSpPr>
            <p:cNvPr id="75" name="TextBox 24"/>
            <p:cNvSpPr txBox="1"/>
            <p:nvPr/>
          </p:nvSpPr>
          <p:spPr>
            <a:xfrm>
              <a:off x="1224125" y="3331792"/>
              <a:ext cx="2191136" cy="246863"/>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algn="l"/>
              <a:r>
                <a:rPr lang="zh-CN" altLang="en-US" sz="1600" b="0" dirty="0">
                  <a:latin typeface="+mj-ea"/>
                  <a:ea typeface="+mj-ea"/>
                </a:rPr>
                <a:t>点击输入标题</a:t>
              </a:r>
            </a:p>
          </p:txBody>
        </p:sp>
      </p:grpSp>
      <p:grpSp>
        <p:nvGrpSpPr>
          <p:cNvPr id="80" name="组合 79"/>
          <p:cNvGrpSpPr/>
          <p:nvPr/>
        </p:nvGrpSpPr>
        <p:grpSpPr>
          <a:xfrm>
            <a:off x="7614639" y="4706303"/>
            <a:ext cx="2789922" cy="431411"/>
            <a:chOff x="814328" y="3219334"/>
            <a:chExt cx="2797200" cy="432536"/>
          </a:xfrm>
        </p:grpSpPr>
        <p:grpSp>
          <p:nvGrpSpPr>
            <p:cNvPr id="81" name="组合 80"/>
            <p:cNvGrpSpPr/>
            <p:nvPr/>
          </p:nvGrpSpPr>
          <p:grpSpPr>
            <a:xfrm>
              <a:off x="814328" y="3219334"/>
              <a:ext cx="2797200" cy="432536"/>
              <a:chOff x="2173927" y="3285519"/>
              <a:chExt cx="3549387" cy="548848"/>
            </a:xfrm>
          </p:grpSpPr>
          <p:grpSp>
            <p:nvGrpSpPr>
              <p:cNvPr id="83" name="组合 82"/>
              <p:cNvGrpSpPr/>
              <p:nvPr/>
            </p:nvGrpSpPr>
            <p:grpSpPr>
              <a:xfrm>
                <a:off x="2173927" y="3285519"/>
                <a:ext cx="3549387" cy="548848"/>
                <a:chOff x="4304043" y="1286668"/>
                <a:chExt cx="7914744" cy="2757793"/>
              </a:xfrm>
              <a:effectLst>
                <a:outerShdw blurRad="381000" dist="254000" dir="8100000" algn="tr" rotWithShape="0">
                  <a:prstClr val="black">
                    <a:alpha val="40000"/>
                  </a:prstClr>
                </a:outerShdw>
              </a:effectLst>
            </p:grpSpPr>
            <p:sp>
              <p:nvSpPr>
                <p:cNvPr id="85" name="圆角矩形 84"/>
                <p:cNvSpPr/>
                <p:nvPr/>
              </p:nvSpPr>
              <p:spPr>
                <a:xfrm>
                  <a:off x="4304043" y="1286668"/>
                  <a:ext cx="79147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latin typeface="+mj-ea"/>
                    <a:ea typeface="+mj-ea"/>
                  </a:endParaRPr>
                </a:p>
              </p:txBody>
            </p:sp>
            <p:sp>
              <p:nvSpPr>
                <p:cNvPr id="86" name="圆角矩形 85"/>
                <p:cNvSpPr/>
                <p:nvPr/>
              </p:nvSpPr>
              <p:spPr>
                <a:xfrm>
                  <a:off x="4351924" y="1373342"/>
                  <a:ext cx="7812881" cy="2584452"/>
                </a:xfrm>
                <a:prstGeom prst="roundRect">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solidFill>
                      <a:schemeClr val="tx1">
                        <a:lumMod val="85000"/>
                        <a:lumOff val="15000"/>
                      </a:schemeClr>
                    </a:solidFill>
                    <a:latin typeface="+mj-ea"/>
                    <a:ea typeface="+mj-ea"/>
                  </a:endParaRPr>
                </a:p>
              </p:txBody>
            </p:sp>
          </p:grpSp>
          <p:sp>
            <p:nvSpPr>
              <p:cNvPr id="84" name="椭圆 83"/>
              <p:cNvSpPr/>
              <p:nvPr/>
            </p:nvSpPr>
            <p:spPr>
              <a:xfrm>
                <a:off x="2307128" y="3420211"/>
                <a:ext cx="279463" cy="279463"/>
              </a:xfrm>
              <a:prstGeom prst="ellipse">
                <a:avLst/>
              </a:prstGeom>
              <a:solidFill>
                <a:schemeClr val="bg1"/>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latin typeface="+mj-ea"/>
                  <a:ea typeface="+mj-ea"/>
                </a:endParaRPr>
              </a:p>
            </p:txBody>
          </p:sp>
        </p:grpSp>
        <p:sp>
          <p:nvSpPr>
            <p:cNvPr id="82" name="TextBox 24"/>
            <p:cNvSpPr txBox="1"/>
            <p:nvPr/>
          </p:nvSpPr>
          <p:spPr>
            <a:xfrm>
              <a:off x="1224125" y="3331792"/>
              <a:ext cx="2191136" cy="246863"/>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algn="l"/>
              <a:r>
                <a:rPr lang="zh-CN" altLang="en-US" sz="1600" b="0" dirty="0">
                  <a:latin typeface="+mj-ea"/>
                  <a:ea typeface="+mj-ea"/>
                </a:rPr>
                <a:t>点击输入标题</a:t>
              </a:r>
            </a:p>
          </p:txBody>
        </p:sp>
      </p:grpSp>
    </p:spTree>
    <p:extLst>
      <p:ext uri="{BB962C8B-B14F-4D97-AF65-F5344CB8AC3E}">
        <p14:creationId xmlns:p14="http://schemas.microsoft.com/office/powerpoint/2010/main" val="3161310126"/>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2" fill="hold" grpId="0" nodeType="withEffect">
                                  <p:stCondLst>
                                    <p:cond delay="500"/>
                                  </p:stCondLst>
                                  <p:childTnLst>
                                    <p:set>
                                      <p:cBhvr>
                                        <p:cTn id="9" dur="1" fill="hold">
                                          <p:stCondLst>
                                            <p:cond delay="0"/>
                                          </p:stCondLst>
                                        </p:cTn>
                                        <p:tgtEl>
                                          <p:spTgt spid="72"/>
                                        </p:tgtEl>
                                        <p:attrNameLst>
                                          <p:attrName>style.visibility</p:attrName>
                                        </p:attrNameLst>
                                      </p:cBhvr>
                                      <p:to>
                                        <p:strVal val="visible"/>
                                      </p:to>
                                    </p:set>
                                    <p:anim calcmode="lin" valueType="num">
                                      <p:cBhvr additive="base">
                                        <p:cTn id="10" dur="500" fill="hold"/>
                                        <p:tgtEl>
                                          <p:spTgt spid="72"/>
                                        </p:tgtEl>
                                        <p:attrNameLst>
                                          <p:attrName>ppt_x</p:attrName>
                                        </p:attrNameLst>
                                      </p:cBhvr>
                                      <p:tavLst>
                                        <p:tav tm="0">
                                          <p:val>
                                            <p:strVal val="1+#ppt_w/2"/>
                                          </p:val>
                                        </p:tav>
                                        <p:tav tm="100000">
                                          <p:val>
                                            <p:strVal val="#ppt_x"/>
                                          </p:val>
                                        </p:tav>
                                      </p:tavLst>
                                    </p:anim>
                                    <p:anim calcmode="lin" valueType="num">
                                      <p:cBhvr additive="base">
                                        <p:cTn id="11" dur="500" fill="hold"/>
                                        <p:tgtEl>
                                          <p:spTgt spid="72"/>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50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500" fill="hold"/>
                                        <p:tgtEl>
                                          <p:spTgt spid="31"/>
                                        </p:tgtEl>
                                        <p:attrNameLst>
                                          <p:attrName>ppt_x</p:attrName>
                                        </p:attrNameLst>
                                      </p:cBhvr>
                                      <p:tavLst>
                                        <p:tav tm="0">
                                          <p:val>
                                            <p:strVal val="0-#ppt_w/2"/>
                                          </p:val>
                                        </p:tav>
                                        <p:tav tm="100000">
                                          <p:val>
                                            <p:strVal val="#ppt_x"/>
                                          </p:val>
                                        </p:tav>
                                      </p:tavLst>
                                    </p:anim>
                                    <p:anim calcmode="lin" valueType="num">
                                      <p:cBhvr additive="base">
                                        <p:cTn id="15" dur="500" fill="hold"/>
                                        <p:tgtEl>
                                          <p:spTgt spid="31"/>
                                        </p:tgtEl>
                                        <p:attrNameLst>
                                          <p:attrName>ppt_y</p:attrName>
                                        </p:attrNameLst>
                                      </p:cBhvr>
                                      <p:tavLst>
                                        <p:tav tm="0">
                                          <p:val>
                                            <p:strVal val="#ppt_y"/>
                                          </p:val>
                                        </p:tav>
                                        <p:tav tm="100000">
                                          <p:val>
                                            <p:strVal val="#ppt_y"/>
                                          </p:val>
                                        </p:tav>
                                      </p:tavLst>
                                    </p:anim>
                                  </p:childTnLst>
                                </p:cTn>
                              </p:par>
                              <p:par>
                                <p:cTn id="16" presetID="49" presetClass="entr" presetSubtype="0" decel="100000" fill="hold" nodeType="withEffect">
                                  <p:stCondLst>
                                    <p:cond delay="125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 calcmode="lin" valueType="num">
                                      <p:cBhvr>
                                        <p:cTn id="20" dur="500" fill="hold"/>
                                        <p:tgtEl>
                                          <p:spTgt spid="49"/>
                                        </p:tgtEl>
                                        <p:attrNameLst>
                                          <p:attrName>style.rotation</p:attrName>
                                        </p:attrNameLst>
                                      </p:cBhvr>
                                      <p:tavLst>
                                        <p:tav tm="0">
                                          <p:val>
                                            <p:fltVal val="360"/>
                                          </p:val>
                                        </p:tav>
                                        <p:tav tm="100000">
                                          <p:val>
                                            <p:fltVal val="0"/>
                                          </p:val>
                                        </p:tav>
                                      </p:tavLst>
                                    </p:anim>
                                    <p:animEffect transition="in" filter="fade">
                                      <p:cBhvr>
                                        <p:cTn id="21" dur="500"/>
                                        <p:tgtEl>
                                          <p:spTgt spid="49"/>
                                        </p:tgtEl>
                                      </p:cBhvr>
                                    </p:animEffect>
                                  </p:childTnLst>
                                </p:cTn>
                              </p:par>
                              <p:par>
                                <p:cTn id="22" presetID="53" presetClass="entr" presetSubtype="16" fill="hold" grpId="0" nodeType="withEffect">
                                  <p:stCondLst>
                                    <p:cond delay="175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fltVal val="0"/>
                                          </p:val>
                                        </p:tav>
                                        <p:tav tm="100000">
                                          <p:val>
                                            <p:strVal val="#ppt_w"/>
                                          </p:val>
                                        </p:tav>
                                      </p:tavLst>
                                    </p:anim>
                                    <p:anim calcmode="lin" valueType="num">
                                      <p:cBhvr>
                                        <p:cTn id="25" dur="500" fill="hold"/>
                                        <p:tgtEl>
                                          <p:spTgt spid="32"/>
                                        </p:tgtEl>
                                        <p:attrNameLst>
                                          <p:attrName>ppt_h</p:attrName>
                                        </p:attrNameLst>
                                      </p:cBhvr>
                                      <p:tavLst>
                                        <p:tav tm="0">
                                          <p:val>
                                            <p:fltVal val="0"/>
                                          </p:val>
                                        </p:tav>
                                        <p:tav tm="100000">
                                          <p:val>
                                            <p:strVal val="#ppt_h"/>
                                          </p:val>
                                        </p:tav>
                                      </p:tavLst>
                                    </p:anim>
                                    <p:animEffect transition="in" filter="fade">
                                      <p:cBhvr>
                                        <p:cTn id="26" dur="500"/>
                                        <p:tgtEl>
                                          <p:spTgt spid="32"/>
                                        </p:tgtEl>
                                      </p:cBhvr>
                                    </p:animEffect>
                                  </p:childTnLst>
                                </p:cTn>
                              </p:par>
                              <p:par>
                                <p:cTn id="27" presetID="53" presetClass="entr" presetSubtype="16" fill="hold" grpId="0" nodeType="withEffect">
                                  <p:stCondLst>
                                    <p:cond delay="1250"/>
                                  </p:stCondLst>
                                  <p:childTnLst>
                                    <p:set>
                                      <p:cBhvr>
                                        <p:cTn id="28" dur="1" fill="hold">
                                          <p:stCondLst>
                                            <p:cond delay="0"/>
                                          </p:stCondLst>
                                        </p:cTn>
                                        <p:tgtEl>
                                          <p:spTgt spid="56"/>
                                        </p:tgtEl>
                                        <p:attrNameLst>
                                          <p:attrName>style.visibility</p:attrName>
                                        </p:attrNameLst>
                                      </p:cBhvr>
                                      <p:to>
                                        <p:strVal val="visible"/>
                                      </p:to>
                                    </p:set>
                                    <p:anim calcmode="lin" valueType="num">
                                      <p:cBhvr>
                                        <p:cTn id="29" dur="500" fill="hold"/>
                                        <p:tgtEl>
                                          <p:spTgt spid="56"/>
                                        </p:tgtEl>
                                        <p:attrNameLst>
                                          <p:attrName>ppt_w</p:attrName>
                                        </p:attrNameLst>
                                      </p:cBhvr>
                                      <p:tavLst>
                                        <p:tav tm="0">
                                          <p:val>
                                            <p:fltVal val="0"/>
                                          </p:val>
                                        </p:tav>
                                        <p:tav tm="100000">
                                          <p:val>
                                            <p:strVal val="#ppt_w"/>
                                          </p:val>
                                        </p:tav>
                                      </p:tavLst>
                                    </p:anim>
                                    <p:anim calcmode="lin" valueType="num">
                                      <p:cBhvr>
                                        <p:cTn id="30" dur="500" fill="hold"/>
                                        <p:tgtEl>
                                          <p:spTgt spid="56"/>
                                        </p:tgtEl>
                                        <p:attrNameLst>
                                          <p:attrName>ppt_h</p:attrName>
                                        </p:attrNameLst>
                                      </p:cBhvr>
                                      <p:tavLst>
                                        <p:tav tm="0">
                                          <p:val>
                                            <p:fltVal val="0"/>
                                          </p:val>
                                        </p:tav>
                                        <p:tav tm="100000">
                                          <p:val>
                                            <p:strVal val="#ppt_h"/>
                                          </p:val>
                                        </p:tav>
                                      </p:tavLst>
                                    </p:anim>
                                    <p:animEffect transition="in" filter="fade">
                                      <p:cBhvr>
                                        <p:cTn id="31" dur="500"/>
                                        <p:tgtEl>
                                          <p:spTgt spid="56"/>
                                        </p:tgtEl>
                                      </p:cBhvr>
                                    </p:animEffect>
                                  </p:childTnLst>
                                </p:cTn>
                              </p:par>
                              <p:par>
                                <p:cTn id="32" presetID="53" presetClass="entr" presetSubtype="16" fill="hold" grpId="0" nodeType="withEffect">
                                  <p:stCondLst>
                                    <p:cond delay="1500"/>
                                  </p:stCondLst>
                                  <p:childTnLst>
                                    <p:set>
                                      <p:cBhvr>
                                        <p:cTn id="33" dur="1" fill="hold">
                                          <p:stCondLst>
                                            <p:cond delay="0"/>
                                          </p:stCondLst>
                                        </p:cTn>
                                        <p:tgtEl>
                                          <p:spTgt spid="57"/>
                                        </p:tgtEl>
                                        <p:attrNameLst>
                                          <p:attrName>style.visibility</p:attrName>
                                        </p:attrNameLst>
                                      </p:cBhvr>
                                      <p:to>
                                        <p:strVal val="visible"/>
                                      </p:to>
                                    </p:set>
                                    <p:anim calcmode="lin" valueType="num">
                                      <p:cBhvr>
                                        <p:cTn id="34" dur="500" fill="hold"/>
                                        <p:tgtEl>
                                          <p:spTgt spid="57"/>
                                        </p:tgtEl>
                                        <p:attrNameLst>
                                          <p:attrName>ppt_w</p:attrName>
                                        </p:attrNameLst>
                                      </p:cBhvr>
                                      <p:tavLst>
                                        <p:tav tm="0">
                                          <p:val>
                                            <p:fltVal val="0"/>
                                          </p:val>
                                        </p:tav>
                                        <p:tav tm="100000">
                                          <p:val>
                                            <p:strVal val="#ppt_w"/>
                                          </p:val>
                                        </p:tav>
                                      </p:tavLst>
                                    </p:anim>
                                    <p:anim calcmode="lin" valueType="num">
                                      <p:cBhvr>
                                        <p:cTn id="35" dur="500" fill="hold"/>
                                        <p:tgtEl>
                                          <p:spTgt spid="57"/>
                                        </p:tgtEl>
                                        <p:attrNameLst>
                                          <p:attrName>ppt_h</p:attrName>
                                        </p:attrNameLst>
                                      </p:cBhvr>
                                      <p:tavLst>
                                        <p:tav tm="0">
                                          <p:val>
                                            <p:fltVal val="0"/>
                                          </p:val>
                                        </p:tav>
                                        <p:tav tm="100000">
                                          <p:val>
                                            <p:strVal val="#ppt_h"/>
                                          </p:val>
                                        </p:tav>
                                      </p:tavLst>
                                    </p:anim>
                                    <p:animEffect transition="in" filter="fade">
                                      <p:cBhvr>
                                        <p:cTn id="36" dur="500"/>
                                        <p:tgtEl>
                                          <p:spTgt spid="57"/>
                                        </p:tgtEl>
                                      </p:cBhvr>
                                    </p:animEffect>
                                  </p:childTnLst>
                                </p:cTn>
                              </p:par>
                              <p:par>
                                <p:cTn id="37" presetID="53" presetClass="entr" presetSubtype="16" fill="hold" grpId="0" nodeType="withEffect">
                                  <p:stCondLst>
                                    <p:cond delay="1750"/>
                                  </p:stCondLst>
                                  <p:childTnLst>
                                    <p:set>
                                      <p:cBhvr>
                                        <p:cTn id="38" dur="1" fill="hold">
                                          <p:stCondLst>
                                            <p:cond delay="0"/>
                                          </p:stCondLst>
                                        </p:cTn>
                                        <p:tgtEl>
                                          <p:spTgt spid="58"/>
                                        </p:tgtEl>
                                        <p:attrNameLst>
                                          <p:attrName>style.visibility</p:attrName>
                                        </p:attrNameLst>
                                      </p:cBhvr>
                                      <p:to>
                                        <p:strVal val="visible"/>
                                      </p:to>
                                    </p:set>
                                    <p:anim calcmode="lin" valueType="num">
                                      <p:cBhvr>
                                        <p:cTn id="39" dur="500" fill="hold"/>
                                        <p:tgtEl>
                                          <p:spTgt spid="58"/>
                                        </p:tgtEl>
                                        <p:attrNameLst>
                                          <p:attrName>ppt_w</p:attrName>
                                        </p:attrNameLst>
                                      </p:cBhvr>
                                      <p:tavLst>
                                        <p:tav tm="0">
                                          <p:val>
                                            <p:fltVal val="0"/>
                                          </p:val>
                                        </p:tav>
                                        <p:tav tm="100000">
                                          <p:val>
                                            <p:strVal val="#ppt_w"/>
                                          </p:val>
                                        </p:tav>
                                      </p:tavLst>
                                    </p:anim>
                                    <p:anim calcmode="lin" valueType="num">
                                      <p:cBhvr>
                                        <p:cTn id="40" dur="500" fill="hold"/>
                                        <p:tgtEl>
                                          <p:spTgt spid="58"/>
                                        </p:tgtEl>
                                        <p:attrNameLst>
                                          <p:attrName>ppt_h</p:attrName>
                                        </p:attrNameLst>
                                      </p:cBhvr>
                                      <p:tavLst>
                                        <p:tav tm="0">
                                          <p:val>
                                            <p:fltVal val="0"/>
                                          </p:val>
                                        </p:tav>
                                        <p:tav tm="100000">
                                          <p:val>
                                            <p:strVal val="#ppt_h"/>
                                          </p:val>
                                        </p:tav>
                                      </p:tavLst>
                                    </p:anim>
                                    <p:animEffect transition="in" filter="fade">
                                      <p:cBhvr>
                                        <p:cTn id="41" dur="500"/>
                                        <p:tgtEl>
                                          <p:spTgt spid="58"/>
                                        </p:tgtEl>
                                      </p:cBhvr>
                                    </p:animEffect>
                                  </p:childTnLst>
                                </p:cTn>
                              </p:par>
                              <p:par>
                                <p:cTn id="42" presetID="53" presetClass="entr" presetSubtype="16" fill="hold" grpId="0" nodeType="withEffect">
                                  <p:stCondLst>
                                    <p:cond delay="1750"/>
                                  </p:stCondLst>
                                  <p:childTnLst>
                                    <p:set>
                                      <p:cBhvr>
                                        <p:cTn id="43" dur="1" fill="hold">
                                          <p:stCondLst>
                                            <p:cond delay="0"/>
                                          </p:stCondLst>
                                        </p:cTn>
                                        <p:tgtEl>
                                          <p:spTgt spid="59"/>
                                        </p:tgtEl>
                                        <p:attrNameLst>
                                          <p:attrName>style.visibility</p:attrName>
                                        </p:attrNameLst>
                                      </p:cBhvr>
                                      <p:to>
                                        <p:strVal val="visible"/>
                                      </p:to>
                                    </p:set>
                                    <p:anim calcmode="lin" valueType="num">
                                      <p:cBhvr>
                                        <p:cTn id="44" dur="500" fill="hold"/>
                                        <p:tgtEl>
                                          <p:spTgt spid="59"/>
                                        </p:tgtEl>
                                        <p:attrNameLst>
                                          <p:attrName>ppt_w</p:attrName>
                                        </p:attrNameLst>
                                      </p:cBhvr>
                                      <p:tavLst>
                                        <p:tav tm="0">
                                          <p:val>
                                            <p:fltVal val="0"/>
                                          </p:val>
                                        </p:tav>
                                        <p:tav tm="100000">
                                          <p:val>
                                            <p:strVal val="#ppt_w"/>
                                          </p:val>
                                        </p:tav>
                                      </p:tavLst>
                                    </p:anim>
                                    <p:anim calcmode="lin" valueType="num">
                                      <p:cBhvr>
                                        <p:cTn id="45" dur="500" fill="hold"/>
                                        <p:tgtEl>
                                          <p:spTgt spid="59"/>
                                        </p:tgtEl>
                                        <p:attrNameLst>
                                          <p:attrName>ppt_h</p:attrName>
                                        </p:attrNameLst>
                                      </p:cBhvr>
                                      <p:tavLst>
                                        <p:tav tm="0">
                                          <p:val>
                                            <p:fltVal val="0"/>
                                          </p:val>
                                        </p:tav>
                                        <p:tav tm="100000">
                                          <p:val>
                                            <p:strVal val="#ppt_h"/>
                                          </p:val>
                                        </p:tav>
                                      </p:tavLst>
                                    </p:anim>
                                    <p:animEffect transition="in" filter="fade">
                                      <p:cBhvr>
                                        <p:cTn id="46" dur="500"/>
                                        <p:tgtEl>
                                          <p:spTgt spid="59"/>
                                        </p:tgtEl>
                                      </p:cBhvr>
                                    </p:animEffect>
                                  </p:childTnLst>
                                </p:cTn>
                              </p:par>
                              <p:par>
                                <p:cTn id="47" presetID="12" presetClass="entr" presetSubtype="8" fill="hold" nodeType="withEffect">
                                  <p:stCondLst>
                                    <p:cond delay="1500"/>
                                  </p:stCondLst>
                                  <p:childTnLst>
                                    <p:set>
                                      <p:cBhvr>
                                        <p:cTn id="48" dur="1" fill="hold">
                                          <p:stCondLst>
                                            <p:cond delay="0"/>
                                          </p:stCondLst>
                                        </p:cTn>
                                        <p:tgtEl>
                                          <p:spTgt spid="73"/>
                                        </p:tgtEl>
                                        <p:attrNameLst>
                                          <p:attrName>style.visibility</p:attrName>
                                        </p:attrNameLst>
                                      </p:cBhvr>
                                      <p:to>
                                        <p:strVal val="visible"/>
                                      </p:to>
                                    </p:set>
                                    <p:anim calcmode="lin" valueType="num">
                                      <p:cBhvr additive="base">
                                        <p:cTn id="49" dur="350"/>
                                        <p:tgtEl>
                                          <p:spTgt spid="73"/>
                                        </p:tgtEl>
                                        <p:attrNameLst>
                                          <p:attrName>ppt_x</p:attrName>
                                        </p:attrNameLst>
                                      </p:cBhvr>
                                      <p:tavLst>
                                        <p:tav tm="0">
                                          <p:val>
                                            <p:strVal val="#ppt_x-#ppt_w*1.125000"/>
                                          </p:val>
                                        </p:tav>
                                        <p:tav tm="100000">
                                          <p:val>
                                            <p:strVal val="#ppt_x"/>
                                          </p:val>
                                        </p:tav>
                                      </p:tavLst>
                                    </p:anim>
                                    <p:animEffect transition="in" filter="wipe(right)">
                                      <p:cBhvr>
                                        <p:cTn id="50" dur="350"/>
                                        <p:tgtEl>
                                          <p:spTgt spid="73"/>
                                        </p:tgtEl>
                                      </p:cBhvr>
                                    </p:animEffect>
                                  </p:childTnLst>
                                </p:cTn>
                              </p:par>
                              <p:par>
                                <p:cTn id="51" presetID="12" presetClass="entr" presetSubtype="8" fill="hold" nodeType="withEffect">
                                  <p:stCondLst>
                                    <p:cond delay="1750"/>
                                  </p:stCondLst>
                                  <p:childTnLst>
                                    <p:set>
                                      <p:cBhvr>
                                        <p:cTn id="52" dur="1" fill="hold">
                                          <p:stCondLst>
                                            <p:cond delay="0"/>
                                          </p:stCondLst>
                                        </p:cTn>
                                        <p:tgtEl>
                                          <p:spTgt spid="80"/>
                                        </p:tgtEl>
                                        <p:attrNameLst>
                                          <p:attrName>style.visibility</p:attrName>
                                        </p:attrNameLst>
                                      </p:cBhvr>
                                      <p:to>
                                        <p:strVal val="visible"/>
                                      </p:to>
                                    </p:set>
                                    <p:anim calcmode="lin" valueType="num">
                                      <p:cBhvr additive="base">
                                        <p:cTn id="53" dur="350"/>
                                        <p:tgtEl>
                                          <p:spTgt spid="80"/>
                                        </p:tgtEl>
                                        <p:attrNameLst>
                                          <p:attrName>ppt_x</p:attrName>
                                        </p:attrNameLst>
                                      </p:cBhvr>
                                      <p:tavLst>
                                        <p:tav tm="0">
                                          <p:val>
                                            <p:strVal val="#ppt_x-#ppt_w*1.125000"/>
                                          </p:val>
                                        </p:tav>
                                        <p:tav tm="100000">
                                          <p:val>
                                            <p:strVal val="#ppt_x"/>
                                          </p:val>
                                        </p:tav>
                                      </p:tavLst>
                                    </p:anim>
                                    <p:animEffect transition="in" filter="wipe(right)">
                                      <p:cBhvr>
                                        <p:cTn id="54" dur="350"/>
                                        <p:tgtEl>
                                          <p:spTgt spid="80"/>
                                        </p:tgtEl>
                                      </p:cBhvr>
                                    </p:animEffect>
                                  </p:childTnLst>
                                </p:cTn>
                              </p:par>
                              <p:par>
                                <p:cTn id="55" presetID="22" presetClass="entr" presetSubtype="8" fill="hold" grpId="0" nodeType="withEffect">
                                  <p:stCondLst>
                                    <p:cond delay="200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par>
                                <p:cTn id="58" presetID="22" presetClass="entr" presetSubtype="8" fill="hold" grpId="0" nodeType="withEffect">
                                  <p:stCondLst>
                                    <p:cond delay="2000"/>
                                  </p:stCondLst>
                                  <p:childTnLst>
                                    <p:set>
                                      <p:cBhvr>
                                        <p:cTn id="59" dur="1" fill="hold">
                                          <p:stCondLst>
                                            <p:cond delay="0"/>
                                          </p:stCondLst>
                                        </p:cTn>
                                        <p:tgtEl>
                                          <p:spTgt spid="64"/>
                                        </p:tgtEl>
                                        <p:attrNameLst>
                                          <p:attrName>style.visibility</p:attrName>
                                        </p:attrNameLst>
                                      </p:cBhvr>
                                      <p:to>
                                        <p:strVal val="visible"/>
                                      </p:to>
                                    </p:set>
                                    <p:animEffect transition="in" filter="wipe(left)">
                                      <p:cBhvr>
                                        <p:cTn id="6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animBg="1"/>
      <p:bldP spid="32" grpId="0"/>
      <p:bldP spid="34" grpId="0"/>
      <p:bldP spid="56" grpId="0" animBg="1"/>
      <p:bldP spid="57" grpId="0" animBg="1"/>
      <p:bldP spid="58" grpId="0" animBg="1"/>
      <p:bldP spid="59" grpId="0" animBg="1"/>
      <p:bldP spid="64" grpId="0"/>
      <p:bldP spid="7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sp>
        <p:nvSpPr>
          <p:cNvPr id="3" name="矩形 2"/>
          <p:cNvSpPr/>
          <p:nvPr/>
        </p:nvSpPr>
        <p:spPr>
          <a:xfrm>
            <a:off x="4150989" y="2293912"/>
            <a:ext cx="3135819" cy="3680056"/>
          </a:xfrm>
          <a:prstGeom prst="rect">
            <a:avLst/>
          </a:prstGeom>
          <a:solidFill>
            <a:srgbClr val="FFFFFF"/>
          </a:solid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0601" tIns="35300" rIns="70601" bIns="35300" rtlCol="0" anchor="ctr"/>
          <a:lstStyle/>
          <a:p>
            <a:pPr algn="ctr"/>
            <a:endParaRPr lang="zh-CN" altLang="en-US">
              <a:latin typeface="+mj-ea"/>
              <a:ea typeface="+mj-ea"/>
            </a:endParaRPr>
          </a:p>
        </p:txBody>
      </p:sp>
      <p:sp>
        <p:nvSpPr>
          <p:cNvPr id="4" name="AutoShape 12"/>
          <p:cNvSpPr>
            <a:spLocks noChangeArrowheads="1"/>
          </p:cNvSpPr>
          <p:nvPr/>
        </p:nvSpPr>
        <p:spPr bwMode="auto">
          <a:xfrm>
            <a:off x="4150989" y="1988839"/>
            <a:ext cx="3135819" cy="669457"/>
          </a:xfrm>
          <a:prstGeom prst="homePlate">
            <a:avLst>
              <a:gd name="adj" fmla="val 63872"/>
            </a:avLst>
          </a:prstGeom>
          <a:solidFill>
            <a:srgbClr val="0297F0"/>
          </a:solidFill>
          <a:ln w="9525">
            <a:solidFill>
              <a:schemeClr val="bg1"/>
            </a:solidFill>
            <a:miter lim="800000"/>
            <a:headEnd/>
            <a:tailEnd/>
          </a:ln>
        </p:spPr>
        <p:txBody>
          <a:bodyPr wrap="none" lIns="70601" tIns="35300" rIns="70601" bIns="35300" anchor="ctr"/>
          <a:lstStyle/>
          <a:p>
            <a:pPr algn="ctr"/>
            <a:r>
              <a:rPr lang="zh-CN" altLang="en-US" sz="1600">
                <a:solidFill>
                  <a:prstClr val="white"/>
                </a:solidFill>
                <a:latin typeface="+mj-ea"/>
                <a:ea typeface="+mj-ea"/>
              </a:rPr>
              <a:t>添加标题</a:t>
            </a:r>
            <a:endParaRPr lang="zh-CN" altLang="en-US" sz="1600" dirty="0">
              <a:solidFill>
                <a:prstClr val="white"/>
              </a:solidFill>
              <a:latin typeface="+mj-ea"/>
              <a:ea typeface="+mj-ea"/>
            </a:endParaRPr>
          </a:p>
        </p:txBody>
      </p:sp>
      <p:sp>
        <p:nvSpPr>
          <p:cNvPr id="5" name="TextBox 4"/>
          <p:cNvSpPr txBox="1"/>
          <p:nvPr/>
        </p:nvSpPr>
        <p:spPr>
          <a:xfrm>
            <a:off x="4429176" y="2924944"/>
            <a:ext cx="2647367" cy="2271892"/>
          </a:xfrm>
          <a:prstGeom prst="rect">
            <a:avLst/>
          </a:prstGeom>
          <a:noFill/>
        </p:spPr>
        <p:txBody>
          <a:bodyPr wrap="square" lIns="70601" tIns="35300" rIns="70601" bIns="35300" rtlCol="0">
            <a:spAutoFit/>
          </a:bodyPr>
          <a:lstStyle/>
          <a:p>
            <a:pPr>
              <a:lnSpc>
                <a:spcPct val="130000"/>
              </a:lnSpc>
            </a:pPr>
            <a:r>
              <a:rPr lang="zh-CN" altLang="en-US" sz="1100" dirty="0">
                <a:solidFill>
                  <a:schemeClr val="tx1">
                    <a:lumMod val="65000"/>
                    <a:lumOff val="35000"/>
                  </a:schemeClr>
                </a:solidFill>
                <a:latin typeface="+mj-ea"/>
                <a:ea typeface="+mj-ea"/>
              </a:rPr>
              <a:t>您的内容打在这里，或者通过复制您的文本后，在此框中选择粘贴，并选择只保留文字。您的内容打在这里，或者通过复制您的文本后，在此框中选择粘贴，并选择只保留文字。</a:t>
            </a:r>
            <a:endParaRPr lang="en-US" altLang="zh-CN" sz="1100" dirty="0">
              <a:solidFill>
                <a:schemeClr val="tx1">
                  <a:lumMod val="65000"/>
                  <a:lumOff val="35000"/>
                </a:schemeClr>
              </a:solidFill>
              <a:latin typeface="+mj-ea"/>
              <a:ea typeface="+mj-ea"/>
            </a:endParaRPr>
          </a:p>
          <a:p>
            <a:pPr>
              <a:lnSpc>
                <a:spcPct val="130000"/>
              </a:lnSpc>
            </a:pPr>
            <a:r>
              <a:rPr lang="zh-CN" altLang="en-US" sz="1100" dirty="0">
                <a:solidFill>
                  <a:schemeClr val="tx1">
                    <a:lumMod val="65000"/>
                    <a:lumOff val="35000"/>
                  </a:schemeClr>
                </a:solidFill>
                <a:latin typeface="+mj-ea"/>
                <a:ea typeface="+mj-ea"/>
              </a:rPr>
              <a:t>您的内容打在这里，或者通过复制您的文本后，在此框中选择粘贴，并选择只保留文字。您的内容打在这里，或者通过复制您的文本后，在此框中选择粘贴，并选择只保留文字。</a:t>
            </a:r>
          </a:p>
        </p:txBody>
      </p:sp>
      <p:sp>
        <p:nvSpPr>
          <p:cNvPr id="6" name="矩形 5"/>
          <p:cNvSpPr/>
          <p:nvPr/>
        </p:nvSpPr>
        <p:spPr>
          <a:xfrm>
            <a:off x="7724685" y="2293912"/>
            <a:ext cx="3135819" cy="3680056"/>
          </a:xfrm>
          <a:prstGeom prst="rect">
            <a:avLst/>
          </a:prstGeom>
          <a:solidFill>
            <a:srgbClr val="FFFFFF"/>
          </a:solid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0601" tIns="35300" rIns="70601" bIns="35300" rtlCol="0" anchor="ctr"/>
          <a:lstStyle/>
          <a:p>
            <a:pPr algn="ctr"/>
            <a:endParaRPr lang="zh-CN" altLang="en-US">
              <a:latin typeface="+mj-ea"/>
              <a:ea typeface="+mj-ea"/>
            </a:endParaRPr>
          </a:p>
        </p:txBody>
      </p:sp>
      <p:sp>
        <p:nvSpPr>
          <p:cNvPr id="7" name="AutoShape 12"/>
          <p:cNvSpPr>
            <a:spLocks noChangeArrowheads="1"/>
          </p:cNvSpPr>
          <p:nvPr/>
        </p:nvSpPr>
        <p:spPr bwMode="auto">
          <a:xfrm flipH="1">
            <a:off x="7724685" y="1988839"/>
            <a:ext cx="3135819" cy="669457"/>
          </a:xfrm>
          <a:prstGeom prst="homePlate">
            <a:avLst>
              <a:gd name="adj" fmla="val 63872"/>
            </a:avLst>
          </a:prstGeom>
          <a:solidFill>
            <a:schemeClr val="tx1">
              <a:lumMod val="75000"/>
              <a:lumOff val="25000"/>
            </a:schemeClr>
          </a:solidFill>
          <a:ln w="9525">
            <a:solidFill>
              <a:schemeClr val="bg1"/>
            </a:solidFill>
            <a:miter lim="800000"/>
            <a:headEnd/>
            <a:tailEnd/>
          </a:ln>
        </p:spPr>
        <p:txBody>
          <a:bodyPr wrap="none" lIns="70601" tIns="35300" rIns="70601" bIns="35300" anchor="ctr"/>
          <a:lstStyle/>
          <a:p>
            <a:pPr algn="ctr"/>
            <a:r>
              <a:rPr lang="zh-CN" altLang="en-US" sz="1600">
                <a:solidFill>
                  <a:prstClr val="white"/>
                </a:solidFill>
                <a:latin typeface="+mj-ea"/>
                <a:ea typeface="+mj-ea"/>
              </a:rPr>
              <a:t>添加标题</a:t>
            </a:r>
            <a:endParaRPr lang="zh-CN" altLang="en-US" sz="1600" dirty="0">
              <a:solidFill>
                <a:prstClr val="white"/>
              </a:solidFill>
              <a:latin typeface="+mj-ea"/>
              <a:ea typeface="+mj-ea"/>
            </a:endParaRPr>
          </a:p>
        </p:txBody>
      </p:sp>
      <p:sp>
        <p:nvSpPr>
          <p:cNvPr id="8" name="TextBox 7"/>
          <p:cNvSpPr txBox="1"/>
          <p:nvPr/>
        </p:nvSpPr>
        <p:spPr>
          <a:xfrm>
            <a:off x="8002871" y="2924944"/>
            <a:ext cx="2647367" cy="2271892"/>
          </a:xfrm>
          <a:prstGeom prst="rect">
            <a:avLst/>
          </a:prstGeom>
          <a:noFill/>
        </p:spPr>
        <p:txBody>
          <a:bodyPr wrap="square" lIns="70601" tIns="35300" rIns="70601" bIns="35300" rtlCol="0">
            <a:spAutoFit/>
          </a:bodyPr>
          <a:lstStyle/>
          <a:p>
            <a:pPr>
              <a:lnSpc>
                <a:spcPct val="130000"/>
              </a:lnSpc>
            </a:pPr>
            <a:r>
              <a:rPr lang="zh-CN" altLang="en-US" sz="1100" dirty="0">
                <a:solidFill>
                  <a:schemeClr val="tx1">
                    <a:lumMod val="65000"/>
                    <a:lumOff val="35000"/>
                  </a:schemeClr>
                </a:solidFill>
                <a:latin typeface="+mj-ea"/>
                <a:ea typeface="+mj-ea"/>
              </a:rPr>
              <a:t>您的内容打在这里，或者通过复制您的文本后，在此框中选择粘贴，并选择只保留文字。您的内容打在这里，或者通过复制您的文本后，在此框中选择粘贴，并选择只保留文字。</a:t>
            </a:r>
            <a:endParaRPr lang="en-US" altLang="zh-CN" sz="1100" dirty="0">
              <a:solidFill>
                <a:schemeClr val="tx1">
                  <a:lumMod val="65000"/>
                  <a:lumOff val="35000"/>
                </a:schemeClr>
              </a:solidFill>
              <a:latin typeface="+mj-ea"/>
              <a:ea typeface="+mj-ea"/>
            </a:endParaRPr>
          </a:p>
          <a:p>
            <a:pPr>
              <a:lnSpc>
                <a:spcPct val="130000"/>
              </a:lnSpc>
            </a:pPr>
            <a:r>
              <a:rPr lang="zh-CN" altLang="en-US" sz="1100" dirty="0">
                <a:solidFill>
                  <a:schemeClr val="tx1">
                    <a:lumMod val="65000"/>
                    <a:lumOff val="35000"/>
                  </a:schemeClr>
                </a:solidFill>
                <a:latin typeface="+mj-ea"/>
                <a:ea typeface="+mj-ea"/>
              </a:rPr>
              <a:t>您的内容打在这里，或者通过复制您的文本后，在此框中选择粘贴，并选择只保留文字。您的内容打在这里，或者通过复制您的文本后，在此框中选择粘贴，并选择只保留文字。</a:t>
            </a:r>
          </a:p>
        </p:txBody>
      </p:sp>
    </p:spTree>
    <p:extLst>
      <p:ext uri="{BB962C8B-B14F-4D97-AF65-F5344CB8AC3E}">
        <p14:creationId xmlns:p14="http://schemas.microsoft.com/office/powerpoint/2010/main" val="1379435407"/>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5"/>
                                        </p:tgtEl>
                                        <p:attrNameLst>
                                          <p:attrName>style.visibility</p:attrName>
                                        </p:attrNameLst>
                                      </p:cBhvr>
                                      <p:to>
                                        <p:strVal val="visible"/>
                                      </p:to>
                                    </p:set>
                                    <p:animEffect transition="in" filter="wipe(left)">
                                      <p:cBhvr>
                                        <p:cTn id="20" dur="100"/>
                                        <p:tgtEl>
                                          <p:spTgt spid="5"/>
                                        </p:tgtEl>
                                      </p:cBhvr>
                                    </p:animEffect>
                                  </p:childTnLst>
                                </p:cTn>
                              </p:par>
                            </p:childTnLst>
                          </p:cTn>
                        </p:par>
                        <p:par>
                          <p:cTn id="21" fill="hold">
                            <p:stCondLst>
                              <p:cond delay="6250"/>
                            </p:stCondLst>
                            <p:childTnLst>
                              <p:par>
                                <p:cTn id="22" presetID="2" presetClass="entr" presetSubtype="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6750"/>
                            </p:stCondLst>
                            <p:childTnLst>
                              <p:par>
                                <p:cTn id="27" presetID="22" presetClass="entr" presetSubtype="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par>
                          <p:cTn id="30" fill="hold">
                            <p:stCondLst>
                              <p:cond delay="7250"/>
                            </p:stCondLst>
                            <p:childTnLst>
                              <p:par>
                                <p:cTn id="31" presetID="22" presetClass="entr" presetSubtype="8" fill="hold" grpId="0" nodeType="afterEffect">
                                  <p:stCondLst>
                                    <p:cond delay="0"/>
                                  </p:stCondLst>
                                  <p:iterate type="lt">
                                    <p:tmPct val="30000"/>
                                  </p:iterate>
                                  <p:childTnLst>
                                    <p:set>
                                      <p:cBhvr>
                                        <p:cTn id="32" dur="1" fill="hold">
                                          <p:stCondLst>
                                            <p:cond delay="0"/>
                                          </p:stCondLst>
                                        </p:cTn>
                                        <p:tgtEl>
                                          <p:spTgt spid="8"/>
                                        </p:tgtEl>
                                        <p:attrNameLst>
                                          <p:attrName>style.visibility</p:attrName>
                                        </p:attrNameLst>
                                      </p:cBhvr>
                                      <p:to>
                                        <p:strVal val="visible"/>
                                      </p:to>
                                    </p:set>
                                    <p:animEffect transition="in" filter="wipe(left)">
                                      <p:cBhvr>
                                        <p:cTn id="33" dur="1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animBg="1"/>
      <p:bldP spid="7"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sp>
        <p:nvSpPr>
          <p:cNvPr id="23" name="Rectangle 10"/>
          <p:cNvSpPr/>
          <p:nvPr/>
        </p:nvSpPr>
        <p:spPr>
          <a:xfrm>
            <a:off x="8570412" y="1628800"/>
            <a:ext cx="1107996" cy="646331"/>
          </a:xfrm>
          <a:prstGeom prst="rect">
            <a:avLst/>
          </a:prstGeom>
        </p:spPr>
        <p:txBody>
          <a:bodyPr wrap="none">
            <a:spAutoFit/>
          </a:bodyPr>
          <a:lstStyle/>
          <a:p>
            <a:r>
              <a:rPr lang="zh-CN" altLang="en-US" sz="3600" b="1" dirty="0">
                <a:solidFill>
                  <a:srgbClr val="0297F0"/>
                </a:solidFill>
                <a:effectLst>
                  <a:innerShdw blurRad="63500" dist="50800" dir="13500000">
                    <a:prstClr val="black">
                      <a:alpha val="50000"/>
                    </a:prstClr>
                  </a:innerShdw>
                </a:effectLst>
                <a:latin typeface="+mj-ea"/>
                <a:ea typeface="+mj-ea"/>
              </a:rPr>
              <a:t>优势</a:t>
            </a:r>
            <a:endParaRPr lang="en-US" sz="3600" b="1" dirty="0">
              <a:solidFill>
                <a:srgbClr val="0297F0"/>
              </a:solidFill>
              <a:effectLst>
                <a:innerShdw blurRad="63500" dist="50800" dir="13500000">
                  <a:prstClr val="black">
                    <a:alpha val="50000"/>
                  </a:prstClr>
                </a:innerShdw>
              </a:effectLst>
              <a:latin typeface="+mj-ea"/>
              <a:ea typeface="+mj-ea"/>
            </a:endParaRPr>
          </a:p>
        </p:txBody>
      </p:sp>
      <p:sp>
        <p:nvSpPr>
          <p:cNvPr id="24" name="Rectangle 12"/>
          <p:cNvSpPr/>
          <p:nvPr/>
        </p:nvSpPr>
        <p:spPr>
          <a:xfrm>
            <a:off x="8570412" y="2381867"/>
            <a:ext cx="3141770" cy="93183"/>
          </a:xfrm>
          <a:prstGeom prst="rect">
            <a:avLst/>
          </a:prstGeom>
          <a:pattFill prst="ltDnDiag">
            <a:fgClr>
              <a:schemeClr val="bg1">
                <a:lumMod val="6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ea"/>
              <a:ea typeface="+mj-ea"/>
            </a:endParaRPr>
          </a:p>
        </p:txBody>
      </p:sp>
      <p:sp>
        <p:nvSpPr>
          <p:cNvPr id="30" name="Rectangle 19"/>
          <p:cNvSpPr/>
          <p:nvPr/>
        </p:nvSpPr>
        <p:spPr>
          <a:xfrm>
            <a:off x="8575362" y="3810189"/>
            <a:ext cx="1107996" cy="646331"/>
          </a:xfrm>
          <a:prstGeom prst="rect">
            <a:avLst/>
          </a:prstGeom>
        </p:spPr>
        <p:txBody>
          <a:bodyPr wrap="none">
            <a:spAutoFit/>
          </a:bodyPr>
          <a:lstStyle/>
          <a:p>
            <a:r>
              <a:rPr lang="zh-CN" altLang="en-US" sz="3600" b="1" dirty="0">
                <a:solidFill>
                  <a:schemeClr val="tx1">
                    <a:lumMod val="85000"/>
                    <a:lumOff val="15000"/>
                  </a:schemeClr>
                </a:solidFill>
                <a:latin typeface="+mj-ea"/>
                <a:ea typeface="+mj-ea"/>
              </a:rPr>
              <a:t>劣势</a:t>
            </a:r>
            <a:endParaRPr lang="en-US" sz="3600" b="1" dirty="0">
              <a:solidFill>
                <a:schemeClr val="tx1">
                  <a:lumMod val="85000"/>
                  <a:lumOff val="15000"/>
                </a:schemeClr>
              </a:solidFill>
              <a:latin typeface="+mj-ea"/>
              <a:ea typeface="+mj-ea"/>
            </a:endParaRPr>
          </a:p>
        </p:txBody>
      </p:sp>
      <p:sp>
        <p:nvSpPr>
          <p:cNvPr id="31" name="Rectangle 20"/>
          <p:cNvSpPr/>
          <p:nvPr/>
        </p:nvSpPr>
        <p:spPr>
          <a:xfrm>
            <a:off x="8575362" y="4563257"/>
            <a:ext cx="3141770" cy="93183"/>
          </a:xfrm>
          <a:prstGeom prst="rect">
            <a:avLst/>
          </a:prstGeom>
          <a:pattFill prst="ltDnDiag">
            <a:fgClr>
              <a:schemeClr val="bg1">
                <a:lumMod val="6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ea"/>
              <a:ea typeface="+mj-ea"/>
            </a:endParaRPr>
          </a:p>
        </p:txBody>
      </p:sp>
      <p:sp>
        <p:nvSpPr>
          <p:cNvPr id="47" name="TextBox 13"/>
          <p:cNvSpPr txBox="1"/>
          <p:nvPr/>
        </p:nvSpPr>
        <p:spPr>
          <a:xfrm>
            <a:off x="8575922" y="2587018"/>
            <a:ext cx="3238871" cy="923330"/>
          </a:xfrm>
          <a:prstGeom prst="rect">
            <a:avLst/>
          </a:prstGeom>
          <a:noFill/>
        </p:spPr>
        <p:txBody>
          <a:bodyPr wrap="square" rtlCol="0">
            <a:spAutoFit/>
          </a:bodyPr>
          <a:lstStyle/>
          <a:p>
            <a:pPr>
              <a:lnSpc>
                <a:spcPct val="150000"/>
              </a:lnSpc>
            </a:pPr>
            <a:r>
              <a:rPr lang="zh-CN" altLang="en-US" sz="1200" dirty="0">
                <a:solidFill>
                  <a:schemeClr val="tx1">
                    <a:lumMod val="85000"/>
                    <a:lumOff val="15000"/>
                  </a:schemeClr>
                </a:solidFill>
                <a:latin typeface="+mj-ea"/>
                <a:ea typeface="+mj-ea"/>
              </a:rPr>
              <a:t>单击此处添加文本单击此处添加文本</a:t>
            </a:r>
            <a:endParaRPr lang="en-US" altLang="zh-CN" sz="1200" dirty="0">
              <a:solidFill>
                <a:schemeClr val="tx1">
                  <a:lumMod val="85000"/>
                  <a:lumOff val="15000"/>
                </a:schemeClr>
              </a:solidFill>
              <a:latin typeface="+mj-ea"/>
              <a:ea typeface="+mj-ea"/>
            </a:endParaRPr>
          </a:p>
          <a:p>
            <a:pPr>
              <a:lnSpc>
                <a:spcPct val="150000"/>
              </a:lnSpc>
            </a:pPr>
            <a:r>
              <a:rPr lang="zh-CN" altLang="en-US" sz="1200" dirty="0">
                <a:solidFill>
                  <a:schemeClr val="tx1">
                    <a:lumMod val="85000"/>
                    <a:lumOff val="15000"/>
                  </a:schemeClr>
                </a:solidFill>
                <a:latin typeface="+mj-ea"/>
                <a:ea typeface="+mj-ea"/>
              </a:rPr>
              <a:t>单击此处添加文本单击此处添加文本</a:t>
            </a:r>
            <a:endParaRPr lang="en-US" altLang="zh-CN" sz="1200" dirty="0">
              <a:solidFill>
                <a:schemeClr val="tx1">
                  <a:lumMod val="85000"/>
                  <a:lumOff val="15000"/>
                </a:schemeClr>
              </a:solidFill>
              <a:latin typeface="+mj-ea"/>
              <a:ea typeface="+mj-ea"/>
            </a:endParaRPr>
          </a:p>
          <a:p>
            <a:pPr>
              <a:lnSpc>
                <a:spcPct val="150000"/>
              </a:lnSpc>
            </a:pPr>
            <a:r>
              <a:rPr lang="zh-CN" altLang="en-US" sz="1200" dirty="0">
                <a:solidFill>
                  <a:schemeClr val="tx1">
                    <a:lumMod val="85000"/>
                    <a:lumOff val="15000"/>
                  </a:schemeClr>
                </a:solidFill>
                <a:latin typeface="+mj-ea"/>
                <a:ea typeface="+mj-ea"/>
              </a:rPr>
              <a:t>单击此处添加文本单击此处添加文本</a:t>
            </a:r>
            <a:endParaRPr lang="en-US" altLang="zh-CN" sz="1200" dirty="0">
              <a:solidFill>
                <a:schemeClr val="tx1">
                  <a:lumMod val="85000"/>
                  <a:lumOff val="15000"/>
                </a:schemeClr>
              </a:solidFill>
              <a:latin typeface="+mj-ea"/>
              <a:ea typeface="+mj-ea"/>
            </a:endParaRPr>
          </a:p>
        </p:txBody>
      </p:sp>
      <p:sp>
        <p:nvSpPr>
          <p:cNvPr id="48" name="TextBox 14"/>
          <p:cNvSpPr txBox="1"/>
          <p:nvPr/>
        </p:nvSpPr>
        <p:spPr>
          <a:xfrm>
            <a:off x="8593889" y="4801461"/>
            <a:ext cx="3238871" cy="923330"/>
          </a:xfrm>
          <a:prstGeom prst="rect">
            <a:avLst/>
          </a:prstGeom>
          <a:noFill/>
        </p:spPr>
        <p:txBody>
          <a:bodyPr wrap="square" rtlCol="0">
            <a:spAutoFit/>
          </a:bodyPr>
          <a:lstStyle/>
          <a:p>
            <a:pPr>
              <a:lnSpc>
                <a:spcPct val="150000"/>
              </a:lnSpc>
            </a:pPr>
            <a:r>
              <a:rPr lang="zh-CN" altLang="en-US" sz="1200" dirty="0">
                <a:solidFill>
                  <a:schemeClr val="tx1">
                    <a:lumMod val="85000"/>
                    <a:lumOff val="15000"/>
                  </a:schemeClr>
                </a:solidFill>
                <a:latin typeface="+mj-ea"/>
                <a:ea typeface="+mj-ea"/>
              </a:rPr>
              <a:t>单击此处添加文本单击此处添加文本</a:t>
            </a:r>
            <a:endParaRPr lang="en-US" altLang="zh-CN" sz="1200" dirty="0">
              <a:solidFill>
                <a:schemeClr val="tx1">
                  <a:lumMod val="85000"/>
                  <a:lumOff val="15000"/>
                </a:schemeClr>
              </a:solidFill>
              <a:latin typeface="+mj-ea"/>
              <a:ea typeface="+mj-ea"/>
            </a:endParaRPr>
          </a:p>
          <a:p>
            <a:pPr>
              <a:lnSpc>
                <a:spcPct val="150000"/>
              </a:lnSpc>
            </a:pPr>
            <a:r>
              <a:rPr lang="zh-CN" altLang="en-US" sz="1200" dirty="0">
                <a:solidFill>
                  <a:schemeClr val="tx1">
                    <a:lumMod val="85000"/>
                    <a:lumOff val="15000"/>
                  </a:schemeClr>
                </a:solidFill>
                <a:latin typeface="+mj-ea"/>
                <a:ea typeface="+mj-ea"/>
              </a:rPr>
              <a:t>单击此处添加文本单击此处添加文本</a:t>
            </a:r>
            <a:endParaRPr lang="en-US" altLang="zh-CN" sz="1200" dirty="0">
              <a:solidFill>
                <a:schemeClr val="tx1">
                  <a:lumMod val="85000"/>
                  <a:lumOff val="15000"/>
                </a:schemeClr>
              </a:solidFill>
              <a:latin typeface="+mj-ea"/>
              <a:ea typeface="+mj-ea"/>
            </a:endParaRPr>
          </a:p>
          <a:p>
            <a:pPr>
              <a:lnSpc>
                <a:spcPct val="150000"/>
              </a:lnSpc>
            </a:pPr>
            <a:r>
              <a:rPr lang="zh-CN" altLang="en-US" sz="1200" dirty="0">
                <a:solidFill>
                  <a:schemeClr val="tx1">
                    <a:lumMod val="85000"/>
                    <a:lumOff val="15000"/>
                  </a:schemeClr>
                </a:solidFill>
                <a:latin typeface="+mj-ea"/>
                <a:ea typeface="+mj-ea"/>
              </a:rPr>
              <a:t>单击此处添加文本单击此处添加文本</a:t>
            </a:r>
            <a:endParaRPr lang="en-US" altLang="zh-CN" sz="1200" dirty="0">
              <a:solidFill>
                <a:schemeClr val="tx1">
                  <a:lumMod val="85000"/>
                  <a:lumOff val="15000"/>
                </a:schemeClr>
              </a:solidFill>
              <a:latin typeface="+mj-ea"/>
              <a:ea typeface="+mj-ea"/>
            </a:endParaRPr>
          </a:p>
        </p:txBody>
      </p:sp>
      <p:sp>
        <p:nvSpPr>
          <p:cNvPr id="49" name="Freeform 53"/>
          <p:cNvSpPr>
            <a:spLocks noEditPoints="1"/>
          </p:cNvSpPr>
          <p:nvPr/>
        </p:nvSpPr>
        <p:spPr bwMode="black">
          <a:xfrm>
            <a:off x="4383781" y="3543483"/>
            <a:ext cx="1995506" cy="2280296"/>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rgbClr val="0297F0"/>
          </a:solidFill>
          <a:ln>
            <a:noFill/>
          </a:ln>
        </p:spPr>
        <p:txBody>
          <a:bodyPr vert="horz" wrap="square" lIns="53966" tIns="26985" rIns="53966" bIns="26985" numCol="1" anchor="t" anchorCtr="0" compatLnSpc="1">
            <a:prstTxWarp prst="textNoShape">
              <a:avLst/>
            </a:prstTxWarp>
          </a:bodyPr>
          <a:lstStyle/>
          <a:p>
            <a:endParaRPr lang="en-US" sz="2400" dirty="0">
              <a:latin typeface="+mj-ea"/>
              <a:ea typeface="+mj-ea"/>
            </a:endParaRPr>
          </a:p>
        </p:txBody>
      </p:sp>
      <p:sp>
        <p:nvSpPr>
          <p:cNvPr id="50" name="Freeform 66"/>
          <p:cNvSpPr>
            <a:spLocks noEditPoints="1" noChangeArrowheads="1"/>
          </p:cNvSpPr>
          <p:nvPr/>
        </p:nvSpPr>
        <p:spPr bwMode="auto">
          <a:xfrm>
            <a:off x="3358902" y="1796599"/>
            <a:ext cx="1734792" cy="1601347"/>
          </a:xfrm>
          <a:custGeom>
            <a:avLst/>
            <a:gdLst>
              <a:gd name="T0" fmla="*/ 41 w 54"/>
              <a:gd name="T1" fmla="*/ 0 h 49"/>
              <a:gd name="T2" fmla="*/ 34 w 54"/>
              <a:gd name="T3" fmla="*/ 0 h 49"/>
              <a:gd name="T4" fmla="*/ 13 w 54"/>
              <a:gd name="T5" fmla="*/ 0 h 49"/>
              <a:gd name="T6" fmla="*/ 0 w 54"/>
              <a:gd name="T7" fmla="*/ 13 h 49"/>
              <a:gd name="T8" fmla="*/ 0 w 54"/>
              <a:gd name="T9" fmla="*/ 15 h 49"/>
              <a:gd name="T10" fmla="*/ 0 w 54"/>
              <a:gd name="T11" fmla="*/ 25 h 49"/>
              <a:gd name="T12" fmla="*/ 13 w 54"/>
              <a:gd name="T13" fmla="*/ 38 h 49"/>
              <a:gd name="T14" fmla="*/ 23 w 54"/>
              <a:gd name="T15" fmla="*/ 38 h 49"/>
              <a:gd name="T16" fmla="*/ 45 w 54"/>
              <a:gd name="T17" fmla="*/ 49 h 49"/>
              <a:gd name="T18" fmla="*/ 41 w 54"/>
              <a:gd name="T19" fmla="*/ 38 h 49"/>
              <a:gd name="T20" fmla="*/ 41 w 54"/>
              <a:gd name="T21" fmla="*/ 38 h 49"/>
              <a:gd name="T22" fmla="*/ 54 w 54"/>
              <a:gd name="T23" fmla="*/ 25 h 49"/>
              <a:gd name="T24" fmla="*/ 54 w 54"/>
              <a:gd name="T25" fmla="*/ 13 h 49"/>
              <a:gd name="T26" fmla="*/ 41 w 54"/>
              <a:gd name="T27" fmla="*/ 0 h 49"/>
              <a:gd name="T28" fmla="*/ 14 w 54"/>
              <a:gd name="T29" fmla="*/ 22 h 49"/>
              <a:gd name="T30" fmla="*/ 11 w 54"/>
              <a:gd name="T31" fmla="*/ 19 h 49"/>
              <a:gd name="T32" fmla="*/ 14 w 54"/>
              <a:gd name="T33" fmla="*/ 16 h 49"/>
              <a:gd name="T34" fmla="*/ 17 w 54"/>
              <a:gd name="T35" fmla="*/ 19 h 49"/>
              <a:gd name="T36" fmla="*/ 14 w 54"/>
              <a:gd name="T37" fmla="*/ 22 h 49"/>
              <a:gd name="T38" fmla="*/ 22 w 54"/>
              <a:gd name="T39" fmla="*/ 22 h 49"/>
              <a:gd name="T40" fmla="*/ 19 w 54"/>
              <a:gd name="T41" fmla="*/ 19 h 49"/>
              <a:gd name="T42" fmla="*/ 22 w 54"/>
              <a:gd name="T43" fmla="*/ 16 h 49"/>
              <a:gd name="T44" fmla="*/ 25 w 54"/>
              <a:gd name="T45" fmla="*/ 19 h 49"/>
              <a:gd name="T46" fmla="*/ 22 w 54"/>
              <a:gd name="T47" fmla="*/ 22 h 49"/>
              <a:gd name="T48" fmla="*/ 32 w 54"/>
              <a:gd name="T49" fmla="*/ 22 h 49"/>
              <a:gd name="T50" fmla="*/ 29 w 54"/>
              <a:gd name="T51" fmla="*/ 19 h 49"/>
              <a:gd name="T52" fmla="*/ 32 w 54"/>
              <a:gd name="T53" fmla="*/ 16 h 49"/>
              <a:gd name="T54" fmla="*/ 35 w 54"/>
              <a:gd name="T55" fmla="*/ 19 h 49"/>
              <a:gd name="T56" fmla="*/ 32 w 54"/>
              <a:gd name="T57" fmla="*/ 22 h 49"/>
              <a:gd name="T58" fmla="*/ 40 w 54"/>
              <a:gd name="T59" fmla="*/ 22 h 49"/>
              <a:gd name="T60" fmla="*/ 37 w 54"/>
              <a:gd name="T61" fmla="*/ 19 h 49"/>
              <a:gd name="T62" fmla="*/ 40 w 54"/>
              <a:gd name="T63" fmla="*/ 16 h 49"/>
              <a:gd name="T64" fmla="*/ 43 w 54"/>
              <a:gd name="T65" fmla="*/ 19 h 49"/>
              <a:gd name="T66" fmla="*/ 40 w 54"/>
              <a:gd name="T67" fmla="*/ 22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4"/>
              <a:gd name="T103" fmla="*/ 0 h 49"/>
              <a:gd name="T104" fmla="*/ 54 w 54"/>
              <a:gd name="T105" fmla="*/ 49 h 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4" h="49">
                <a:moveTo>
                  <a:pt x="41" y="0"/>
                </a:moveTo>
                <a:cubicBezTo>
                  <a:pt x="34" y="0"/>
                  <a:pt x="34" y="0"/>
                  <a:pt x="34" y="0"/>
                </a:cubicBezTo>
                <a:cubicBezTo>
                  <a:pt x="13" y="0"/>
                  <a:pt x="13" y="0"/>
                  <a:pt x="13" y="0"/>
                </a:cubicBezTo>
                <a:cubicBezTo>
                  <a:pt x="6" y="0"/>
                  <a:pt x="0" y="6"/>
                  <a:pt x="0" y="13"/>
                </a:cubicBezTo>
                <a:cubicBezTo>
                  <a:pt x="0" y="15"/>
                  <a:pt x="0" y="15"/>
                  <a:pt x="0" y="15"/>
                </a:cubicBezTo>
                <a:cubicBezTo>
                  <a:pt x="0" y="25"/>
                  <a:pt x="0" y="25"/>
                  <a:pt x="0" y="25"/>
                </a:cubicBezTo>
                <a:cubicBezTo>
                  <a:pt x="0" y="32"/>
                  <a:pt x="6" y="38"/>
                  <a:pt x="13" y="38"/>
                </a:cubicBezTo>
                <a:cubicBezTo>
                  <a:pt x="23" y="38"/>
                  <a:pt x="23" y="38"/>
                  <a:pt x="23" y="38"/>
                </a:cubicBezTo>
                <a:cubicBezTo>
                  <a:pt x="45" y="49"/>
                  <a:pt x="45" y="49"/>
                  <a:pt x="45" y="49"/>
                </a:cubicBezTo>
                <a:cubicBezTo>
                  <a:pt x="41" y="38"/>
                  <a:pt x="41" y="38"/>
                  <a:pt x="41" y="38"/>
                </a:cubicBezTo>
                <a:cubicBezTo>
                  <a:pt x="41" y="38"/>
                  <a:pt x="41" y="38"/>
                  <a:pt x="41" y="38"/>
                </a:cubicBezTo>
                <a:cubicBezTo>
                  <a:pt x="49" y="38"/>
                  <a:pt x="54" y="32"/>
                  <a:pt x="54" y="25"/>
                </a:cubicBezTo>
                <a:cubicBezTo>
                  <a:pt x="54" y="13"/>
                  <a:pt x="54" y="13"/>
                  <a:pt x="54" y="13"/>
                </a:cubicBezTo>
                <a:cubicBezTo>
                  <a:pt x="54" y="6"/>
                  <a:pt x="49" y="0"/>
                  <a:pt x="41" y="0"/>
                </a:cubicBezTo>
                <a:close/>
                <a:moveTo>
                  <a:pt x="14" y="22"/>
                </a:moveTo>
                <a:cubicBezTo>
                  <a:pt x="12" y="22"/>
                  <a:pt x="11" y="21"/>
                  <a:pt x="11" y="19"/>
                </a:cubicBezTo>
                <a:cubicBezTo>
                  <a:pt x="11" y="18"/>
                  <a:pt x="12" y="16"/>
                  <a:pt x="14" y="16"/>
                </a:cubicBezTo>
                <a:cubicBezTo>
                  <a:pt x="15" y="16"/>
                  <a:pt x="17" y="18"/>
                  <a:pt x="17" y="19"/>
                </a:cubicBezTo>
                <a:cubicBezTo>
                  <a:pt x="17" y="21"/>
                  <a:pt x="15" y="22"/>
                  <a:pt x="14" y="22"/>
                </a:cubicBezTo>
                <a:close/>
                <a:moveTo>
                  <a:pt x="22" y="22"/>
                </a:moveTo>
                <a:cubicBezTo>
                  <a:pt x="21" y="22"/>
                  <a:pt x="19" y="21"/>
                  <a:pt x="19" y="19"/>
                </a:cubicBezTo>
                <a:cubicBezTo>
                  <a:pt x="19" y="18"/>
                  <a:pt x="21" y="16"/>
                  <a:pt x="22" y="16"/>
                </a:cubicBezTo>
                <a:cubicBezTo>
                  <a:pt x="24" y="16"/>
                  <a:pt x="25" y="18"/>
                  <a:pt x="25" y="19"/>
                </a:cubicBezTo>
                <a:cubicBezTo>
                  <a:pt x="25" y="21"/>
                  <a:pt x="24" y="22"/>
                  <a:pt x="22" y="22"/>
                </a:cubicBezTo>
                <a:close/>
                <a:moveTo>
                  <a:pt x="32" y="22"/>
                </a:moveTo>
                <a:cubicBezTo>
                  <a:pt x="30" y="22"/>
                  <a:pt x="29" y="21"/>
                  <a:pt x="29" y="19"/>
                </a:cubicBezTo>
                <a:cubicBezTo>
                  <a:pt x="29" y="18"/>
                  <a:pt x="30" y="16"/>
                  <a:pt x="32" y="16"/>
                </a:cubicBezTo>
                <a:cubicBezTo>
                  <a:pt x="33" y="16"/>
                  <a:pt x="35" y="18"/>
                  <a:pt x="35" y="19"/>
                </a:cubicBezTo>
                <a:cubicBezTo>
                  <a:pt x="35" y="21"/>
                  <a:pt x="33" y="22"/>
                  <a:pt x="32" y="22"/>
                </a:cubicBezTo>
                <a:close/>
                <a:moveTo>
                  <a:pt x="40" y="22"/>
                </a:moveTo>
                <a:cubicBezTo>
                  <a:pt x="39" y="22"/>
                  <a:pt x="37" y="21"/>
                  <a:pt x="37" y="19"/>
                </a:cubicBezTo>
                <a:cubicBezTo>
                  <a:pt x="37" y="18"/>
                  <a:pt x="39" y="16"/>
                  <a:pt x="40" y="16"/>
                </a:cubicBezTo>
                <a:cubicBezTo>
                  <a:pt x="42" y="16"/>
                  <a:pt x="43" y="18"/>
                  <a:pt x="43" y="19"/>
                </a:cubicBezTo>
                <a:cubicBezTo>
                  <a:pt x="43" y="21"/>
                  <a:pt x="42" y="22"/>
                  <a:pt x="40" y="22"/>
                </a:cubicBezTo>
                <a:close/>
              </a:path>
            </a:pathLst>
          </a:custGeom>
          <a:solidFill>
            <a:srgbClr val="0297F0"/>
          </a:solidFill>
          <a:ln>
            <a:noFill/>
          </a:ln>
        </p:spPr>
        <p:txBody>
          <a:bodyPr/>
          <a:lstStyle/>
          <a:p>
            <a:endParaRPr lang="zh-CN" altLang="zh-CN" sz="2400">
              <a:latin typeface="+mj-ea"/>
              <a:ea typeface="+mj-ea"/>
              <a:sym typeface="宋体" pitchFamily="2" charset="-122"/>
            </a:endParaRPr>
          </a:p>
        </p:txBody>
      </p:sp>
      <p:grpSp>
        <p:nvGrpSpPr>
          <p:cNvPr id="4" name="组合 3"/>
          <p:cNvGrpSpPr/>
          <p:nvPr/>
        </p:nvGrpSpPr>
        <p:grpSpPr>
          <a:xfrm>
            <a:off x="6907088" y="1796599"/>
            <a:ext cx="1141033" cy="1141033"/>
            <a:chOff x="6907088" y="1796599"/>
            <a:chExt cx="1141033" cy="1141033"/>
          </a:xfrm>
        </p:grpSpPr>
        <p:grpSp>
          <p:nvGrpSpPr>
            <p:cNvPr id="61" name="组合 60"/>
            <p:cNvGrpSpPr/>
            <p:nvPr/>
          </p:nvGrpSpPr>
          <p:grpSpPr>
            <a:xfrm>
              <a:off x="6907088" y="1796599"/>
              <a:ext cx="1141033" cy="1141033"/>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ea"/>
                  <a:ea typeface="+mj-ea"/>
                </a:endParaRPr>
              </a:p>
            </p:txBody>
          </p:sp>
          <p:sp>
            <p:nvSpPr>
              <p:cNvPr id="63" name="椭圆 62"/>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grpSp>
        <p:sp>
          <p:nvSpPr>
            <p:cNvPr id="53" name="Freeform 29"/>
            <p:cNvSpPr>
              <a:spLocks noEditPoints="1"/>
            </p:cNvSpPr>
            <p:nvPr/>
          </p:nvSpPr>
          <p:spPr bwMode="auto">
            <a:xfrm>
              <a:off x="7133863" y="2000148"/>
              <a:ext cx="665161" cy="584698"/>
            </a:xfrm>
            <a:custGeom>
              <a:avLst/>
              <a:gdLst>
                <a:gd name="T0" fmla="*/ 465 w 508"/>
                <a:gd name="T1" fmla="*/ 149 h 447"/>
                <a:gd name="T2" fmla="*/ 402 w 508"/>
                <a:gd name="T3" fmla="*/ 149 h 447"/>
                <a:gd name="T4" fmla="*/ 382 w 508"/>
                <a:gd name="T5" fmla="*/ 128 h 447"/>
                <a:gd name="T6" fmla="*/ 381 w 508"/>
                <a:gd name="T7" fmla="*/ 106 h 447"/>
                <a:gd name="T8" fmla="*/ 402 w 508"/>
                <a:gd name="T9" fmla="*/ 64 h 447"/>
                <a:gd name="T10" fmla="*/ 402 w 508"/>
                <a:gd name="T11" fmla="*/ 43 h 447"/>
                <a:gd name="T12" fmla="*/ 361 w 508"/>
                <a:gd name="T13" fmla="*/ 0 h 447"/>
                <a:gd name="T14" fmla="*/ 340 w 508"/>
                <a:gd name="T15" fmla="*/ 0 h 447"/>
                <a:gd name="T16" fmla="*/ 298 w 508"/>
                <a:gd name="T17" fmla="*/ 42 h 447"/>
                <a:gd name="T18" fmla="*/ 170 w 508"/>
                <a:gd name="T19" fmla="*/ 213 h 447"/>
                <a:gd name="T20" fmla="*/ 170 w 508"/>
                <a:gd name="T21" fmla="*/ 191 h 447"/>
                <a:gd name="T22" fmla="*/ 148 w 508"/>
                <a:gd name="T23" fmla="*/ 170 h 447"/>
                <a:gd name="T24" fmla="*/ 23 w 508"/>
                <a:gd name="T25" fmla="*/ 170 h 447"/>
                <a:gd name="T26" fmla="*/ 1 w 508"/>
                <a:gd name="T27" fmla="*/ 191 h 447"/>
                <a:gd name="T28" fmla="*/ 1 w 508"/>
                <a:gd name="T29" fmla="*/ 423 h 447"/>
                <a:gd name="T30" fmla="*/ 22 w 508"/>
                <a:gd name="T31" fmla="*/ 444 h 447"/>
                <a:gd name="T32" fmla="*/ 148 w 508"/>
                <a:gd name="T33" fmla="*/ 445 h 447"/>
                <a:gd name="T34" fmla="*/ 170 w 508"/>
                <a:gd name="T35" fmla="*/ 423 h 447"/>
                <a:gd name="T36" fmla="*/ 170 w 508"/>
                <a:gd name="T37" fmla="*/ 402 h 447"/>
                <a:gd name="T38" fmla="*/ 212 w 508"/>
                <a:gd name="T39" fmla="*/ 401 h 447"/>
                <a:gd name="T40" fmla="*/ 255 w 508"/>
                <a:gd name="T41" fmla="*/ 425 h 447"/>
                <a:gd name="T42" fmla="*/ 277 w 508"/>
                <a:gd name="T43" fmla="*/ 444 h 447"/>
                <a:gd name="T44" fmla="*/ 445 w 508"/>
                <a:gd name="T45" fmla="*/ 444 h 447"/>
                <a:gd name="T46" fmla="*/ 508 w 508"/>
                <a:gd name="T47" fmla="*/ 381 h 447"/>
                <a:gd name="T48" fmla="*/ 508 w 508"/>
                <a:gd name="T49" fmla="*/ 192 h 447"/>
                <a:gd name="T50" fmla="*/ 465 w 508"/>
                <a:gd name="T51" fmla="*/ 149 h 447"/>
                <a:gd name="T52" fmla="*/ 487 w 508"/>
                <a:gd name="T53" fmla="*/ 381 h 447"/>
                <a:gd name="T54" fmla="*/ 445 w 508"/>
                <a:gd name="T55" fmla="*/ 423 h 447"/>
                <a:gd name="T56" fmla="*/ 297 w 508"/>
                <a:gd name="T57" fmla="*/ 423 h 447"/>
                <a:gd name="T58" fmla="*/ 276 w 508"/>
                <a:gd name="T59" fmla="*/ 405 h 447"/>
                <a:gd name="T60" fmla="*/ 256 w 508"/>
                <a:gd name="T61" fmla="*/ 380 h 447"/>
                <a:gd name="T62" fmla="*/ 169 w 508"/>
                <a:gd name="T63" fmla="*/ 381 h 447"/>
                <a:gd name="T64" fmla="*/ 169 w 508"/>
                <a:gd name="T65" fmla="*/ 232 h 447"/>
                <a:gd name="T66" fmla="*/ 275 w 508"/>
                <a:gd name="T67" fmla="*/ 149 h 447"/>
                <a:gd name="T68" fmla="*/ 326 w 508"/>
                <a:gd name="T69" fmla="*/ 43 h 447"/>
                <a:gd name="T70" fmla="*/ 352 w 508"/>
                <a:gd name="T71" fmla="*/ 21 h 447"/>
                <a:gd name="T72" fmla="*/ 382 w 508"/>
                <a:gd name="T73" fmla="*/ 42 h 447"/>
                <a:gd name="T74" fmla="*/ 382 w 508"/>
                <a:gd name="T75" fmla="*/ 65 h 447"/>
                <a:gd name="T76" fmla="*/ 361 w 508"/>
                <a:gd name="T77" fmla="*/ 106 h 447"/>
                <a:gd name="T78" fmla="*/ 361 w 508"/>
                <a:gd name="T79" fmla="*/ 129 h 447"/>
                <a:gd name="T80" fmla="*/ 402 w 508"/>
                <a:gd name="T81" fmla="*/ 171 h 447"/>
                <a:gd name="T82" fmla="*/ 446 w 508"/>
                <a:gd name="T83" fmla="*/ 170 h 447"/>
                <a:gd name="T84" fmla="*/ 487 w 508"/>
                <a:gd name="T85" fmla="*/ 212 h 447"/>
                <a:gd name="T86" fmla="*/ 487 w 508"/>
                <a:gd name="T87" fmla="*/ 38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8" h="447">
                  <a:moveTo>
                    <a:pt x="465" y="149"/>
                  </a:moveTo>
                  <a:cubicBezTo>
                    <a:pt x="402" y="149"/>
                    <a:pt x="402" y="149"/>
                    <a:pt x="402" y="149"/>
                  </a:cubicBezTo>
                  <a:cubicBezTo>
                    <a:pt x="402" y="149"/>
                    <a:pt x="382" y="149"/>
                    <a:pt x="382" y="128"/>
                  </a:cubicBezTo>
                  <a:cubicBezTo>
                    <a:pt x="382" y="128"/>
                    <a:pt x="381" y="118"/>
                    <a:pt x="381" y="106"/>
                  </a:cubicBezTo>
                  <a:cubicBezTo>
                    <a:pt x="381" y="93"/>
                    <a:pt x="402" y="84"/>
                    <a:pt x="402" y="64"/>
                  </a:cubicBezTo>
                  <a:cubicBezTo>
                    <a:pt x="402" y="44"/>
                    <a:pt x="402" y="43"/>
                    <a:pt x="402" y="43"/>
                  </a:cubicBezTo>
                  <a:cubicBezTo>
                    <a:pt x="402" y="43"/>
                    <a:pt x="404" y="0"/>
                    <a:pt x="361" y="0"/>
                  </a:cubicBezTo>
                  <a:cubicBezTo>
                    <a:pt x="350" y="0"/>
                    <a:pt x="344" y="0"/>
                    <a:pt x="340" y="0"/>
                  </a:cubicBezTo>
                  <a:cubicBezTo>
                    <a:pt x="340" y="0"/>
                    <a:pt x="310" y="6"/>
                    <a:pt x="298" y="42"/>
                  </a:cubicBezTo>
                  <a:cubicBezTo>
                    <a:pt x="285" y="78"/>
                    <a:pt x="233" y="213"/>
                    <a:pt x="170" y="213"/>
                  </a:cubicBezTo>
                  <a:cubicBezTo>
                    <a:pt x="170" y="191"/>
                    <a:pt x="170" y="191"/>
                    <a:pt x="170" y="191"/>
                  </a:cubicBezTo>
                  <a:cubicBezTo>
                    <a:pt x="170" y="191"/>
                    <a:pt x="169" y="170"/>
                    <a:pt x="148" y="170"/>
                  </a:cubicBezTo>
                  <a:cubicBezTo>
                    <a:pt x="23" y="170"/>
                    <a:pt x="23" y="170"/>
                    <a:pt x="23" y="170"/>
                  </a:cubicBezTo>
                  <a:cubicBezTo>
                    <a:pt x="23" y="170"/>
                    <a:pt x="1" y="171"/>
                    <a:pt x="1" y="191"/>
                  </a:cubicBezTo>
                  <a:cubicBezTo>
                    <a:pt x="1" y="423"/>
                    <a:pt x="1" y="423"/>
                    <a:pt x="1" y="423"/>
                  </a:cubicBezTo>
                  <a:cubicBezTo>
                    <a:pt x="1" y="423"/>
                    <a:pt x="0" y="444"/>
                    <a:pt x="22" y="444"/>
                  </a:cubicBezTo>
                  <a:cubicBezTo>
                    <a:pt x="25" y="444"/>
                    <a:pt x="148" y="445"/>
                    <a:pt x="148" y="445"/>
                  </a:cubicBezTo>
                  <a:cubicBezTo>
                    <a:pt x="148" y="445"/>
                    <a:pt x="170" y="443"/>
                    <a:pt x="170" y="423"/>
                  </a:cubicBezTo>
                  <a:cubicBezTo>
                    <a:pt x="170" y="402"/>
                    <a:pt x="170" y="402"/>
                    <a:pt x="170" y="402"/>
                  </a:cubicBezTo>
                  <a:cubicBezTo>
                    <a:pt x="212" y="401"/>
                    <a:pt x="212" y="401"/>
                    <a:pt x="212" y="401"/>
                  </a:cubicBezTo>
                  <a:cubicBezTo>
                    <a:pt x="212" y="401"/>
                    <a:pt x="247" y="403"/>
                    <a:pt x="255" y="425"/>
                  </a:cubicBezTo>
                  <a:cubicBezTo>
                    <a:pt x="263" y="447"/>
                    <a:pt x="277" y="444"/>
                    <a:pt x="277" y="444"/>
                  </a:cubicBezTo>
                  <a:cubicBezTo>
                    <a:pt x="445" y="444"/>
                    <a:pt x="445" y="444"/>
                    <a:pt x="445" y="444"/>
                  </a:cubicBezTo>
                  <a:cubicBezTo>
                    <a:pt x="445" y="444"/>
                    <a:pt x="508" y="445"/>
                    <a:pt x="508" y="381"/>
                  </a:cubicBezTo>
                  <a:cubicBezTo>
                    <a:pt x="508" y="192"/>
                    <a:pt x="508" y="192"/>
                    <a:pt x="508" y="192"/>
                  </a:cubicBezTo>
                  <a:cubicBezTo>
                    <a:pt x="508" y="192"/>
                    <a:pt x="508" y="149"/>
                    <a:pt x="465" y="149"/>
                  </a:cubicBezTo>
                  <a:close/>
                  <a:moveTo>
                    <a:pt x="487" y="381"/>
                  </a:moveTo>
                  <a:cubicBezTo>
                    <a:pt x="487" y="381"/>
                    <a:pt x="486" y="423"/>
                    <a:pt x="445" y="423"/>
                  </a:cubicBezTo>
                  <a:cubicBezTo>
                    <a:pt x="297" y="423"/>
                    <a:pt x="297" y="423"/>
                    <a:pt x="297" y="423"/>
                  </a:cubicBezTo>
                  <a:cubicBezTo>
                    <a:pt x="297" y="423"/>
                    <a:pt x="280" y="423"/>
                    <a:pt x="276" y="405"/>
                  </a:cubicBezTo>
                  <a:cubicBezTo>
                    <a:pt x="272" y="386"/>
                    <a:pt x="263" y="380"/>
                    <a:pt x="256" y="380"/>
                  </a:cubicBezTo>
                  <a:cubicBezTo>
                    <a:pt x="248" y="380"/>
                    <a:pt x="169" y="381"/>
                    <a:pt x="169" y="381"/>
                  </a:cubicBezTo>
                  <a:cubicBezTo>
                    <a:pt x="169" y="232"/>
                    <a:pt x="169" y="232"/>
                    <a:pt x="169" y="232"/>
                  </a:cubicBezTo>
                  <a:cubicBezTo>
                    <a:pt x="169" y="232"/>
                    <a:pt x="230" y="246"/>
                    <a:pt x="275" y="149"/>
                  </a:cubicBezTo>
                  <a:cubicBezTo>
                    <a:pt x="314" y="59"/>
                    <a:pt x="326" y="43"/>
                    <a:pt x="326" y="43"/>
                  </a:cubicBezTo>
                  <a:cubicBezTo>
                    <a:pt x="326" y="43"/>
                    <a:pt x="333" y="21"/>
                    <a:pt x="352" y="21"/>
                  </a:cubicBezTo>
                  <a:cubicBezTo>
                    <a:pt x="371" y="21"/>
                    <a:pt x="382" y="25"/>
                    <a:pt x="382" y="42"/>
                  </a:cubicBezTo>
                  <a:cubicBezTo>
                    <a:pt x="382" y="51"/>
                    <a:pt x="382" y="50"/>
                    <a:pt x="382" y="65"/>
                  </a:cubicBezTo>
                  <a:cubicBezTo>
                    <a:pt x="355" y="77"/>
                    <a:pt x="361" y="106"/>
                    <a:pt x="361" y="106"/>
                  </a:cubicBezTo>
                  <a:cubicBezTo>
                    <a:pt x="361" y="129"/>
                    <a:pt x="361" y="129"/>
                    <a:pt x="361" y="129"/>
                  </a:cubicBezTo>
                  <a:cubicBezTo>
                    <a:pt x="361" y="172"/>
                    <a:pt x="402" y="171"/>
                    <a:pt x="402" y="171"/>
                  </a:cubicBezTo>
                  <a:cubicBezTo>
                    <a:pt x="446" y="170"/>
                    <a:pt x="446" y="170"/>
                    <a:pt x="446" y="170"/>
                  </a:cubicBezTo>
                  <a:cubicBezTo>
                    <a:pt x="446" y="170"/>
                    <a:pt x="487" y="168"/>
                    <a:pt x="487" y="212"/>
                  </a:cubicBezTo>
                  <a:lnTo>
                    <a:pt x="487" y="38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400">
                <a:latin typeface="+mj-ea"/>
                <a:ea typeface="+mj-ea"/>
              </a:endParaRPr>
            </a:p>
          </p:txBody>
        </p:sp>
      </p:grpSp>
      <p:grpSp>
        <p:nvGrpSpPr>
          <p:cNvPr id="5" name="组合 4"/>
          <p:cNvGrpSpPr/>
          <p:nvPr/>
        </p:nvGrpSpPr>
        <p:grpSpPr>
          <a:xfrm>
            <a:off x="6907088" y="3697589"/>
            <a:ext cx="1141033" cy="1141033"/>
            <a:chOff x="6907088" y="3697589"/>
            <a:chExt cx="1141033" cy="1141033"/>
          </a:xfrm>
        </p:grpSpPr>
        <p:grpSp>
          <p:nvGrpSpPr>
            <p:cNvPr id="64" name="组合 63"/>
            <p:cNvGrpSpPr/>
            <p:nvPr/>
          </p:nvGrpSpPr>
          <p:grpSpPr>
            <a:xfrm>
              <a:off x="6907088" y="3697589"/>
              <a:ext cx="1141033" cy="1141033"/>
              <a:chOff x="304800" y="673100"/>
              <a:chExt cx="4000500" cy="4000500"/>
            </a:xfrm>
            <a:effectLst>
              <a:outerShdw blurRad="444500" dist="2540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mj-ea"/>
                  <a:ea typeface="+mj-ea"/>
                </a:endParaRPr>
              </a:p>
            </p:txBody>
          </p:sp>
          <p:sp>
            <p:nvSpPr>
              <p:cNvPr id="66" name="椭圆 65"/>
              <p:cNvSpPr/>
              <p:nvPr/>
            </p:nvSpPr>
            <p:spPr>
              <a:xfrm>
                <a:off x="392112" y="760412"/>
                <a:ext cx="3825874" cy="3825874"/>
              </a:xfrm>
              <a:prstGeom prst="ellipse">
                <a:avLst/>
              </a:prstGeom>
              <a:solidFill>
                <a:srgbClr val="161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grpSp>
        <p:sp>
          <p:nvSpPr>
            <p:cNvPr id="58" name="Freeform 29"/>
            <p:cNvSpPr>
              <a:spLocks noEditPoints="1"/>
            </p:cNvSpPr>
            <p:nvPr/>
          </p:nvSpPr>
          <p:spPr bwMode="auto">
            <a:xfrm flipV="1">
              <a:off x="7154007" y="4014440"/>
              <a:ext cx="665161" cy="584698"/>
            </a:xfrm>
            <a:custGeom>
              <a:avLst/>
              <a:gdLst>
                <a:gd name="T0" fmla="*/ 465 w 508"/>
                <a:gd name="T1" fmla="*/ 149 h 447"/>
                <a:gd name="T2" fmla="*/ 402 w 508"/>
                <a:gd name="T3" fmla="*/ 149 h 447"/>
                <a:gd name="T4" fmla="*/ 382 w 508"/>
                <a:gd name="T5" fmla="*/ 128 h 447"/>
                <a:gd name="T6" fmla="*/ 381 w 508"/>
                <a:gd name="T7" fmla="*/ 106 h 447"/>
                <a:gd name="T8" fmla="*/ 402 w 508"/>
                <a:gd name="T9" fmla="*/ 64 h 447"/>
                <a:gd name="T10" fmla="*/ 402 w 508"/>
                <a:gd name="T11" fmla="*/ 43 h 447"/>
                <a:gd name="T12" fmla="*/ 361 w 508"/>
                <a:gd name="T13" fmla="*/ 0 h 447"/>
                <a:gd name="T14" fmla="*/ 340 w 508"/>
                <a:gd name="T15" fmla="*/ 0 h 447"/>
                <a:gd name="T16" fmla="*/ 298 w 508"/>
                <a:gd name="T17" fmla="*/ 42 h 447"/>
                <a:gd name="T18" fmla="*/ 170 w 508"/>
                <a:gd name="T19" fmla="*/ 213 h 447"/>
                <a:gd name="T20" fmla="*/ 170 w 508"/>
                <a:gd name="T21" fmla="*/ 191 h 447"/>
                <a:gd name="T22" fmla="*/ 148 w 508"/>
                <a:gd name="T23" fmla="*/ 170 h 447"/>
                <a:gd name="T24" fmla="*/ 23 w 508"/>
                <a:gd name="T25" fmla="*/ 170 h 447"/>
                <a:gd name="T26" fmla="*/ 1 w 508"/>
                <a:gd name="T27" fmla="*/ 191 h 447"/>
                <a:gd name="T28" fmla="*/ 1 w 508"/>
                <a:gd name="T29" fmla="*/ 423 h 447"/>
                <a:gd name="T30" fmla="*/ 22 w 508"/>
                <a:gd name="T31" fmla="*/ 444 h 447"/>
                <a:gd name="T32" fmla="*/ 148 w 508"/>
                <a:gd name="T33" fmla="*/ 445 h 447"/>
                <a:gd name="T34" fmla="*/ 170 w 508"/>
                <a:gd name="T35" fmla="*/ 423 h 447"/>
                <a:gd name="T36" fmla="*/ 170 w 508"/>
                <a:gd name="T37" fmla="*/ 402 h 447"/>
                <a:gd name="T38" fmla="*/ 212 w 508"/>
                <a:gd name="T39" fmla="*/ 401 h 447"/>
                <a:gd name="T40" fmla="*/ 255 w 508"/>
                <a:gd name="T41" fmla="*/ 425 h 447"/>
                <a:gd name="T42" fmla="*/ 277 w 508"/>
                <a:gd name="T43" fmla="*/ 444 h 447"/>
                <a:gd name="T44" fmla="*/ 445 w 508"/>
                <a:gd name="T45" fmla="*/ 444 h 447"/>
                <a:gd name="T46" fmla="*/ 508 w 508"/>
                <a:gd name="T47" fmla="*/ 381 h 447"/>
                <a:gd name="T48" fmla="*/ 508 w 508"/>
                <a:gd name="T49" fmla="*/ 192 h 447"/>
                <a:gd name="T50" fmla="*/ 465 w 508"/>
                <a:gd name="T51" fmla="*/ 149 h 447"/>
                <a:gd name="T52" fmla="*/ 487 w 508"/>
                <a:gd name="T53" fmla="*/ 381 h 447"/>
                <a:gd name="T54" fmla="*/ 445 w 508"/>
                <a:gd name="T55" fmla="*/ 423 h 447"/>
                <a:gd name="T56" fmla="*/ 297 w 508"/>
                <a:gd name="T57" fmla="*/ 423 h 447"/>
                <a:gd name="T58" fmla="*/ 276 w 508"/>
                <a:gd name="T59" fmla="*/ 405 h 447"/>
                <a:gd name="T60" fmla="*/ 256 w 508"/>
                <a:gd name="T61" fmla="*/ 380 h 447"/>
                <a:gd name="T62" fmla="*/ 169 w 508"/>
                <a:gd name="T63" fmla="*/ 381 h 447"/>
                <a:gd name="T64" fmla="*/ 169 w 508"/>
                <a:gd name="T65" fmla="*/ 232 h 447"/>
                <a:gd name="T66" fmla="*/ 275 w 508"/>
                <a:gd name="T67" fmla="*/ 149 h 447"/>
                <a:gd name="T68" fmla="*/ 326 w 508"/>
                <a:gd name="T69" fmla="*/ 43 h 447"/>
                <a:gd name="T70" fmla="*/ 352 w 508"/>
                <a:gd name="T71" fmla="*/ 21 h 447"/>
                <a:gd name="T72" fmla="*/ 382 w 508"/>
                <a:gd name="T73" fmla="*/ 42 h 447"/>
                <a:gd name="T74" fmla="*/ 382 w 508"/>
                <a:gd name="T75" fmla="*/ 65 h 447"/>
                <a:gd name="T76" fmla="*/ 361 w 508"/>
                <a:gd name="T77" fmla="*/ 106 h 447"/>
                <a:gd name="T78" fmla="*/ 361 w 508"/>
                <a:gd name="T79" fmla="*/ 129 h 447"/>
                <a:gd name="T80" fmla="*/ 402 w 508"/>
                <a:gd name="T81" fmla="*/ 171 h 447"/>
                <a:gd name="T82" fmla="*/ 446 w 508"/>
                <a:gd name="T83" fmla="*/ 170 h 447"/>
                <a:gd name="T84" fmla="*/ 487 w 508"/>
                <a:gd name="T85" fmla="*/ 212 h 447"/>
                <a:gd name="T86" fmla="*/ 487 w 508"/>
                <a:gd name="T87" fmla="*/ 38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8" h="447">
                  <a:moveTo>
                    <a:pt x="465" y="149"/>
                  </a:moveTo>
                  <a:cubicBezTo>
                    <a:pt x="402" y="149"/>
                    <a:pt x="402" y="149"/>
                    <a:pt x="402" y="149"/>
                  </a:cubicBezTo>
                  <a:cubicBezTo>
                    <a:pt x="402" y="149"/>
                    <a:pt x="382" y="149"/>
                    <a:pt x="382" y="128"/>
                  </a:cubicBezTo>
                  <a:cubicBezTo>
                    <a:pt x="382" y="128"/>
                    <a:pt x="381" y="118"/>
                    <a:pt x="381" y="106"/>
                  </a:cubicBezTo>
                  <a:cubicBezTo>
                    <a:pt x="381" y="93"/>
                    <a:pt x="402" y="84"/>
                    <a:pt x="402" y="64"/>
                  </a:cubicBezTo>
                  <a:cubicBezTo>
                    <a:pt x="402" y="44"/>
                    <a:pt x="402" y="43"/>
                    <a:pt x="402" y="43"/>
                  </a:cubicBezTo>
                  <a:cubicBezTo>
                    <a:pt x="402" y="43"/>
                    <a:pt x="404" y="0"/>
                    <a:pt x="361" y="0"/>
                  </a:cubicBezTo>
                  <a:cubicBezTo>
                    <a:pt x="350" y="0"/>
                    <a:pt x="344" y="0"/>
                    <a:pt x="340" y="0"/>
                  </a:cubicBezTo>
                  <a:cubicBezTo>
                    <a:pt x="340" y="0"/>
                    <a:pt x="310" y="6"/>
                    <a:pt x="298" y="42"/>
                  </a:cubicBezTo>
                  <a:cubicBezTo>
                    <a:pt x="285" y="78"/>
                    <a:pt x="233" y="213"/>
                    <a:pt x="170" y="213"/>
                  </a:cubicBezTo>
                  <a:cubicBezTo>
                    <a:pt x="170" y="191"/>
                    <a:pt x="170" y="191"/>
                    <a:pt x="170" y="191"/>
                  </a:cubicBezTo>
                  <a:cubicBezTo>
                    <a:pt x="170" y="191"/>
                    <a:pt x="169" y="170"/>
                    <a:pt x="148" y="170"/>
                  </a:cubicBezTo>
                  <a:cubicBezTo>
                    <a:pt x="23" y="170"/>
                    <a:pt x="23" y="170"/>
                    <a:pt x="23" y="170"/>
                  </a:cubicBezTo>
                  <a:cubicBezTo>
                    <a:pt x="23" y="170"/>
                    <a:pt x="1" y="171"/>
                    <a:pt x="1" y="191"/>
                  </a:cubicBezTo>
                  <a:cubicBezTo>
                    <a:pt x="1" y="423"/>
                    <a:pt x="1" y="423"/>
                    <a:pt x="1" y="423"/>
                  </a:cubicBezTo>
                  <a:cubicBezTo>
                    <a:pt x="1" y="423"/>
                    <a:pt x="0" y="444"/>
                    <a:pt x="22" y="444"/>
                  </a:cubicBezTo>
                  <a:cubicBezTo>
                    <a:pt x="25" y="444"/>
                    <a:pt x="148" y="445"/>
                    <a:pt x="148" y="445"/>
                  </a:cubicBezTo>
                  <a:cubicBezTo>
                    <a:pt x="148" y="445"/>
                    <a:pt x="170" y="443"/>
                    <a:pt x="170" y="423"/>
                  </a:cubicBezTo>
                  <a:cubicBezTo>
                    <a:pt x="170" y="402"/>
                    <a:pt x="170" y="402"/>
                    <a:pt x="170" y="402"/>
                  </a:cubicBezTo>
                  <a:cubicBezTo>
                    <a:pt x="212" y="401"/>
                    <a:pt x="212" y="401"/>
                    <a:pt x="212" y="401"/>
                  </a:cubicBezTo>
                  <a:cubicBezTo>
                    <a:pt x="212" y="401"/>
                    <a:pt x="247" y="403"/>
                    <a:pt x="255" y="425"/>
                  </a:cubicBezTo>
                  <a:cubicBezTo>
                    <a:pt x="263" y="447"/>
                    <a:pt x="277" y="444"/>
                    <a:pt x="277" y="444"/>
                  </a:cubicBezTo>
                  <a:cubicBezTo>
                    <a:pt x="445" y="444"/>
                    <a:pt x="445" y="444"/>
                    <a:pt x="445" y="444"/>
                  </a:cubicBezTo>
                  <a:cubicBezTo>
                    <a:pt x="445" y="444"/>
                    <a:pt x="508" y="445"/>
                    <a:pt x="508" y="381"/>
                  </a:cubicBezTo>
                  <a:cubicBezTo>
                    <a:pt x="508" y="192"/>
                    <a:pt x="508" y="192"/>
                    <a:pt x="508" y="192"/>
                  </a:cubicBezTo>
                  <a:cubicBezTo>
                    <a:pt x="508" y="192"/>
                    <a:pt x="508" y="149"/>
                    <a:pt x="465" y="149"/>
                  </a:cubicBezTo>
                  <a:close/>
                  <a:moveTo>
                    <a:pt x="487" y="381"/>
                  </a:moveTo>
                  <a:cubicBezTo>
                    <a:pt x="487" y="381"/>
                    <a:pt x="486" y="423"/>
                    <a:pt x="445" y="423"/>
                  </a:cubicBezTo>
                  <a:cubicBezTo>
                    <a:pt x="297" y="423"/>
                    <a:pt x="297" y="423"/>
                    <a:pt x="297" y="423"/>
                  </a:cubicBezTo>
                  <a:cubicBezTo>
                    <a:pt x="297" y="423"/>
                    <a:pt x="280" y="423"/>
                    <a:pt x="276" y="405"/>
                  </a:cubicBezTo>
                  <a:cubicBezTo>
                    <a:pt x="272" y="386"/>
                    <a:pt x="263" y="380"/>
                    <a:pt x="256" y="380"/>
                  </a:cubicBezTo>
                  <a:cubicBezTo>
                    <a:pt x="248" y="380"/>
                    <a:pt x="169" y="381"/>
                    <a:pt x="169" y="381"/>
                  </a:cubicBezTo>
                  <a:cubicBezTo>
                    <a:pt x="169" y="232"/>
                    <a:pt x="169" y="232"/>
                    <a:pt x="169" y="232"/>
                  </a:cubicBezTo>
                  <a:cubicBezTo>
                    <a:pt x="169" y="232"/>
                    <a:pt x="230" y="246"/>
                    <a:pt x="275" y="149"/>
                  </a:cubicBezTo>
                  <a:cubicBezTo>
                    <a:pt x="314" y="59"/>
                    <a:pt x="326" y="43"/>
                    <a:pt x="326" y="43"/>
                  </a:cubicBezTo>
                  <a:cubicBezTo>
                    <a:pt x="326" y="43"/>
                    <a:pt x="333" y="21"/>
                    <a:pt x="352" y="21"/>
                  </a:cubicBezTo>
                  <a:cubicBezTo>
                    <a:pt x="371" y="21"/>
                    <a:pt x="382" y="25"/>
                    <a:pt x="382" y="42"/>
                  </a:cubicBezTo>
                  <a:cubicBezTo>
                    <a:pt x="382" y="51"/>
                    <a:pt x="382" y="50"/>
                    <a:pt x="382" y="65"/>
                  </a:cubicBezTo>
                  <a:cubicBezTo>
                    <a:pt x="355" y="77"/>
                    <a:pt x="361" y="106"/>
                    <a:pt x="361" y="106"/>
                  </a:cubicBezTo>
                  <a:cubicBezTo>
                    <a:pt x="361" y="129"/>
                    <a:pt x="361" y="129"/>
                    <a:pt x="361" y="129"/>
                  </a:cubicBezTo>
                  <a:cubicBezTo>
                    <a:pt x="361" y="172"/>
                    <a:pt x="402" y="171"/>
                    <a:pt x="402" y="171"/>
                  </a:cubicBezTo>
                  <a:cubicBezTo>
                    <a:pt x="446" y="170"/>
                    <a:pt x="446" y="170"/>
                    <a:pt x="446" y="170"/>
                  </a:cubicBezTo>
                  <a:cubicBezTo>
                    <a:pt x="446" y="170"/>
                    <a:pt x="487" y="168"/>
                    <a:pt x="487" y="212"/>
                  </a:cubicBezTo>
                  <a:lnTo>
                    <a:pt x="487" y="381"/>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sz="2400">
                <a:latin typeface="+mj-ea"/>
                <a:ea typeface="+mj-ea"/>
              </a:endParaRPr>
            </a:p>
          </p:txBody>
        </p:sp>
      </p:grpSp>
    </p:spTree>
    <p:extLst>
      <p:ext uri="{BB962C8B-B14F-4D97-AF65-F5344CB8AC3E}">
        <p14:creationId xmlns:p14="http://schemas.microsoft.com/office/powerpoint/2010/main" val="3046447607"/>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anim calcmode="lin" valueType="num">
                                      <p:cBhvr>
                                        <p:cTn id="12" dur="1000" fill="hold"/>
                                        <p:tgtEl>
                                          <p:spTgt spid="49"/>
                                        </p:tgtEl>
                                        <p:attrNameLst>
                                          <p:attrName>ppt_x</p:attrName>
                                        </p:attrNameLst>
                                      </p:cBhvr>
                                      <p:tavLst>
                                        <p:tav tm="0">
                                          <p:val>
                                            <p:strVal val="#ppt_x"/>
                                          </p:val>
                                        </p:tav>
                                        <p:tav tm="100000">
                                          <p:val>
                                            <p:strVal val="#ppt_x"/>
                                          </p:val>
                                        </p:tav>
                                      </p:tavLst>
                                    </p:anim>
                                    <p:anim calcmode="lin" valueType="num">
                                      <p:cBhvr>
                                        <p:cTn id="13" dur="1000" fill="hold"/>
                                        <p:tgtEl>
                                          <p:spTgt spid="4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par>
                          <p:cTn id="42" fill="hold">
                            <p:stCondLst>
                              <p:cond delay="3500"/>
                            </p:stCondLst>
                            <p:childTnLst>
                              <p:par>
                                <p:cTn id="43" presetID="16" presetClass="entr" presetSubtype="21"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arn(inVertical)">
                                      <p:cBhvr>
                                        <p:cTn id="48" dur="500"/>
                                        <p:tgtEl>
                                          <p:spTgt spid="31"/>
                                        </p:tgtEl>
                                      </p:cBhvr>
                                    </p:animEffect>
                                  </p:childTnLst>
                                </p:cTn>
                              </p:par>
                            </p:childTnLst>
                          </p:cTn>
                        </p:par>
                        <p:par>
                          <p:cTn id="49" fill="hold">
                            <p:stCondLst>
                              <p:cond delay="4000"/>
                            </p:stCondLst>
                            <p:childTnLst>
                              <p:par>
                                <p:cTn id="50" presetID="42" presetClass="entr" presetSubtype="0" fill="hold" grpId="0"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1000"/>
                                        <p:tgtEl>
                                          <p:spTgt spid="47"/>
                                        </p:tgtEl>
                                      </p:cBhvr>
                                    </p:animEffect>
                                    <p:anim calcmode="lin" valueType="num">
                                      <p:cBhvr>
                                        <p:cTn id="53" dur="1000" fill="hold"/>
                                        <p:tgtEl>
                                          <p:spTgt spid="47"/>
                                        </p:tgtEl>
                                        <p:attrNameLst>
                                          <p:attrName>ppt_x</p:attrName>
                                        </p:attrNameLst>
                                      </p:cBhvr>
                                      <p:tavLst>
                                        <p:tav tm="0">
                                          <p:val>
                                            <p:strVal val="#ppt_x"/>
                                          </p:val>
                                        </p:tav>
                                        <p:tav tm="100000">
                                          <p:val>
                                            <p:strVal val="#ppt_x"/>
                                          </p:val>
                                        </p:tav>
                                      </p:tavLst>
                                    </p:anim>
                                    <p:anim calcmode="lin" valueType="num">
                                      <p:cBhvr>
                                        <p:cTn id="54" dur="1000" fill="hold"/>
                                        <p:tgtEl>
                                          <p:spTgt spid="4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1000"/>
                                        <p:tgtEl>
                                          <p:spTgt spid="48"/>
                                        </p:tgtEl>
                                      </p:cBhvr>
                                    </p:animEffect>
                                    <p:anim calcmode="lin" valueType="num">
                                      <p:cBhvr>
                                        <p:cTn id="58" dur="1000" fill="hold"/>
                                        <p:tgtEl>
                                          <p:spTgt spid="48"/>
                                        </p:tgtEl>
                                        <p:attrNameLst>
                                          <p:attrName>ppt_x</p:attrName>
                                        </p:attrNameLst>
                                      </p:cBhvr>
                                      <p:tavLst>
                                        <p:tav tm="0">
                                          <p:val>
                                            <p:strVal val="#ppt_x"/>
                                          </p:val>
                                        </p:tav>
                                        <p:tav tm="100000">
                                          <p:val>
                                            <p:strVal val="#ppt_x"/>
                                          </p:val>
                                        </p:tav>
                                      </p:tavLst>
                                    </p:anim>
                                    <p:anim calcmode="lin" valueType="num">
                                      <p:cBhvr>
                                        <p:cTn id="5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4" grpId="0" animBg="1"/>
      <p:bldP spid="30" grpId="0"/>
      <p:bldP spid="31" grpId="0" animBg="1"/>
      <p:bldP spid="47" grpId="0"/>
      <p:bldP spid="48" grpId="0"/>
      <p:bldP spid="49" grpId="0" animBg="1"/>
      <p:bldP spid="5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grpSp>
        <p:nvGrpSpPr>
          <p:cNvPr id="28" name="组合 27"/>
          <p:cNvGrpSpPr/>
          <p:nvPr/>
        </p:nvGrpSpPr>
        <p:grpSpPr>
          <a:xfrm>
            <a:off x="4655046" y="4725144"/>
            <a:ext cx="5651978" cy="1208170"/>
            <a:chOff x="1037876" y="5037341"/>
            <a:chExt cx="5651978" cy="1208170"/>
          </a:xfrm>
        </p:grpSpPr>
        <p:sp>
          <p:nvSpPr>
            <p:cNvPr id="29" name="圆角矩形 28"/>
            <p:cNvSpPr/>
            <p:nvPr/>
          </p:nvSpPr>
          <p:spPr>
            <a:xfrm>
              <a:off x="1037876" y="5037341"/>
              <a:ext cx="1208170" cy="1208170"/>
            </a:xfrm>
            <a:prstGeom prst="roundRect">
              <a:avLst>
                <a:gd name="adj" fmla="val 13183"/>
              </a:avLst>
            </a:prstGeom>
            <a:solidFill>
              <a:schemeClr val="bg1">
                <a:lumMod val="95000"/>
              </a:schemeClr>
            </a:solidFill>
            <a:ln w="28575">
              <a:solidFill>
                <a:schemeClr val="bg1"/>
              </a:solidFill>
            </a:ln>
            <a:effectLst>
              <a:outerShdw blurRad="127000" dist="635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2338268" y="5037341"/>
              <a:ext cx="4351586" cy="1208170"/>
              <a:chOff x="2327510" y="1921244"/>
              <a:chExt cx="4351586" cy="1208170"/>
            </a:xfrm>
          </p:grpSpPr>
          <p:sp>
            <p:nvSpPr>
              <p:cNvPr id="66" name="圆角矩形 65"/>
              <p:cNvSpPr/>
              <p:nvPr/>
            </p:nvSpPr>
            <p:spPr>
              <a:xfrm>
                <a:off x="2327510" y="1921244"/>
                <a:ext cx="4351586" cy="1208170"/>
              </a:xfrm>
              <a:prstGeom prst="roundRect">
                <a:avLst>
                  <a:gd name="adj" fmla="val 13183"/>
                </a:avLst>
              </a:prstGeom>
              <a:solidFill>
                <a:schemeClr val="bg1">
                  <a:lumMod val="95000"/>
                </a:schemeClr>
              </a:solidFill>
              <a:ln w="28575">
                <a:solidFill>
                  <a:schemeClr val="bg1"/>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圆角矩形 66"/>
              <p:cNvSpPr/>
              <p:nvPr/>
            </p:nvSpPr>
            <p:spPr>
              <a:xfrm>
                <a:off x="2363103" y="1956529"/>
                <a:ext cx="4280400" cy="1137600"/>
              </a:xfrm>
              <a:prstGeom prst="roundRect">
                <a:avLst>
                  <a:gd name="adj" fmla="val 13183"/>
                </a:avLst>
              </a:prstGeom>
              <a:solidFill>
                <a:srgbClr val="0297F0"/>
              </a:solidFill>
              <a:ln w="285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2107405" y="5228759"/>
              <a:ext cx="385680" cy="853168"/>
              <a:chOff x="2107405" y="2112662"/>
              <a:chExt cx="385680" cy="853168"/>
            </a:xfrm>
          </p:grpSpPr>
          <p:grpSp>
            <p:nvGrpSpPr>
              <p:cNvPr id="33" name="组合 32"/>
              <p:cNvGrpSpPr/>
              <p:nvPr/>
            </p:nvGrpSpPr>
            <p:grpSpPr>
              <a:xfrm>
                <a:off x="2107405" y="2112662"/>
                <a:ext cx="385680" cy="108000"/>
                <a:chOff x="2107405" y="2112662"/>
                <a:chExt cx="385680" cy="108000"/>
              </a:xfrm>
            </p:grpSpPr>
            <p:sp>
              <p:nvSpPr>
                <p:cNvPr id="63" name="椭圆 62"/>
                <p:cNvSpPr/>
                <p:nvPr/>
              </p:nvSpPr>
              <p:spPr>
                <a:xfrm>
                  <a:off x="2107405" y="2112662"/>
                  <a:ext cx="108000" cy="108000"/>
                </a:xfrm>
                <a:prstGeom prst="ellipse">
                  <a:avLst/>
                </a:prstGeom>
                <a:solidFill>
                  <a:schemeClr val="tx1">
                    <a:lumMod val="90000"/>
                    <a:lumOff val="1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2399485" y="2119862"/>
                  <a:ext cx="93600" cy="93600"/>
                </a:xfrm>
                <a:prstGeom prst="ellipse">
                  <a:avLst/>
                </a:prstGeom>
                <a:solidFill>
                  <a:schemeClr val="tx1">
                    <a:lumMod val="90000"/>
                    <a:lumOff val="1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2162060" y="2132462"/>
                  <a:ext cx="288000" cy="68400"/>
                </a:xfrm>
                <a:prstGeom prst="roundRect">
                  <a:avLst>
                    <a:gd name="adj" fmla="val 37360"/>
                  </a:avLst>
                </a:prstGeom>
                <a:gradFill flip="none" rotWithShape="1">
                  <a:gsLst>
                    <a:gs pos="0">
                      <a:schemeClr val="bg1">
                        <a:lumMod val="50000"/>
                      </a:schemeClr>
                    </a:gs>
                    <a:gs pos="19000">
                      <a:srgbClr val="CBCBCB"/>
                    </a:gs>
                    <a:gs pos="58000">
                      <a:schemeClr val="bg1"/>
                    </a:gs>
                    <a:gs pos="100000">
                      <a:schemeClr val="bg1">
                        <a:lumMod val="65000"/>
                      </a:schemeClr>
                    </a:gs>
                    <a:gs pos="88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2107405" y="2857830"/>
                <a:ext cx="385680" cy="108000"/>
                <a:chOff x="2107405" y="2112662"/>
                <a:chExt cx="385680" cy="108000"/>
              </a:xfrm>
            </p:grpSpPr>
            <p:sp>
              <p:nvSpPr>
                <p:cNvPr id="60" name="椭圆 59"/>
                <p:cNvSpPr/>
                <p:nvPr/>
              </p:nvSpPr>
              <p:spPr>
                <a:xfrm>
                  <a:off x="2107405" y="2112662"/>
                  <a:ext cx="108000" cy="108000"/>
                </a:xfrm>
                <a:prstGeom prst="ellipse">
                  <a:avLst/>
                </a:prstGeom>
                <a:solidFill>
                  <a:schemeClr val="tx1">
                    <a:lumMod val="90000"/>
                    <a:lumOff val="1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2399485" y="2119862"/>
                  <a:ext cx="93600" cy="93600"/>
                </a:xfrm>
                <a:prstGeom prst="ellipse">
                  <a:avLst/>
                </a:prstGeom>
                <a:solidFill>
                  <a:schemeClr val="tx1">
                    <a:lumMod val="90000"/>
                    <a:lumOff val="1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圆角矩形 61"/>
                <p:cNvSpPr/>
                <p:nvPr/>
              </p:nvSpPr>
              <p:spPr>
                <a:xfrm>
                  <a:off x="2162060" y="2132462"/>
                  <a:ext cx="288000" cy="68400"/>
                </a:xfrm>
                <a:prstGeom prst="roundRect">
                  <a:avLst>
                    <a:gd name="adj" fmla="val 37360"/>
                  </a:avLst>
                </a:prstGeom>
                <a:gradFill flip="none" rotWithShape="1">
                  <a:gsLst>
                    <a:gs pos="0">
                      <a:schemeClr val="bg1">
                        <a:lumMod val="50000"/>
                      </a:schemeClr>
                    </a:gs>
                    <a:gs pos="19000">
                      <a:srgbClr val="CBCBCB"/>
                    </a:gs>
                    <a:gs pos="58000">
                      <a:schemeClr val="bg1"/>
                    </a:gs>
                    <a:gs pos="100000">
                      <a:schemeClr val="bg1">
                        <a:lumMod val="65000"/>
                      </a:schemeClr>
                    </a:gs>
                    <a:gs pos="88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2" name="任意多边形 31"/>
            <p:cNvSpPr/>
            <p:nvPr/>
          </p:nvSpPr>
          <p:spPr>
            <a:xfrm>
              <a:off x="1279978" y="5283606"/>
              <a:ext cx="715640" cy="715640"/>
            </a:xfrm>
            <a:custGeom>
              <a:avLst/>
              <a:gdLst>
                <a:gd name="connsiteX0" fmla="*/ 357820 w 715640"/>
                <a:gd name="connsiteY0" fmla="*/ 286160 h 715640"/>
                <a:gd name="connsiteX1" fmla="*/ 429480 w 715640"/>
                <a:gd name="connsiteY1" fmla="*/ 357820 h 715640"/>
                <a:gd name="connsiteX2" fmla="*/ 357820 w 715640"/>
                <a:gd name="connsiteY2" fmla="*/ 429480 h 715640"/>
                <a:gd name="connsiteX3" fmla="*/ 286160 w 715640"/>
                <a:gd name="connsiteY3" fmla="*/ 357820 h 715640"/>
                <a:gd name="connsiteX4" fmla="*/ 357820 w 715640"/>
                <a:gd name="connsiteY4" fmla="*/ 286160 h 715640"/>
                <a:gd name="connsiteX5" fmla="*/ 357820 w 715640"/>
                <a:gd name="connsiteY5" fmla="*/ 240322 h 715640"/>
                <a:gd name="connsiteX6" fmla="*/ 240322 w 715640"/>
                <a:gd name="connsiteY6" fmla="*/ 357820 h 715640"/>
                <a:gd name="connsiteX7" fmla="*/ 357820 w 715640"/>
                <a:gd name="connsiteY7" fmla="*/ 475318 h 715640"/>
                <a:gd name="connsiteX8" fmla="*/ 475318 w 715640"/>
                <a:gd name="connsiteY8" fmla="*/ 357820 h 715640"/>
                <a:gd name="connsiteX9" fmla="*/ 357820 w 715640"/>
                <a:gd name="connsiteY9" fmla="*/ 240322 h 715640"/>
                <a:gd name="connsiteX10" fmla="*/ 357820 w 715640"/>
                <a:gd name="connsiteY10" fmla="*/ 0 h 715640"/>
                <a:gd name="connsiteX11" fmla="*/ 393623 w 715640"/>
                <a:gd name="connsiteY11" fmla="*/ 3610 h 715640"/>
                <a:gd name="connsiteX12" fmla="*/ 437784 w 715640"/>
                <a:gd name="connsiteY12" fmla="*/ 100264 h 715640"/>
                <a:gd name="connsiteX13" fmla="*/ 463278 w 715640"/>
                <a:gd name="connsiteY13" fmla="*/ 108178 h 715640"/>
                <a:gd name="connsiteX14" fmla="*/ 483460 w 715640"/>
                <a:gd name="connsiteY14" fmla="*/ 119132 h 715640"/>
                <a:gd name="connsiteX15" fmla="*/ 583160 w 715640"/>
                <a:gd name="connsiteY15" fmla="*/ 81967 h 715640"/>
                <a:gd name="connsiteX16" fmla="*/ 610837 w 715640"/>
                <a:gd name="connsiteY16" fmla="*/ 104803 h 715640"/>
                <a:gd name="connsiteX17" fmla="*/ 633672 w 715640"/>
                <a:gd name="connsiteY17" fmla="*/ 132480 h 715640"/>
                <a:gd name="connsiteX18" fmla="*/ 596507 w 715640"/>
                <a:gd name="connsiteY18" fmla="*/ 232180 h 715640"/>
                <a:gd name="connsiteX19" fmla="*/ 607460 w 715640"/>
                <a:gd name="connsiteY19" fmla="*/ 252360 h 715640"/>
                <a:gd name="connsiteX20" fmla="*/ 615374 w 715640"/>
                <a:gd name="connsiteY20" fmla="*/ 277855 h 715640"/>
                <a:gd name="connsiteX21" fmla="*/ 712031 w 715640"/>
                <a:gd name="connsiteY21" fmla="*/ 322018 h 715640"/>
                <a:gd name="connsiteX22" fmla="*/ 715640 w 715640"/>
                <a:gd name="connsiteY22" fmla="*/ 357820 h 715640"/>
                <a:gd name="connsiteX23" fmla="*/ 712031 w 715640"/>
                <a:gd name="connsiteY23" fmla="*/ 393622 h 715640"/>
                <a:gd name="connsiteX24" fmla="*/ 615374 w 715640"/>
                <a:gd name="connsiteY24" fmla="*/ 437784 h 715640"/>
                <a:gd name="connsiteX25" fmla="*/ 607460 w 715640"/>
                <a:gd name="connsiteY25" fmla="*/ 463278 h 715640"/>
                <a:gd name="connsiteX26" fmla="*/ 596507 w 715640"/>
                <a:gd name="connsiteY26" fmla="*/ 483459 h 715640"/>
                <a:gd name="connsiteX27" fmla="*/ 633673 w 715640"/>
                <a:gd name="connsiteY27" fmla="*/ 583161 h 715640"/>
                <a:gd name="connsiteX28" fmla="*/ 610837 w 715640"/>
                <a:gd name="connsiteY28" fmla="*/ 610837 h 715640"/>
                <a:gd name="connsiteX29" fmla="*/ 583161 w 715640"/>
                <a:gd name="connsiteY29" fmla="*/ 633673 h 715640"/>
                <a:gd name="connsiteX30" fmla="*/ 483459 w 715640"/>
                <a:gd name="connsiteY30" fmla="*/ 596507 h 715640"/>
                <a:gd name="connsiteX31" fmla="*/ 463278 w 715640"/>
                <a:gd name="connsiteY31" fmla="*/ 607460 h 715640"/>
                <a:gd name="connsiteX32" fmla="*/ 437784 w 715640"/>
                <a:gd name="connsiteY32" fmla="*/ 615374 h 715640"/>
                <a:gd name="connsiteX33" fmla="*/ 393622 w 715640"/>
                <a:gd name="connsiteY33" fmla="*/ 712031 h 715640"/>
                <a:gd name="connsiteX34" fmla="*/ 357820 w 715640"/>
                <a:gd name="connsiteY34" fmla="*/ 715640 h 715640"/>
                <a:gd name="connsiteX35" fmla="*/ 322018 w 715640"/>
                <a:gd name="connsiteY35" fmla="*/ 712031 h 715640"/>
                <a:gd name="connsiteX36" fmla="*/ 277855 w 715640"/>
                <a:gd name="connsiteY36" fmla="*/ 615374 h 715640"/>
                <a:gd name="connsiteX37" fmla="*/ 252360 w 715640"/>
                <a:gd name="connsiteY37" fmla="*/ 607460 h 715640"/>
                <a:gd name="connsiteX38" fmla="*/ 232180 w 715640"/>
                <a:gd name="connsiteY38" fmla="*/ 596507 h 715640"/>
                <a:gd name="connsiteX39" fmla="*/ 132480 w 715640"/>
                <a:gd name="connsiteY39" fmla="*/ 633672 h 715640"/>
                <a:gd name="connsiteX40" fmla="*/ 104803 w 715640"/>
                <a:gd name="connsiteY40" fmla="*/ 610837 h 715640"/>
                <a:gd name="connsiteX41" fmla="*/ 81967 w 715640"/>
                <a:gd name="connsiteY41" fmla="*/ 583160 h 715640"/>
                <a:gd name="connsiteX42" fmla="*/ 119132 w 715640"/>
                <a:gd name="connsiteY42" fmla="*/ 483460 h 715640"/>
                <a:gd name="connsiteX43" fmla="*/ 108178 w 715640"/>
                <a:gd name="connsiteY43" fmla="*/ 463278 h 715640"/>
                <a:gd name="connsiteX44" fmla="*/ 100264 w 715640"/>
                <a:gd name="connsiteY44" fmla="*/ 437784 h 715640"/>
                <a:gd name="connsiteX45" fmla="*/ 3610 w 715640"/>
                <a:gd name="connsiteY45" fmla="*/ 393623 h 715640"/>
                <a:gd name="connsiteX46" fmla="*/ 0 w 715640"/>
                <a:gd name="connsiteY46" fmla="*/ 357820 h 715640"/>
                <a:gd name="connsiteX47" fmla="*/ 3610 w 715640"/>
                <a:gd name="connsiteY47" fmla="*/ 322018 h 715640"/>
                <a:gd name="connsiteX48" fmla="*/ 100264 w 715640"/>
                <a:gd name="connsiteY48" fmla="*/ 277856 h 715640"/>
                <a:gd name="connsiteX49" fmla="*/ 108178 w 715640"/>
                <a:gd name="connsiteY49" fmla="*/ 252360 h 715640"/>
                <a:gd name="connsiteX50" fmla="*/ 119132 w 715640"/>
                <a:gd name="connsiteY50" fmla="*/ 232179 h 715640"/>
                <a:gd name="connsiteX51" fmla="*/ 81967 w 715640"/>
                <a:gd name="connsiteY51" fmla="*/ 132480 h 715640"/>
                <a:gd name="connsiteX52" fmla="*/ 104803 w 715640"/>
                <a:gd name="connsiteY52" fmla="*/ 104803 h 715640"/>
                <a:gd name="connsiteX53" fmla="*/ 132480 w 715640"/>
                <a:gd name="connsiteY53" fmla="*/ 81967 h 715640"/>
                <a:gd name="connsiteX54" fmla="*/ 232179 w 715640"/>
                <a:gd name="connsiteY54" fmla="*/ 119132 h 715640"/>
                <a:gd name="connsiteX55" fmla="*/ 252360 w 715640"/>
                <a:gd name="connsiteY55" fmla="*/ 108178 h 715640"/>
                <a:gd name="connsiteX56" fmla="*/ 277856 w 715640"/>
                <a:gd name="connsiteY56" fmla="*/ 100264 h 715640"/>
                <a:gd name="connsiteX57" fmla="*/ 322018 w 715640"/>
                <a:gd name="connsiteY57" fmla="*/ 3610 h 7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15640" h="715640">
                  <a:moveTo>
                    <a:pt x="357820" y="286160"/>
                  </a:moveTo>
                  <a:cubicBezTo>
                    <a:pt x="397397" y="286160"/>
                    <a:pt x="429480" y="318243"/>
                    <a:pt x="429480" y="357820"/>
                  </a:cubicBezTo>
                  <a:cubicBezTo>
                    <a:pt x="429480" y="397397"/>
                    <a:pt x="397397" y="429480"/>
                    <a:pt x="357820" y="429480"/>
                  </a:cubicBezTo>
                  <a:cubicBezTo>
                    <a:pt x="318243" y="429480"/>
                    <a:pt x="286160" y="397397"/>
                    <a:pt x="286160" y="357820"/>
                  </a:cubicBezTo>
                  <a:cubicBezTo>
                    <a:pt x="286160" y="318243"/>
                    <a:pt x="318243" y="286160"/>
                    <a:pt x="357820" y="286160"/>
                  </a:cubicBezTo>
                  <a:close/>
                  <a:moveTo>
                    <a:pt x="357820" y="240322"/>
                  </a:moveTo>
                  <a:cubicBezTo>
                    <a:pt x="292928" y="240322"/>
                    <a:pt x="240322" y="292928"/>
                    <a:pt x="240322" y="357820"/>
                  </a:cubicBezTo>
                  <a:cubicBezTo>
                    <a:pt x="240322" y="422712"/>
                    <a:pt x="292928" y="475318"/>
                    <a:pt x="357820" y="475318"/>
                  </a:cubicBezTo>
                  <a:cubicBezTo>
                    <a:pt x="422712" y="475318"/>
                    <a:pt x="475318" y="422712"/>
                    <a:pt x="475318" y="357820"/>
                  </a:cubicBezTo>
                  <a:cubicBezTo>
                    <a:pt x="475318" y="292928"/>
                    <a:pt x="422712" y="240322"/>
                    <a:pt x="357820" y="240322"/>
                  </a:cubicBezTo>
                  <a:close/>
                  <a:moveTo>
                    <a:pt x="357820" y="0"/>
                  </a:moveTo>
                  <a:lnTo>
                    <a:pt x="393623" y="3610"/>
                  </a:lnTo>
                  <a:lnTo>
                    <a:pt x="437784" y="100264"/>
                  </a:lnTo>
                  <a:lnTo>
                    <a:pt x="463278" y="108178"/>
                  </a:lnTo>
                  <a:lnTo>
                    <a:pt x="483460" y="119132"/>
                  </a:lnTo>
                  <a:lnTo>
                    <a:pt x="583160" y="81967"/>
                  </a:lnTo>
                  <a:lnTo>
                    <a:pt x="610837" y="104803"/>
                  </a:lnTo>
                  <a:lnTo>
                    <a:pt x="633672" y="132480"/>
                  </a:lnTo>
                  <a:lnTo>
                    <a:pt x="596507" y="232180"/>
                  </a:lnTo>
                  <a:lnTo>
                    <a:pt x="607460" y="252360"/>
                  </a:lnTo>
                  <a:lnTo>
                    <a:pt x="615374" y="277855"/>
                  </a:lnTo>
                  <a:lnTo>
                    <a:pt x="712031" y="322018"/>
                  </a:lnTo>
                  <a:lnTo>
                    <a:pt x="715640" y="357820"/>
                  </a:lnTo>
                  <a:lnTo>
                    <a:pt x="712031" y="393622"/>
                  </a:lnTo>
                  <a:lnTo>
                    <a:pt x="615374" y="437784"/>
                  </a:lnTo>
                  <a:lnTo>
                    <a:pt x="607460" y="463278"/>
                  </a:lnTo>
                  <a:lnTo>
                    <a:pt x="596507" y="483459"/>
                  </a:lnTo>
                  <a:lnTo>
                    <a:pt x="633673" y="583161"/>
                  </a:lnTo>
                  <a:lnTo>
                    <a:pt x="610837" y="610837"/>
                  </a:lnTo>
                  <a:lnTo>
                    <a:pt x="583161" y="633673"/>
                  </a:lnTo>
                  <a:lnTo>
                    <a:pt x="483459" y="596507"/>
                  </a:lnTo>
                  <a:lnTo>
                    <a:pt x="463278" y="607460"/>
                  </a:lnTo>
                  <a:lnTo>
                    <a:pt x="437784" y="615374"/>
                  </a:lnTo>
                  <a:lnTo>
                    <a:pt x="393622" y="712031"/>
                  </a:lnTo>
                  <a:lnTo>
                    <a:pt x="357820" y="715640"/>
                  </a:lnTo>
                  <a:lnTo>
                    <a:pt x="322018" y="712031"/>
                  </a:lnTo>
                  <a:lnTo>
                    <a:pt x="277855" y="615374"/>
                  </a:lnTo>
                  <a:lnTo>
                    <a:pt x="252360" y="607460"/>
                  </a:lnTo>
                  <a:lnTo>
                    <a:pt x="232180" y="596507"/>
                  </a:lnTo>
                  <a:lnTo>
                    <a:pt x="132480" y="633672"/>
                  </a:lnTo>
                  <a:lnTo>
                    <a:pt x="104803" y="610837"/>
                  </a:lnTo>
                  <a:lnTo>
                    <a:pt x="81967" y="583160"/>
                  </a:lnTo>
                  <a:lnTo>
                    <a:pt x="119132" y="483460"/>
                  </a:lnTo>
                  <a:lnTo>
                    <a:pt x="108178" y="463278"/>
                  </a:lnTo>
                  <a:lnTo>
                    <a:pt x="100264" y="437784"/>
                  </a:lnTo>
                  <a:lnTo>
                    <a:pt x="3610" y="393623"/>
                  </a:lnTo>
                  <a:lnTo>
                    <a:pt x="0" y="357820"/>
                  </a:lnTo>
                  <a:lnTo>
                    <a:pt x="3610" y="322018"/>
                  </a:lnTo>
                  <a:lnTo>
                    <a:pt x="100264" y="277856"/>
                  </a:lnTo>
                  <a:lnTo>
                    <a:pt x="108178" y="252360"/>
                  </a:lnTo>
                  <a:lnTo>
                    <a:pt x="119132" y="232179"/>
                  </a:lnTo>
                  <a:lnTo>
                    <a:pt x="81967" y="132480"/>
                  </a:lnTo>
                  <a:lnTo>
                    <a:pt x="104803" y="104803"/>
                  </a:lnTo>
                  <a:lnTo>
                    <a:pt x="132480" y="81967"/>
                  </a:lnTo>
                  <a:lnTo>
                    <a:pt x="232179" y="119132"/>
                  </a:lnTo>
                  <a:lnTo>
                    <a:pt x="252360" y="108178"/>
                  </a:lnTo>
                  <a:lnTo>
                    <a:pt x="277856" y="100264"/>
                  </a:lnTo>
                  <a:lnTo>
                    <a:pt x="322018" y="3610"/>
                  </a:lnTo>
                  <a:close/>
                </a:path>
              </a:pathLst>
            </a:cu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8" name="组合 67"/>
          <p:cNvGrpSpPr/>
          <p:nvPr/>
        </p:nvGrpSpPr>
        <p:grpSpPr>
          <a:xfrm>
            <a:off x="4655046" y="3167095"/>
            <a:ext cx="5651978" cy="1208170"/>
            <a:chOff x="1037876" y="3479293"/>
            <a:chExt cx="5651978" cy="1208170"/>
          </a:xfrm>
        </p:grpSpPr>
        <p:sp>
          <p:nvSpPr>
            <p:cNvPr id="69" name="圆角矩形 68"/>
            <p:cNvSpPr/>
            <p:nvPr/>
          </p:nvSpPr>
          <p:spPr>
            <a:xfrm>
              <a:off x="1037876" y="3479293"/>
              <a:ext cx="1208170" cy="1208170"/>
            </a:xfrm>
            <a:prstGeom prst="roundRect">
              <a:avLst>
                <a:gd name="adj" fmla="val 13183"/>
              </a:avLst>
            </a:prstGeom>
            <a:solidFill>
              <a:schemeClr val="bg1">
                <a:lumMod val="95000"/>
              </a:schemeClr>
            </a:solidFill>
            <a:ln w="28575">
              <a:solidFill>
                <a:schemeClr val="bg1"/>
              </a:solidFill>
            </a:ln>
            <a:effectLst>
              <a:outerShdw blurRad="127000" dist="635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0" name="组合 69"/>
            <p:cNvGrpSpPr/>
            <p:nvPr/>
          </p:nvGrpSpPr>
          <p:grpSpPr>
            <a:xfrm>
              <a:off x="2338268" y="3479293"/>
              <a:ext cx="4351586" cy="1208170"/>
              <a:chOff x="2327510" y="1921244"/>
              <a:chExt cx="4351586" cy="1208170"/>
            </a:xfrm>
          </p:grpSpPr>
          <p:sp>
            <p:nvSpPr>
              <p:cNvPr id="81" name="圆角矩形 80"/>
              <p:cNvSpPr/>
              <p:nvPr/>
            </p:nvSpPr>
            <p:spPr>
              <a:xfrm>
                <a:off x="2327510" y="1921244"/>
                <a:ext cx="4351586" cy="1208170"/>
              </a:xfrm>
              <a:prstGeom prst="roundRect">
                <a:avLst>
                  <a:gd name="adj" fmla="val 13183"/>
                </a:avLst>
              </a:prstGeom>
              <a:solidFill>
                <a:schemeClr val="bg1">
                  <a:lumMod val="95000"/>
                </a:schemeClr>
              </a:solidFill>
              <a:ln w="28575">
                <a:solidFill>
                  <a:schemeClr val="bg1"/>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圆角矩形 81"/>
              <p:cNvSpPr/>
              <p:nvPr/>
            </p:nvSpPr>
            <p:spPr>
              <a:xfrm>
                <a:off x="2363103" y="1956529"/>
                <a:ext cx="4280400" cy="1137600"/>
              </a:xfrm>
              <a:prstGeom prst="roundRect">
                <a:avLst>
                  <a:gd name="adj" fmla="val 13183"/>
                </a:avLst>
              </a:prstGeom>
              <a:solidFill>
                <a:srgbClr val="0297F0"/>
              </a:solidFill>
              <a:ln w="285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70"/>
            <p:cNvGrpSpPr/>
            <p:nvPr/>
          </p:nvGrpSpPr>
          <p:grpSpPr>
            <a:xfrm>
              <a:off x="2107405" y="3670711"/>
              <a:ext cx="385680" cy="853168"/>
              <a:chOff x="2107405" y="2112662"/>
              <a:chExt cx="385680" cy="853168"/>
            </a:xfrm>
          </p:grpSpPr>
          <p:grpSp>
            <p:nvGrpSpPr>
              <p:cNvPr id="73" name="组合 72"/>
              <p:cNvGrpSpPr/>
              <p:nvPr/>
            </p:nvGrpSpPr>
            <p:grpSpPr>
              <a:xfrm>
                <a:off x="2107405" y="2112662"/>
                <a:ext cx="385680" cy="108000"/>
                <a:chOff x="2107405" y="2112662"/>
                <a:chExt cx="385680" cy="108000"/>
              </a:xfrm>
            </p:grpSpPr>
            <p:sp>
              <p:nvSpPr>
                <p:cNvPr id="78" name="椭圆 77"/>
                <p:cNvSpPr/>
                <p:nvPr/>
              </p:nvSpPr>
              <p:spPr>
                <a:xfrm>
                  <a:off x="2107405" y="2112662"/>
                  <a:ext cx="108000" cy="108000"/>
                </a:xfrm>
                <a:prstGeom prst="ellipse">
                  <a:avLst/>
                </a:prstGeom>
                <a:solidFill>
                  <a:schemeClr val="tx1">
                    <a:lumMod val="90000"/>
                    <a:lumOff val="1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2399485" y="2119862"/>
                  <a:ext cx="93600" cy="93600"/>
                </a:xfrm>
                <a:prstGeom prst="ellipse">
                  <a:avLst/>
                </a:prstGeom>
                <a:solidFill>
                  <a:schemeClr val="tx1">
                    <a:lumMod val="90000"/>
                    <a:lumOff val="1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圆角矩形 79"/>
                <p:cNvSpPr/>
                <p:nvPr/>
              </p:nvSpPr>
              <p:spPr>
                <a:xfrm>
                  <a:off x="2162060" y="2132462"/>
                  <a:ext cx="288000" cy="68400"/>
                </a:xfrm>
                <a:prstGeom prst="roundRect">
                  <a:avLst>
                    <a:gd name="adj" fmla="val 37360"/>
                  </a:avLst>
                </a:prstGeom>
                <a:gradFill flip="none" rotWithShape="1">
                  <a:gsLst>
                    <a:gs pos="0">
                      <a:schemeClr val="bg1">
                        <a:lumMod val="50000"/>
                      </a:schemeClr>
                    </a:gs>
                    <a:gs pos="19000">
                      <a:srgbClr val="CBCBCB"/>
                    </a:gs>
                    <a:gs pos="58000">
                      <a:schemeClr val="bg1"/>
                    </a:gs>
                    <a:gs pos="100000">
                      <a:schemeClr val="bg1">
                        <a:lumMod val="65000"/>
                      </a:schemeClr>
                    </a:gs>
                    <a:gs pos="88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2107405" y="2857830"/>
                <a:ext cx="385680" cy="108000"/>
                <a:chOff x="2107405" y="2112662"/>
                <a:chExt cx="385680" cy="108000"/>
              </a:xfrm>
            </p:grpSpPr>
            <p:sp>
              <p:nvSpPr>
                <p:cNvPr id="75" name="椭圆 74"/>
                <p:cNvSpPr/>
                <p:nvPr/>
              </p:nvSpPr>
              <p:spPr>
                <a:xfrm>
                  <a:off x="2107405" y="2112662"/>
                  <a:ext cx="108000" cy="108000"/>
                </a:xfrm>
                <a:prstGeom prst="ellipse">
                  <a:avLst/>
                </a:prstGeom>
                <a:solidFill>
                  <a:schemeClr val="tx1">
                    <a:lumMod val="90000"/>
                    <a:lumOff val="1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2399485" y="2119862"/>
                  <a:ext cx="93600" cy="93600"/>
                </a:xfrm>
                <a:prstGeom prst="ellipse">
                  <a:avLst/>
                </a:prstGeom>
                <a:solidFill>
                  <a:schemeClr val="tx1">
                    <a:lumMod val="90000"/>
                    <a:lumOff val="1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圆角矩形 76"/>
                <p:cNvSpPr/>
                <p:nvPr/>
              </p:nvSpPr>
              <p:spPr>
                <a:xfrm>
                  <a:off x="2162060" y="2132462"/>
                  <a:ext cx="288000" cy="68400"/>
                </a:xfrm>
                <a:prstGeom prst="roundRect">
                  <a:avLst>
                    <a:gd name="adj" fmla="val 37360"/>
                  </a:avLst>
                </a:prstGeom>
                <a:gradFill flip="none" rotWithShape="1">
                  <a:gsLst>
                    <a:gs pos="0">
                      <a:schemeClr val="bg1">
                        <a:lumMod val="50000"/>
                      </a:schemeClr>
                    </a:gs>
                    <a:gs pos="19000">
                      <a:srgbClr val="CBCBCB"/>
                    </a:gs>
                    <a:gs pos="58000">
                      <a:schemeClr val="bg1"/>
                    </a:gs>
                    <a:gs pos="100000">
                      <a:schemeClr val="bg1">
                        <a:lumMod val="65000"/>
                      </a:schemeClr>
                    </a:gs>
                    <a:gs pos="88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72" name="任意多边形 71"/>
            <p:cNvSpPr>
              <a:spLocks noChangeAspect="1"/>
            </p:cNvSpPr>
            <p:nvPr/>
          </p:nvSpPr>
          <p:spPr>
            <a:xfrm>
              <a:off x="1405498" y="3758911"/>
              <a:ext cx="466515" cy="604085"/>
            </a:xfrm>
            <a:custGeom>
              <a:avLst/>
              <a:gdLst>
                <a:gd name="connsiteX0" fmla="*/ 223135 w 446271"/>
                <a:gd name="connsiteY0" fmla="*/ 391949 h 577870"/>
                <a:gd name="connsiteX1" fmla="*/ 253202 w 446271"/>
                <a:gd name="connsiteY1" fmla="*/ 422017 h 577870"/>
                <a:gd name="connsiteX2" fmla="*/ 253202 w 446271"/>
                <a:gd name="connsiteY2" fmla="*/ 496584 h 577870"/>
                <a:gd name="connsiteX3" fmla="*/ 223135 w 446271"/>
                <a:gd name="connsiteY3" fmla="*/ 526651 h 577870"/>
                <a:gd name="connsiteX4" fmla="*/ 193067 w 446271"/>
                <a:gd name="connsiteY4" fmla="*/ 496584 h 577870"/>
                <a:gd name="connsiteX5" fmla="*/ 193067 w 446271"/>
                <a:gd name="connsiteY5" fmla="*/ 422017 h 577870"/>
                <a:gd name="connsiteX6" fmla="*/ 223135 w 446271"/>
                <a:gd name="connsiteY6" fmla="*/ 391949 h 577870"/>
                <a:gd name="connsiteX7" fmla="*/ 223135 w 446271"/>
                <a:gd name="connsiteY7" fmla="*/ 365760 h 577870"/>
                <a:gd name="connsiteX8" fmla="*/ 166830 w 446271"/>
                <a:gd name="connsiteY8" fmla="*/ 422065 h 577870"/>
                <a:gd name="connsiteX9" fmla="*/ 166830 w 446271"/>
                <a:gd name="connsiteY9" fmla="*/ 496535 h 577870"/>
                <a:gd name="connsiteX10" fmla="*/ 223135 w 446271"/>
                <a:gd name="connsiteY10" fmla="*/ 552840 h 577870"/>
                <a:gd name="connsiteX11" fmla="*/ 223135 w 446271"/>
                <a:gd name="connsiteY11" fmla="*/ 552840 h 577870"/>
                <a:gd name="connsiteX12" fmla="*/ 279440 w 446271"/>
                <a:gd name="connsiteY12" fmla="*/ 496535 h 577870"/>
                <a:gd name="connsiteX13" fmla="*/ 279440 w 446271"/>
                <a:gd name="connsiteY13" fmla="*/ 422065 h 577870"/>
                <a:gd name="connsiteX14" fmla="*/ 223135 w 446271"/>
                <a:gd name="connsiteY14" fmla="*/ 365760 h 577870"/>
                <a:gd name="connsiteX15" fmla="*/ 223135 w 446271"/>
                <a:gd name="connsiteY15" fmla="*/ 78391 h 577870"/>
                <a:gd name="connsiteX16" fmla="*/ 133135 w 446271"/>
                <a:gd name="connsiteY16" fmla="*/ 168391 h 577870"/>
                <a:gd name="connsiteX17" fmla="*/ 133135 w 446271"/>
                <a:gd name="connsiteY17" fmla="*/ 276615 h 577870"/>
                <a:gd name="connsiteX18" fmla="*/ 313135 w 446271"/>
                <a:gd name="connsiteY18" fmla="*/ 276615 h 577870"/>
                <a:gd name="connsiteX19" fmla="*/ 313135 w 446271"/>
                <a:gd name="connsiteY19" fmla="*/ 168391 h 577870"/>
                <a:gd name="connsiteX20" fmla="*/ 223135 w 446271"/>
                <a:gd name="connsiteY20" fmla="*/ 78391 h 577870"/>
                <a:gd name="connsiteX21" fmla="*/ 223136 w 446271"/>
                <a:gd name="connsiteY21" fmla="*/ 0 h 577870"/>
                <a:gd name="connsiteX22" fmla="*/ 391673 w 446271"/>
                <a:gd name="connsiteY22" fmla="*/ 168537 h 577870"/>
                <a:gd name="connsiteX23" fmla="*/ 391673 w 446271"/>
                <a:gd name="connsiteY23" fmla="*/ 276615 h 577870"/>
                <a:gd name="connsiteX24" fmla="*/ 426955 w 446271"/>
                <a:gd name="connsiteY24" fmla="*/ 276615 h 577870"/>
                <a:gd name="connsiteX25" fmla="*/ 446271 w 446271"/>
                <a:gd name="connsiteY25" fmla="*/ 295931 h 577870"/>
                <a:gd name="connsiteX26" fmla="*/ 446271 w 446271"/>
                <a:gd name="connsiteY26" fmla="*/ 558554 h 577870"/>
                <a:gd name="connsiteX27" fmla="*/ 426955 w 446271"/>
                <a:gd name="connsiteY27" fmla="*/ 577870 h 577870"/>
                <a:gd name="connsiteX28" fmla="*/ 19316 w 446271"/>
                <a:gd name="connsiteY28" fmla="*/ 577870 h 577870"/>
                <a:gd name="connsiteX29" fmla="*/ 0 w 446271"/>
                <a:gd name="connsiteY29" fmla="*/ 558554 h 577870"/>
                <a:gd name="connsiteX30" fmla="*/ 0 w 446271"/>
                <a:gd name="connsiteY30" fmla="*/ 295931 h 577870"/>
                <a:gd name="connsiteX31" fmla="*/ 19316 w 446271"/>
                <a:gd name="connsiteY31" fmla="*/ 276615 h 577870"/>
                <a:gd name="connsiteX32" fmla="*/ 54599 w 446271"/>
                <a:gd name="connsiteY32" fmla="*/ 276615 h 577870"/>
                <a:gd name="connsiteX33" fmla="*/ 54599 w 446271"/>
                <a:gd name="connsiteY33" fmla="*/ 168537 h 577870"/>
                <a:gd name="connsiteX34" fmla="*/ 223136 w 446271"/>
                <a:gd name="connsiteY34" fmla="*/ 0 h 57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6271" h="577870">
                  <a:moveTo>
                    <a:pt x="223135" y="391949"/>
                  </a:moveTo>
                  <a:cubicBezTo>
                    <a:pt x="239741" y="391949"/>
                    <a:pt x="253202" y="405411"/>
                    <a:pt x="253202" y="422017"/>
                  </a:cubicBezTo>
                  <a:lnTo>
                    <a:pt x="253202" y="496584"/>
                  </a:lnTo>
                  <a:cubicBezTo>
                    <a:pt x="253202" y="513189"/>
                    <a:pt x="239741" y="526651"/>
                    <a:pt x="223135" y="526651"/>
                  </a:cubicBezTo>
                  <a:cubicBezTo>
                    <a:pt x="206529" y="526651"/>
                    <a:pt x="193067" y="513189"/>
                    <a:pt x="193067" y="496584"/>
                  </a:cubicBezTo>
                  <a:lnTo>
                    <a:pt x="193067" y="422017"/>
                  </a:lnTo>
                  <a:cubicBezTo>
                    <a:pt x="193067" y="405411"/>
                    <a:pt x="206529" y="391949"/>
                    <a:pt x="223135" y="391949"/>
                  </a:cubicBezTo>
                  <a:close/>
                  <a:moveTo>
                    <a:pt x="223135" y="365760"/>
                  </a:moveTo>
                  <a:cubicBezTo>
                    <a:pt x="192039" y="365760"/>
                    <a:pt x="166830" y="390969"/>
                    <a:pt x="166830" y="422065"/>
                  </a:cubicBezTo>
                  <a:lnTo>
                    <a:pt x="166830" y="496535"/>
                  </a:lnTo>
                  <a:cubicBezTo>
                    <a:pt x="166830" y="527631"/>
                    <a:pt x="192039" y="552840"/>
                    <a:pt x="223135" y="552840"/>
                  </a:cubicBezTo>
                  <a:lnTo>
                    <a:pt x="223135" y="552840"/>
                  </a:lnTo>
                  <a:cubicBezTo>
                    <a:pt x="254231" y="552840"/>
                    <a:pt x="279440" y="527631"/>
                    <a:pt x="279440" y="496535"/>
                  </a:cubicBezTo>
                  <a:cubicBezTo>
                    <a:pt x="279440" y="471712"/>
                    <a:pt x="279440" y="446889"/>
                    <a:pt x="279440" y="422065"/>
                  </a:cubicBezTo>
                  <a:cubicBezTo>
                    <a:pt x="279440" y="390969"/>
                    <a:pt x="254231" y="365760"/>
                    <a:pt x="223135" y="365760"/>
                  </a:cubicBezTo>
                  <a:close/>
                  <a:moveTo>
                    <a:pt x="223135" y="78391"/>
                  </a:moveTo>
                  <a:cubicBezTo>
                    <a:pt x="173429" y="78391"/>
                    <a:pt x="133135" y="118685"/>
                    <a:pt x="133135" y="168391"/>
                  </a:cubicBezTo>
                  <a:lnTo>
                    <a:pt x="133135" y="276615"/>
                  </a:lnTo>
                  <a:lnTo>
                    <a:pt x="313135" y="276615"/>
                  </a:lnTo>
                  <a:lnTo>
                    <a:pt x="313135" y="168391"/>
                  </a:lnTo>
                  <a:cubicBezTo>
                    <a:pt x="313135" y="118685"/>
                    <a:pt x="272841" y="78391"/>
                    <a:pt x="223135" y="78391"/>
                  </a:cubicBezTo>
                  <a:close/>
                  <a:moveTo>
                    <a:pt x="223136" y="0"/>
                  </a:moveTo>
                  <a:cubicBezTo>
                    <a:pt x="316216" y="0"/>
                    <a:pt x="391673" y="75457"/>
                    <a:pt x="391673" y="168537"/>
                  </a:cubicBezTo>
                  <a:lnTo>
                    <a:pt x="391673" y="276615"/>
                  </a:lnTo>
                  <a:lnTo>
                    <a:pt x="426955" y="276615"/>
                  </a:lnTo>
                  <a:cubicBezTo>
                    <a:pt x="437623" y="276615"/>
                    <a:pt x="446271" y="285263"/>
                    <a:pt x="446271" y="295931"/>
                  </a:cubicBezTo>
                  <a:lnTo>
                    <a:pt x="446271" y="558554"/>
                  </a:lnTo>
                  <a:cubicBezTo>
                    <a:pt x="446271" y="569222"/>
                    <a:pt x="437623" y="577870"/>
                    <a:pt x="426955" y="577870"/>
                  </a:cubicBezTo>
                  <a:lnTo>
                    <a:pt x="19316" y="577870"/>
                  </a:lnTo>
                  <a:cubicBezTo>
                    <a:pt x="8648" y="577870"/>
                    <a:pt x="0" y="569222"/>
                    <a:pt x="0" y="558554"/>
                  </a:cubicBezTo>
                  <a:lnTo>
                    <a:pt x="0" y="295931"/>
                  </a:lnTo>
                  <a:cubicBezTo>
                    <a:pt x="0" y="285263"/>
                    <a:pt x="8648" y="276615"/>
                    <a:pt x="19316" y="276615"/>
                  </a:cubicBezTo>
                  <a:lnTo>
                    <a:pt x="54599" y="276615"/>
                  </a:lnTo>
                  <a:lnTo>
                    <a:pt x="54599" y="168537"/>
                  </a:lnTo>
                  <a:cubicBezTo>
                    <a:pt x="54599" y="75457"/>
                    <a:pt x="130056" y="0"/>
                    <a:pt x="223136" y="0"/>
                  </a:cubicBezTo>
                  <a:close/>
                </a:path>
              </a:pathLst>
            </a:cu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3" name="组合 82"/>
          <p:cNvGrpSpPr/>
          <p:nvPr/>
        </p:nvGrpSpPr>
        <p:grpSpPr>
          <a:xfrm>
            <a:off x="4655046" y="1609047"/>
            <a:ext cx="5651978" cy="1208170"/>
            <a:chOff x="1037876" y="1921244"/>
            <a:chExt cx="5651978" cy="1208170"/>
          </a:xfrm>
        </p:grpSpPr>
        <p:sp>
          <p:nvSpPr>
            <p:cNvPr id="84" name="圆角矩形 83"/>
            <p:cNvSpPr/>
            <p:nvPr/>
          </p:nvSpPr>
          <p:spPr>
            <a:xfrm>
              <a:off x="1037876" y="1921244"/>
              <a:ext cx="1208170" cy="1208170"/>
            </a:xfrm>
            <a:prstGeom prst="roundRect">
              <a:avLst>
                <a:gd name="adj" fmla="val 13183"/>
              </a:avLst>
            </a:prstGeom>
            <a:solidFill>
              <a:schemeClr val="bg1">
                <a:lumMod val="95000"/>
              </a:schemeClr>
            </a:solidFill>
            <a:ln w="28575">
              <a:solidFill>
                <a:schemeClr val="bg1"/>
              </a:solidFill>
            </a:ln>
            <a:effectLst>
              <a:outerShdw blurRad="127000" dist="635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2338268" y="1921244"/>
              <a:ext cx="4351586" cy="1208170"/>
              <a:chOff x="2327510" y="1921244"/>
              <a:chExt cx="4351586" cy="1208170"/>
            </a:xfrm>
          </p:grpSpPr>
          <p:sp>
            <p:nvSpPr>
              <p:cNvPr id="96" name="圆角矩形 95"/>
              <p:cNvSpPr/>
              <p:nvPr/>
            </p:nvSpPr>
            <p:spPr>
              <a:xfrm>
                <a:off x="2327510" y="1921244"/>
                <a:ext cx="4351586" cy="1208170"/>
              </a:xfrm>
              <a:prstGeom prst="roundRect">
                <a:avLst>
                  <a:gd name="adj" fmla="val 13183"/>
                </a:avLst>
              </a:prstGeom>
              <a:solidFill>
                <a:schemeClr val="bg1">
                  <a:lumMod val="95000"/>
                </a:schemeClr>
              </a:solidFill>
              <a:ln w="28575">
                <a:solidFill>
                  <a:schemeClr val="bg1"/>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圆角矩形 96"/>
              <p:cNvSpPr/>
              <p:nvPr/>
            </p:nvSpPr>
            <p:spPr>
              <a:xfrm>
                <a:off x="2363103" y="1956529"/>
                <a:ext cx="4280400" cy="1137600"/>
              </a:xfrm>
              <a:prstGeom prst="roundRect">
                <a:avLst>
                  <a:gd name="adj" fmla="val 13183"/>
                </a:avLst>
              </a:prstGeom>
              <a:solidFill>
                <a:srgbClr val="0297F0"/>
              </a:solidFill>
              <a:ln w="285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a:off x="2107405" y="2112662"/>
              <a:ext cx="385680" cy="853168"/>
              <a:chOff x="2107405" y="2112662"/>
              <a:chExt cx="385680" cy="853168"/>
            </a:xfrm>
          </p:grpSpPr>
          <p:grpSp>
            <p:nvGrpSpPr>
              <p:cNvPr id="88" name="组合 87"/>
              <p:cNvGrpSpPr/>
              <p:nvPr/>
            </p:nvGrpSpPr>
            <p:grpSpPr>
              <a:xfrm>
                <a:off x="2107405" y="2112662"/>
                <a:ext cx="385680" cy="108000"/>
                <a:chOff x="2107405" y="2112662"/>
                <a:chExt cx="385680" cy="108000"/>
              </a:xfrm>
            </p:grpSpPr>
            <p:sp>
              <p:nvSpPr>
                <p:cNvPr id="93" name="椭圆 92"/>
                <p:cNvSpPr/>
                <p:nvPr/>
              </p:nvSpPr>
              <p:spPr>
                <a:xfrm>
                  <a:off x="2107405" y="2112662"/>
                  <a:ext cx="108000" cy="108000"/>
                </a:xfrm>
                <a:prstGeom prst="ellipse">
                  <a:avLst/>
                </a:prstGeom>
                <a:solidFill>
                  <a:schemeClr val="tx1">
                    <a:lumMod val="90000"/>
                    <a:lumOff val="1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2399485" y="2119862"/>
                  <a:ext cx="93600" cy="93600"/>
                </a:xfrm>
                <a:prstGeom prst="ellipse">
                  <a:avLst/>
                </a:prstGeom>
                <a:solidFill>
                  <a:schemeClr val="tx1">
                    <a:lumMod val="90000"/>
                    <a:lumOff val="1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圆角矩形 94"/>
                <p:cNvSpPr/>
                <p:nvPr/>
              </p:nvSpPr>
              <p:spPr>
                <a:xfrm>
                  <a:off x="2162060" y="2132462"/>
                  <a:ext cx="288000" cy="68400"/>
                </a:xfrm>
                <a:prstGeom prst="roundRect">
                  <a:avLst>
                    <a:gd name="adj" fmla="val 37360"/>
                  </a:avLst>
                </a:prstGeom>
                <a:gradFill flip="none" rotWithShape="1">
                  <a:gsLst>
                    <a:gs pos="0">
                      <a:schemeClr val="bg1">
                        <a:lumMod val="50000"/>
                      </a:schemeClr>
                    </a:gs>
                    <a:gs pos="19000">
                      <a:srgbClr val="CBCBCB"/>
                    </a:gs>
                    <a:gs pos="58000">
                      <a:schemeClr val="bg1"/>
                    </a:gs>
                    <a:gs pos="100000">
                      <a:schemeClr val="bg1">
                        <a:lumMod val="65000"/>
                      </a:schemeClr>
                    </a:gs>
                    <a:gs pos="88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9" name="组合 88"/>
              <p:cNvGrpSpPr/>
              <p:nvPr/>
            </p:nvGrpSpPr>
            <p:grpSpPr>
              <a:xfrm>
                <a:off x="2107405" y="2857830"/>
                <a:ext cx="385680" cy="108000"/>
                <a:chOff x="2107405" y="2112662"/>
                <a:chExt cx="385680" cy="108000"/>
              </a:xfrm>
            </p:grpSpPr>
            <p:sp>
              <p:nvSpPr>
                <p:cNvPr id="90" name="椭圆 89"/>
                <p:cNvSpPr/>
                <p:nvPr/>
              </p:nvSpPr>
              <p:spPr>
                <a:xfrm>
                  <a:off x="2107405" y="2112662"/>
                  <a:ext cx="108000" cy="108000"/>
                </a:xfrm>
                <a:prstGeom prst="ellipse">
                  <a:avLst/>
                </a:prstGeom>
                <a:solidFill>
                  <a:schemeClr val="tx1">
                    <a:lumMod val="90000"/>
                    <a:lumOff val="1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2399485" y="2119862"/>
                  <a:ext cx="93600" cy="93600"/>
                </a:xfrm>
                <a:prstGeom prst="ellipse">
                  <a:avLst/>
                </a:prstGeom>
                <a:solidFill>
                  <a:schemeClr val="tx1">
                    <a:lumMod val="90000"/>
                    <a:lumOff val="1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圆角矩形 91"/>
                <p:cNvSpPr/>
                <p:nvPr/>
              </p:nvSpPr>
              <p:spPr>
                <a:xfrm>
                  <a:off x="2162060" y="2132462"/>
                  <a:ext cx="288000" cy="68400"/>
                </a:xfrm>
                <a:prstGeom prst="roundRect">
                  <a:avLst>
                    <a:gd name="adj" fmla="val 37360"/>
                  </a:avLst>
                </a:prstGeom>
                <a:gradFill flip="none" rotWithShape="1">
                  <a:gsLst>
                    <a:gs pos="0">
                      <a:schemeClr val="bg1">
                        <a:lumMod val="50000"/>
                      </a:schemeClr>
                    </a:gs>
                    <a:gs pos="19000">
                      <a:srgbClr val="CBCBCB"/>
                    </a:gs>
                    <a:gs pos="58000">
                      <a:schemeClr val="bg1"/>
                    </a:gs>
                    <a:gs pos="100000">
                      <a:schemeClr val="bg1">
                        <a:lumMod val="65000"/>
                      </a:schemeClr>
                    </a:gs>
                    <a:gs pos="88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7" name="任意多边形 86"/>
            <p:cNvSpPr/>
            <p:nvPr/>
          </p:nvSpPr>
          <p:spPr>
            <a:xfrm>
              <a:off x="1222411" y="2258707"/>
              <a:ext cx="851386" cy="599122"/>
            </a:xfrm>
            <a:custGeom>
              <a:avLst/>
              <a:gdLst>
                <a:gd name="connsiteX0" fmla="*/ 427778 w 851386"/>
                <a:gd name="connsiteY0" fmla="*/ 414000 h 599122"/>
                <a:gd name="connsiteX1" fmla="*/ 504848 w 851386"/>
                <a:gd name="connsiteY1" fmla="*/ 429560 h 599122"/>
                <a:gd name="connsiteX2" fmla="*/ 557818 w 851386"/>
                <a:gd name="connsiteY2" fmla="*/ 465274 h 599122"/>
                <a:gd name="connsiteX3" fmla="*/ 423970 w 851386"/>
                <a:gd name="connsiteY3" fmla="*/ 599122 h 599122"/>
                <a:gd name="connsiteX4" fmla="*/ 293188 w 851386"/>
                <a:gd name="connsiteY4" fmla="*/ 468340 h 599122"/>
                <a:gd name="connsiteX5" fmla="*/ 350708 w 851386"/>
                <a:gd name="connsiteY5" fmla="*/ 429561 h 599122"/>
                <a:gd name="connsiteX6" fmla="*/ 427778 w 851386"/>
                <a:gd name="connsiteY6" fmla="*/ 414000 h 599122"/>
                <a:gd name="connsiteX7" fmla="*/ 427780 w 851386"/>
                <a:gd name="connsiteY7" fmla="*/ 198000 h 599122"/>
                <a:gd name="connsiteX8" fmla="*/ 659250 w 851386"/>
                <a:gd name="connsiteY8" fmla="*/ 268705 h 599122"/>
                <a:gd name="connsiteX9" fmla="*/ 711379 w 851386"/>
                <a:gd name="connsiteY9" fmla="*/ 311715 h 599122"/>
                <a:gd name="connsiteX10" fmla="*/ 617701 w 851386"/>
                <a:gd name="connsiteY10" fmla="*/ 405391 h 599122"/>
                <a:gd name="connsiteX11" fmla="*/ 585179 w 851386"/>
                <a:gd name="connsiteY11" fmla="*/ 378559 h 599122"/>
                <a:gd name="connsiteX12" fmla="*/ 427778 w 851386"/>
                <a:gd name="connsiteY12" fmla="*/ 330480 h 599122"/>
                <a:gd name="connsiteX13" fmla="*/ 270380 w 851386"/>
                <a:gd name="connsiteY13" fmla="*/ 378559 h 599122"/>
                <a:gd name="connsiteX14" fmla="*/ 233684 w 851386"/>
                <a:gd name="connsiteY14" fmla="*/ 408835 h 599122"/>
                <a:gd name="connsiteX15" fmla="*/ 140006 w 851386"/>
                <a:gd name="connsiteY15" fmla="*/ 315158 h 599122"/>
                <a:gd name="connsiteX16" fmla="*/ 196307 w 851386"/>
                <a:gd name="connsiteY16" fmla="*/ 268705 h 599122"/>
                <a:gd name="connsiteX17" fmla="*/ 427780 w 851386"/>
                <a:gd name="connsiteY17" fmla="*/ 198000 h 599122"/>
                <a:gd name="connsiteX18" fmla="*/ 427779 w 851386"/>
                <a:gd name="connsiteY18" fmla="*/ 0 h 599122"/>
                <a:gd name="connsiteX19" fmla="*/ 769954 w 851386"/>
                <a:gd name="connsiteY19" fmla="*/ 104521 h 599122"/>
                <a:gd name="connsiteX20" fmla="*/ 851386 w 851386"/>
                <a:gd name="connsiteY20" fmla="*/ 171707 h 599122"/>
                <a:gd name="connsiteX21" fmla="*/ 756181 w 851386"/>
                <a:gd name="connsiteY21" fmla="*/ 266912 h 599122"/>
                <a:gd name="connsiteX22" fmla="*/ 694676 w 851386"/>
                <a:gd name="connsiteY22" fmla="*/ 216165 h 599122"/>
                <a:gd name="connsiteX23" fmla="*/ 427778 w 851386"/>
                <a:gd name="connsiteY23" fmla="*/ 134639 h 599122"/>
                <a:gd name="connsiteX24" fmla="*/ 160882 w 851386"/>
                <a:gd name="connsiteY24" fmla="*/ 216166 h 599122"/>
                <a:gd name="connsiteX25" fmla="*/ 95203 w 851386"/>
                <a:gd name="connsiteY25" fmla="*/ 270354 h 599122"/>
                <a:gd name="connsiteX26" fmla="*/ 0 w 851386"/>
                <a:gd name="connsiteY26" fmla="*/ 175151 h 599122"/>
                <a:gd name="connsiteX27" fmla="*/ 85604 w 851386"/>
                <a:gd name="connsiteY27" fmla="*/ 104520 h 599122"/>
                <a:gd name="connsiteX28" fmla="*/ 427779 w 851386"/>
                <a:gd name="connsiteY28" fmla="*/ 0 h 59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1386" h="599122">
                  <a:moveTo>
                    <a:pt x="427778" y="414000"/>
                  </a:moveTo>
                  <a:cubicBezTo>
                    <a:pt x="455116" y="414000"/>
                    <a:pt x="481160" y="419540"/>
                    <a:pt x="504848" y="429560"/>
                  </a:cubicBezTo>
                  <a:lnTo>
                    <a:pt x="557818" y="465274"/>
                  </a:lnTo>
                  <a:lnTo>
                    <a:pt x="423970" y="599122"/>
                  </a:lnTo>
                  <a:lnTo>
                    <a:pt x="293188" y="468340"/>
                  </a:lnTo>
                  <a:lnTo>
                    <a:pt x="350708" y="429561"/>
                  </a:lnTo>
                  <a:cubicBezTo>
                    <a:pt x="374396" y="419541"/>
                    <a:pt x="400440" y="414000"/>
                    <a:pt x="427778" y="414000"/>
                  </a:cubicBezTo>
                  <a:close/>
                  <a:moveTo>
                    <a:pt x="427780" y="198000"/>
                  </a:moveTo>
                  <a:cubicBezTo>
                    <a:pt x="513523" y="198000"/>
                    <a:pt x="593176" y="224066"/>
                    <a:pt x="659250" y="268705"/>
                  </a:cubicBezTo>
                  <a:lnTo>
                    <a:pt x="711379" y="311715"/>
                  </a:lnTo>
                  <a:lnTo>
                    <a:pt x="617701" y="405391"/>
                  </a:lnTo>
                  <a:lnTo>
                    <a:pt x="585179" y="378559"/>
                  </a:lnTo>
                  <a:cubicBezTo>
                    <a:pt x="540248" y="348204"/>
                    <a:pt x="486084" y="330480"/>
                    <a:pt x="427778" y="330480"/>
                  </a:cubicBezTo>
                  <a:cubicBezTo>
                    <a:pt x="369475" y="330480"/>
                    <a:pt x="315309" y="348204"/>
                    <a:pt x="270380" y="378559"/>
                  </a:cubicBezTo>
                  <a:lnTo>
                    <a:pt x="233684" y="408835"/>
                  </a:lnTo>
                  <a:lnTo>
                    <a:pt x="140006" y="315158"/>
                  </a:lnTo>
                  <a:lnTo>
                    <a:pt x="196307" y="268705"/>
                  </a:lnTo>
                  <a:cubicBezTo>
                    <a:pt x="262383" y="224066"/>
                    <a:pt x="342038" y="198000"/>
                    <a:pt x="427780" y="198000"/>
                  </a:cubicBezTo>
                  <a:close/>
                  <a:moveTo>
                    <a:pt x="427779" y="0"/>
                  </a:moveTo>
                  <a:cubicBezTo>
                    <a:pt x="554529" y="0"/>
                    <a:pt x="672279" y="38530"/>
                    <a:pt x="769954" y="104521"/>
                  </a:cubicBezTo>
                  <a:lnTo>
                    <a:pt x="851386" y="171707"/>
                  </a:lnTo>
                  <a:lnTo>
                    <a:pt x="756181" y="266912"/>
                  </a:lnTo>
                  <a:lnTo>
                    <a:pt x="694676" y="216165"/>
                  </a:lnTo>
                  <a:cubicBezTo>
                    <a:pt x="618488" y="164695"/>
                    <a:pt x="526644" y="134639"/>
                    <a:pt x="427778" y="134639"/>
                  </a:cubicBezTo>
                  <a:cubicBezTo>
                    <a:pt x="328915" y="134640"/>
                    <a:pt x="237069" y="164695"/>
                    <a:pt x="160882" y="216166"/>
                  </a:cubicBezTo>
                  <a:lnTo>
                    <a:pt x="95203" y="270354"/>
                  </a:lnTo>
                  <a:lnTo>
                    <a:pt x="0" y="175151"/>
                  </a:lnTo>
                  <a:lnTo>
                    <a:pt x="85604" y="104520"/>
                  </a:lnTo>
                  <a:cubicBezTo>
                    <a:pt x="183280" y="38530"/>
                    <a:pt x="301030" y="0"/>
                    <a:pt x="427779" y="0"/>
                  </a:cubicBezTo>
                  <a:close/>
                </a:path>
              </a:pathLst>
            </a:cu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8" name="矩形 97"/>
          <p:cNvSpPr/>
          <p:nvPr/>
        </p:nvSpPr>
        <p:spPr>
          <a:xfrm>
            <a:off x="6417562" y="1736677"/>
            <a:ext cx="2541238" cy="430879"/>
          </a:xfrm>
          <a:prstGeom prst="rect">
            <a:avLst/>
          </a:prstGeom>
          <a:effectLst>
            <a:innerShdw blurRad="63500" dist="50800" dir="13500000">
              <a:prstClr val="black">
                <a:alpha val="50000"/>
              </a:prstClr>
            </a:innerShdw>
          </a:effectLst>
        </p:spPr>
        <p:txBody>
          <a:bodyPr wrap="square" lIns="91431" tIns="45716" rIns="91431" bIns="45716">
            <a:spAutoFit/>
          </a:bodyPr>
          <a:lstStyle/>
          <a:p>
            <a:r>
              <a:rPr lang="zh-CN" altLang="en-US" sz="2200" b="1" dirty="0">
                <a:solidFill>
                  <a:schemeClr val="bg1"/>
                </a:solidFill>
                <a:latin typeface="微软雅黑" pitchFamily="34" charset="-122"/>
                <a:ea typeface="微软雅黑" pitchFamily="34" charset="-122"/>
              </a:rPr>
              <a:t>点击添加标题</a:t>
            </a:r>
            <a:endParaRPr lang="en-US" altLang="zh-CN" sz="2200" b="1" dirty="0">
              <a:solidFill>
                <a:schemeClr val="bg1"/>
              </a:solidFill>
              <a:latin typeface="微软雅黑" pitchFamily="34" charset="-122"/>
              <a:ea typeface="微软雅黑" pitchFamily="34" charset="-122"/>
            </a:endParaRPr>
          </a:p>
        </p:txBody>
      </p:sp>
      <p:sp>
        <p:nvSpPr>
          <p:cNvPr id="99" name="矩形 47"/>
          <p:cNvSpPr>
            <a:spLocks noChangeArrowheads="1"/>
          </p:cNvSpPr>
          <p:nvPr/>
        </p:nvSpPr>
        <p:spPr bwMode="auto">
          <a:xfrm>
            <a:off x="6417562" y="2125551"/>
            <a:ext cx="3648536"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chemeClr val="bg1"/>
                </a:solidFill>
                <a:sym typeface="微软雅黑" pitchFamily="34" charset="-122"/>
              </a:rPr>
              <a:t>在此录入上述图表的综合描述说明，在此录入上述图表的综合描述说明。</a:t>
            </a:r>
          </a:p>
        </p:txBody>
      </p:sp>
      <p:sp>
        <p:nvSpPr>
          <p:cNvPr id="100" name="矩形 99"/>
          <p:cNvSpPr/>
          <p:nvPr/>
        </p:nvSpPr>
        <p:spPr>
          <a:xfrm>
            <a:off x="6417562" y="3295056"/>
            <a:ext cx="2541238" cy="430879"/>
          </a:xfrm>
          <a:prstGeom prst="rect">
            <a:avLst/>
          </a:prstGeom>
        </p:spPr>
        <p:txBody>
          <a:bodyPr wrap="square" lIns="91431" tIns="45716" rIns="91431" bIns="45716">
            <a:spAutoFit/>
          </a:bodyPr>
          <a:lstStyle/>
          <a:p>
            <a:r>
              <a:rPr lang="zh-CN" altLang="en-US" sz="2200" b="1" dirty="0">
                <a:solidFill>
                  <a:schemeClr val="bg1"/>
                </a:solidFill>
                <a:latin typeface="微软雅黑" pitchFamily="34" charset="-122"/>
                <a:ea typeface="微软雅黑" pitchFamily="34" charset="-122"/>
              </a:rPr>
              <a:t>点击添加标题</a:t>
            </a:r>
            <a:endParaRPr lang="en-US" altLang="zh-CN" sz="2200" b="1" dirty="0">
              <a:solidFill>
                <a:schemeClr val="bg1"/>
              </a:solidFill>
              <a:latin typeface="微软雅黑" pitchFamily="34" charset="-122"/>
              <a:ea typeface="微软雅黑" pitchFamily="34" charset="-122"/>
            </a:endParaRPr>
          </a:p>
        </p:txBody>
      </p:sp>
      <p:sp>
        <p:nvSpPr>
          <p:cNvPr id="101" name="矩形 47"/>
          <p:cNvSpPr>
            <a:spLocks noChangeArrowheads="1"/>
          </p:cNvSpPr>
          <p:nvPr/>
        </p:nvSpPr>
        <p:spPr bwMode="auto">
          <a:xfrm>
            <a:off x="6417562" y="3683930"/>
            <a:ext cx="3648536"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chemeClr val="bg1"/>
                </a:solidFill>
                <a:sym typeface="微软雅黑" pitchFamily="34" charset="-122"/>
              </a:rPr>
              <a:t>在此录入上述图表的综合描述说明，在此录入上述图表的综合描述说明。</a:t>
            </a:r>
          </a:p>
        </p:txBody>
      </p:sp>
      <p:sp>
        <p:nvSpPr>
          <p:cNvPr id="102" name="矩形 101"/>
          <p:cNvSpPr/>
          <p:nvPr/>
        </p:nvSpPr>
        <p:spPr>
          <a:xfrm>
            <a:off x="6417562" y="4853434"/>
            <a:ext cx="2541238" cy="430879"/>
          </a:xfrm>
          <a:prstGeom prst="rect">
            <a:avLst/>
          </a:prstGeom>
        </p:spPr>
        <p:txBody>
          <a:bodyPr wrap="square" lIns="91431" tIns="45716" rIns="91431" bIns="45716">
            <a:spAutoFit/>
          </a:bodyPr>
          <a:lstStyle/>
          <a:p>
            <a:r>
              <a:rPr lang="zh-CN" altLang="en-US" sz="2200" b="1" dirty="0">
                <a:solidFill>
                  <a:schemeClr val="bg1"/>
                </a:solidFill>
                <a:latin typeface="微软雅黑" pitchFamily="34" charset="-122"/>
                <a:ea typeface="微软雅黑" pitchFamily="34" charset="-122"/>
              </a:rPr>
              <a:t>点击添加标题</a:t>
            </a:r>
            <a:endParaRPr lang="en-US" altLang="zh-CN" sz="2200" b="1" dirty="0">
              <a:solidFill>
                <a:schemeClr val="bg1"/>
              </a:solidFill>
              <a:latin typeface="微软雅黑" pitchFamily="34" charset="-122"/>
              <a:ea typeface="微软雅黑" pitchFamily="34" charset="-122"/>
            </a:endParaRPr>
          </a:p>
        </p:txBody>
      </p:sp>
      <p:sp>
        <p:nvSpPr>
          <p:cNvPr id="103" name="矩形 47"/>
          <p:cNvSpPr>
            <a:spLocks noChangeArrowheads="1"/>
          </p:cNvSpPr>
          <p:nvPr/>
        </p:nvSpPr>
        <p:spPr bwMode="auto">
          <a:xfrm>
            <a:off x="6417562" y="5242308"/>
            <a:ext cx="3648536"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chemeClr val="bg1"/>
                </a:solidFill>
                <a:sym typeface="微软雅黑" pitchFamily="34" charset="-122"/>
              </a:rPr>
              <a:t>在此录入上述图表的综合描述说明，在此录入上述图表的综合描述说明。</a:t>
            </a:r>
          </a:p>
        </p:txBody>
      </p:sp>
    </p:spTree>
    <p:extLst>
      <p:ext uri="{BB962C8B-B14F-4D97-AF65-F5344CB8AC3E}">
        <p14:creationId xmlns:p14="http://schemas.microsoft.com/office/powerpoint/2010/main" val="3046447607"/>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500"/>
                                        <p:tgtEl>
                                          <p:spTgt spid="83"/>
                                        </p:tgtEl>
                                      </p:cBhvr>
                                    </p:animEffect>
                                    <p:anim calcmode="lin" valueType="num">
                                      <p:cBhvr>
                                        <p:cTn id="12" dur="500" fill="hold"/>
                                        <p:tgtEl>
                                          <p:spTgt spid="83"/>
                                        </p:tgtEl>
                                        <p:attrNameLst>
                                          <p:attrName>ppt_x</p:attrName>
                                        </p:attrNameLst>
                                      </p:cBhvr>
                                      <p:tavLst>
                                        <p:tav tm="0">
                                          <p:val>
                                            <p:strVal val="#ppt_x"/>
                                          </p:val>
                                        </p:tav>
                                        <p:tav tm="100000">
                                          <p:val>
                                            <p:strVal val="#ppt_x"/>
                                          </p:val>
                                        </p:tav>
                                      </p:tavLst>
                                    </p:anim>
                                    <p:anim calcmode="lin" valueType="num">
                                      <p:cBhvr>
                                        <p:cTn id="13" dur="450" decel="100000" fill="hold"/>
                                        <p:tgtEl>
                                          <p:spTgt spid="83"/>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83"/>
                                        </p:tgtEl>
                                        <p:attrNameLst>
                                          <p:attrName>ppt_y</p:attrName>
                                        </p:attrNameLst>
                                      </p:cBhvr>
                                      <p:tavLst>
                                        <p:tav tm="0">
                                          <p:val>
                                            <p:strVal val="#ppt_y-.03"/>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wipe(left)">
                                      <p:cBhvr>
                                        <p:cTn id="18" dur="500"/>
                                        <p:tgtEl>
                                          <p:spTgt spid="9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9"/>
                                        </p:tgtEl>
                                        <p:attrNameLst>
                                          <p:attrName>style.visibility</p:attrName>
                                        </p:attrNameLst>
                                      </p:cBhvr>
                                      <p:to>
                                        <p:strVal val="visible"/>
                                      </p:to>
                                    </p:set>
                                    <p:animEffect transition="in" filter="wipe(left)">
                                      <p:cBhvr>
                                        <p:cTn id="21" dur="500"/>
                                        <p:tgtEl>
                                          <p:spTgt spid="99"/>
                                        </p:tgtEl>
                                      </p:cBhvr>
                                    </p:animEffect>
                                  </p:childTnLst>
                                </p:cTn>
                              </p:par>
                            </p:childTnLst>
                          </p:cTn>
                        </p:par>
                        <p:par>
                          <p:cTn id="22" fill="hold">
                            <p:stCondLst>
                              <p:cond delay="1500"/>
                            </p:stCondLst>
                            <p:childTnLst>
                              <p:par>
                                <p:cTn id="23" presetID="37" presetClass="entr" presetSubtype="0" fill="hold" nodeType="after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fade">
                                      <p:cBhvr>
                                        <p:cTn id="25" dur="500"/>
                                        <p:tgtEl>
                                          <p:spTgt spid="68"/>
                                        </p:tgtEl>
                                      </p:cBhvr>
                                    </p:animEffect>
                                    <p:anim calcmode="lin" valueType="num">
                                      <p:cBhvr>
                                        <p:cTn id="26" dur="500" fill="hold"/>
                                        <p:tgtEl>
                                          <p:spTgt spid="68"/>
                                        </p:tgtEl>
                                        <p:attrNameLst>
                                          <p:attrName>ppt_x</p:attrName>
                                        </p:attrNameLst>
                                      </p:cBhvr>
                                      <p:tavLst>
                                        <p:tav tm="0">
                                          <p:val>
                                            <p:strVal val="#ppt_x"/>
                                          </p:val>
                                        </p:tav>
                                        <p:tav tm="100000">
                                          <p:val>
                                            <p:strVal val="#ppt_x"/>
                                          </p:val>
                                        </p:tav>
                                      </p:tavLst>
                                    </p:anim>
                                    <p:anim calcmode="lin" valueType="num">
                                      <p:cBhvr>
                                        <p:cTn id="27" dur="450" decel="100000" fill="hold"/>
                                        <p:tgtEl>
                                          <p:spTgt spid="68"/>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68"/>
                                        </p:tgtEl>
                                        <p:attrNameLst>
                                          <p:attrName>ppt_y</p:attrName>
                                        </p:attrNameLst>
                                      </p:cBhvr>
                                      <p:tavLst>
                                        <p:tav tm="0">
                                          <p:val>
                                            <p:strVal val="#ppt_y-.03"/>
                                          </p:val>
                                        </p:tav>
                                        <p:tav tm="100000">
                                          <p:val>
                                            <p:strVal val="#ppt_y"/>
                                          </p:val>
                                        </p:tav>
                                      </p:tavLst>
                                    </p:anim>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wipe(left)">
                                      <p:cBhvr>
                                        <p:cTn id="32" dur="500"/>
                                        <p:tgtEl>
                                          <p:spTgt spid="10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wipe(left)">
                                      <p:cBhvr>
                                        <p:cTn id="35" dur="500"/>
                                        <p:tgtEl>
                                          <p:spTgt spid="101"/>
                                        </p:tgtEl>
                                      </p:cBhvr>
                                    </p:animEffect>
                                  </p:childTnLst>
                                </p:cTn>
                              </p:par>
                            </p:childTnLst>
                          </p:cTn>
                        </p:par>
                        <p:par>
                          <p:cTn id="36" fill="hold">
                            <p:stCondLst>
                              <p:cond delay="2500"/>
                            </p:stCondLst>
                            <p:childTnLst>
                              <p:par>
                                <p:cTn id="37" presetID="37" presetClass="entr" presetSubtype="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anim calcmode="lin" valueType="num">
                                      <p:cBhvr>
                                        <p:cTn id="40" dur="500" fill="hold"/>
                                        <p:tgtEl>
                                          <p:spTgt spid="28"/>
                                        </p:tgtEl>
                                        <p:attrNameLst>
                                          <p:attrName>ppt_x</p:attrName>
                                        </p:attrNameLst>
                                      </p:cBhvr>
                                      <p:tavLst>
                                        <p:tav tm="0">
                                          <p:val>
                                            <p:strVal val="#ppt_x"/>
                                          </p:val>
                                        </p:tav>
                                        <p:tav tm="100000">
                                          <p:val>
                                            <p:strVal val="#ppt_x"/>
                                          </p:val>
                                        </p:tav>
                                      </p:tavLst>
                                    </p:anim>
                                    <p:anim calcmode="lin" valueType="num">
                                      <p:cBhvr>
                                        <p:cTn id="41" dur="450" decel="100000" fill="hold"/>
                                        <p:tgtEl>
                                          <p:spTgt spid="28"/>
                                        </p:tgtEl>
                                        <p:attrNameLst>
                                          <p:attrName>ppt_y</p:attrName>
                                        </p:attrNameLst>
                                      </p:cBhvr>
                                      <p:tavLst>
                                        <p:tav tm="0">
                                          <p:val>
                                            <p:strVal val="#ppt_y+1"/>
                                          </p:val>
                                        </p:tav>
                                        <p:tav tm="100000">
                                          <p:val>
                                            <p:strVal val="#ppt_y-.03"/>
                                          </p:val>
                                        </p:tav>
                                      </p:tavLst>
                                    </p:anim>
                                    <p:anim calcmode="lin" valueType="num">
                                      <p:cBhvr>
                                        <p:cTn id="42"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02"/>
                                        </p:tgtEl>
                                        <p:attrNameLst>
                                          <p:attrName>style.visibility</p:attrName>
                                        </p:attrNameLst>
                                      </p:cBhvr>
                                      <p:to>
                                        <p:strVal val="visible"/>
                                      </p:to>
                                    </p:set>
                                    <p:animEffect transition="in" filter="wipe(left)">
                                      <p:cBhvr>
                                        <p:cTn id="46" dur="500"/>
                                        <p:tgtEl>
                                          <p:spTgt spid="10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wipe(left)">
                                      <p:cBhvr>
                                        <p:cTn id="49"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8" grpId="0"/>
      <p:bldP spid="99" grpId="0"/>
      <p:bldP spid="100" grpId="0"/>
      <p:bldP spid="101" grpId="0"/>
      <p:bldP spid="102" grpId="0"/>
      <p:bldP spid="10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3378870"/>
            <a:ext cx="12192000" cy="3479130"/>
          </a:xfrm>
          <a:prstGeom prst="rect">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3931035" y="4330499"/>
            <a:ext cx="4339651" cy="923330"/>
          </a:xfrm>
          <a:prstGeom prst="rect">
            <a:avLst/>
          </a:prstGeom>
          <a:noFill/>
        </p:spPr>
        <p:txBody>
          <a:bodyPr wrap="none" rtlCol="0" anchor="ctr">
            <a:spAutoFit/>
          </a:bodyPr>
          <a:lstStyle/>
          <a:p>
            <a:pPr algn="ctr">
              <a:defRPr/>
            </a:pPr>
            <a:r>
              <a:rPr lang="zh-CN" altLang="en-US" sz="5400" b="1" dirty="0">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明年工作计划</a:t>
            </a:r>
          </a:p>
        </p:txBody>
      </p:sp>
      <p:sp>
        <p:nvSpPr>
          <p:cNvPr id="18" name="矩形 51"/>
          <p:cNvSpPr>
            <a:spLocks noChangeArrowheads="1"/>
          </p:cNvSpPr>
          <p:nvPr/>
        </p:nvSpPr>
        <p:spPr bwMode="auto">
          <a:xfrm>
            <a:off x="3300082" y="5328961"/>
            <a:ext cx="5601554" cy="84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p>
            <a:pPr marL="285750" indent="-285750" algn="ctr">
              <a:lnSpc>
                <a:spcPct val="120000"/>
              </a:lnSpc>
              <a:spcBef>
                <a:spcPct val="0"/>
              </a:spcBef>
              <a:buFont typeface="Wingdings" panose="05000000000000000000" pitchFamily="2" charset="2"/>
              <a:buChar char="u"/>
            </a:pPr>
            <a:r>
              <a:rPr lang="zh-CN" altLang="en-US" sz="1400" dirty="0">
                <a:solidFill>
                  <a:schemeClr val="bg1"/>
                </a:solidFill>
                <a:latin typeface="微软雅黑" pitchFamily="34" charset="-122"/>
                <a:ea typeface="微软雅黑" pitchFamily="34" charset="-122"/>
                <a:sym typeface="微软雅黑" pitchFamily="34" charset="-122"/>
              </a:rPr>
              <a:t>请点击录入本章节的概括性描述文字</a:t>
            </a:r>
            <a:endParaRPr lang="en-US" altLang="zh-CN" sz="1400" dirty="0">
              <a:solidFill>
                <a:schemeClr val="bg1"/>
              </a:solidFill>
              <a:latin typeface="微软雅黑" pitchFamily="34" charset="-122"/>
              <a:ea typeface="微软雅黑" pitchFamily="34" charset="-122"/>
              <a:sym typeface="微软雅黑" pitchFamily="34" charset="-122"/>
            </a:endParaRPr>
          </a:p>
          <a:p>
            <a:pPr marL="285750" indent="-285750" algn="ctr">
              <a:lnSpc>
                <a:spcPct val="120000"/>
              </a:lnSpc>
              <a:spcBef>
                <a:spcPct val="0"/>
              </a:spcBef>
              <a:buFont typeface="Wingdings" panose="05000000000000000000" pitchFamily="2" charset="2"/>
              <a:buChar char="u"/>
            </a:pPr>
            <a:r>
              <a:rPr lang="zh-CN" altLang="en-US" sz="1400" dirty="0">
                <a:solidFill>
                  <a:schemeClr val="bg1"/>
                </a:solidFill>
                <a:latin typeface="微软雅黑" pitchFamily="34" charset="-122"/>
                <a:ea typeface="微软雅黑" pitchFamily="34" charset="-122"/>
                <a:sym typeface="微软雅黑" pitchFamily="34" charset="-122"/>
              </a:rPr>
              <a:t>请点击录入本章节的概括性描述文字</a:t>
            </a:r>
            <a:endParaRPr lang="en-US" altLang="zh-CN" sz="1400" dirty="0">
              <a:solidFill>
                <a:schemeClr val="bg1"/>
              </a:solidFill>
              <a:latin typeface="微软雅黑" pitchFamily="34" charset="-122"/>
              <a:ea typeface="微软雅黑" pitchFamily="34" charset="-122"/>
              <a:sym typeface="微软雅黑" pitchFamily="34" charset="-122"/>
            </a:endParaRPr>
          </a:p>
          <a:p>
            <a:pPr marL="285750" indent="-285750" algn="ctr">
              <a:lnSpc>
                <a:spcPct val="120000"/>
              </a:lnSpc>
              <a:spcBef>
                <a:spcPct val="0"/>
              </a:spcBef>
              <a:buFont typeface="Wingdings" panose="05000000000000000000" pitchFamily="2" charset="2"/>
              <a:buChar char="u"/>
            </a:pPr>
            <a:r>
              <a:rPr lang="zh-CN" altLang="en-US" sz="1400" dirty="0">
                <a:solidFill>
                  <a:schemeClr val="bg1"/>
                </a:solidFill>
                <a:latin typeface="微软雅黑" pitchFamily="34" charset="-122"/>
                <a:ea typeface="微软雅黑" pitchFamily="34" charset="-122"/>
                <a:sym typeface="微软雅黑" pitchFamily="34" charset="-122"/>
              </a:rPr>
              <a:t>请点击录入本章节的概括性描述文字</a:t>
            </a:r>
            <a:endParaRPr lang="en-US" altLang="zh-CN" sz="1400" dirty="0">
              <a:solidFill>
                <a:schemeClr val="bg1"/>
              </a:solidFill>
              <a:latin typeface="微软雅黑" pitchFamily="34" charset="-122"/>
              <a:ea typeface="微软雅黑" pitchFamily="34" charset="-122"/>
              <a:sym typeface="微软雅黑" pitchFamily="34" charset="-122"/>
            </a:endParaRPr>
          </a:p>
        </p:txBody>
      </p:sp>
      <p:grpSp>
        <p:nvGrpSpPr>
          <p:cNvPr id="13" name="组合 12"/>
          <p:cNvGrpSpPr/>
          <p:nvPr/>
        </p:nvGrpSpPr>
        <p:grpSpPr>
          <a:xfrm>
            <a:off x="4471248" y="921501"/>
            <a:ext cx="3062316" cy="3062316"/>
            <a:chOff x="4583038" y="1033291"/>
            <a:chExt cx="2838736" cy="2838736"/>
          </a:xfrm>
        </p:grpSpPr>
        <p:sp>
          <p:nvSpPr>
            <p:cNvPr id="14" name="椭圆 13"/>
            <p:cNvSpPr/>
            <p:nvPr/>
          </p:nvSpPr>
          <p:spPr>
            <a:xfrm>
              <a:off x="4583038" y="1033291"/>
              <a:ext cx="2838736" cy="2838736"/>
            </a:xfrm>
            <a:prstGeom prst="ellipse">
              <a:avLst/>
            </a:prstGeom>
            <a:gradFill rotWithShape="1">
              <a:gsLst>
                <a:gs pos="63000">
                  <a:srgbClr val="ECECEC"/>
                </a:gs>
                <a:gs pos="100000">
                  <a:srgbClr val="F7F7F7"/>
                </a:gs>
                <a:gs pos="0">
                  <a:srgbClr val="E2E2E2"/>
                </a:gs>
              </a:gsLst>
              <a:lin ang="4200000" scaled="0"/>
            </a:gradFill>
            <a:ln w="31750">
              <a:gradFill>
                <a:gsLst>
                  <a:gs pos="0">
                    <a:schemeClr val="bg1"/>
                  </a:gs>
                  <a:gs pos="100000">
                    <a:schemeClr val="bg1">
                      <a:lumMod val="85000"/>
                    </a:schemeClr>
                  </a:gs>
                </a:gsLst>
                <a:lin ang="4200000" scaled="0"/>
              </a:gradFill>
            </a:ln>
            <a:effectLst>
              <a:outerShdw blurRad="177800" dist="127000" dir="4200000" sx="101000" sy="101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15" name="椭圆 14"/>
            <p:cNvSpPr/>
            <p:nvPr/>
          </p:nvSpPr>
          <p:spPr>
            <a:xfrm>
              <a:off x="4900308" y="1350561"/>
              <a:ext cx="2204196" cy="2204196"/>
            </a:xfrm>
            <a:prstGeom prst="ellipse">
              <a:avLst/>
            </a:prstGeom>
            <a:solidFill>
              <a:srgbClr val="0297F0"/>
            </a:solidFill>
            <a:ln w="31750">
              <a:noFill/>
            </a:ln>
            <a:effectLst>
              <a:innerShdw blurRad="330200">
                <a:prstClr val="black">
                  <a:alpha val="78000"/>
                </a:prstClr>
              </a:innerShdw>
            </a:effectLst>
          </p:spPr>
          <p:txBody>
            <a:bodyPr wrap="none" anchor="ctr"/>
            <a:lstStyle/>
            <a:p>
              <a:pPr latinLnBrk="1"/>
              <a:endParaRPr kumimoji="1" lang="zh-CN" altLang="en-US" sz="2600">
                <a:solidFill>
                  <a:srgbClr val="000000"/>
                </a:solidFill>
                <a:latin typeface="굴림" charset="-127"/>
                <a:ea typeface="굴림" charset="-127"/>
              </a:endParaRPr>
            </a:p>
          </p:txBody>
        </p:sp>
      </p:grpSp>
      <p:sp>
        <p:nvSpPr>
          <p:cNvPr id="23" name="TextBox 37"/>
          <p:cNvSpPr>
            <a:spLocks noChangeArrowheads="1"/>
          </p:cNvSpPr>
          <p:nvPr/>
        </p:nvSpPr>
        <p:spPr bwMode="auto">
          <a:xfrm>
            <a:off x="4633859" y="1608325"/>
            <a:ext cx="2737093" cy="191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a:spcBef>
                <a:spcPct val="0"/>
              </a:spcBef>
              <a:buNone/>
            </a:pPr>
            <a:r>
              <a:rPr lang="en-US" altLang="zh-CN" sz="4800" b="1" dirty="0">
                <a:solidFill>
                  <a:schemeClr val="bg1"/>
                </a:solidFill>
                <a:effectLst>
                  <a:outerShdw blurRad="50800" dist="38100" dir="2700000" algn="tl" rotWithShape="0">
                    <a:prstClr val="black">
                      <a:alpha val="40000"/>
                    </a:prstClr>
                  </a:outerShdw>
                </a:effectLst>
                <a:latin typeface="Arial" panose="020B0604020202020204" pitchFamily="34" charset="0"/>
                <a:ea typeface="微软雅黑" panose="020B0503020204020204" pitchFamily="34" charset="-122"/>
                <a:cs typeface="Arial" panose="020B0604020202020204" pitchFamily="34" charset="0"/>
              </a:rPr>
              <a:t>PART</a:t>
            </a:r>
          </a:p>
          <a:p>
            <a:pPr algn="ctr">
              <a:spcBef>
                <a:spcPct val="0"/>
              </a:spcBef>
              <a:buNone/>
            </a:pPr>
            <a:r>
              <a:rPr lang="en-US" altLang="zh-CN" sz="7200" dirty="0">
                <a:solidFill>
                  <a:schemeClr val="bg1"/>
                </a:solidFill>
                <a:effectLst>
                  <a:outerShdw blurRad="50800" dist="38100" dir="2700000" algn="tl" rotWithShape="0">
                    <a:prstClr val="black">
                      <a:alpha val="40000"/>
                    </a:prstClr>
                  </a:outerShdw>
                </a:effectLst>
                <a:latin typeface="Impact" panose="020B0806030902050204" pitchFamily="34" charset="0"/>
                <a:ea typeface="微软雅黑" panose="020B0503020204020204" pitchFamily="34" charset="-122"/>
                <a:cs typeface="Arial" panose="020B0604020202020204" pitchFamily="34" charset="0"/>
              </a:rPr>
              <a:t>05</a:t>
            </a:r>
            <a:endParaRPr lang="zh-CN" altLang="en-US" sz="4400" dirty="0">
              <a:solidFill>
                <a:schemeClr val="bg1"/>
              </a:solidFill>
              <a:effectLst>
                <a:outerShdw blurRad="50800" dist="38100" dir="2700000" algn="tl" rotWithShape="0">
                  <a:prstClr val="black">
                    <a:alpha val="40000"/>
                  </a:prstClr>
                </a:outerShdw>
              </a:effectLst>
              <a:latin typeface="Impact" panose="020B080603090205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021012541"/>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par>
                                <p:cTn id="26" presetID="12" presetClass="entr" presetSubtype="4" fill="hold" grpId="0" nodeType="withEffect">
                                  <p:stCondLst>
                                    <p:cond delay="25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p:tgtEl>
                                          <p:spTgt spid="18"/>
                                        </p:tgtEl>
                                        <p:attrNameLst>
                                          <p:attrName>ppt_y</p:attrName>
                                        </p:attrNameLst>
                                      </p:cBhvr>
                                      <p:tavLst>
                                        <p:tav tm="0">
                                          <p:val>
                                            <p:strVal val="#ppt_y+#ppt_h*1.125000"/>
                                          </p:val>
                                        </p:tav>
                                        <p:tav tm="100000">
                                          <p:val>
                                            <p:strVal val="#ppt_y"/>
                                          </p:val>
                                        </p:tav>
                                      </p:tavLst>
                                    </p:anim>
                                    <p:animEffect transition="in" filter="wipe(up)">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3378870"/>
            <a:ext cx="12192000" cy="3479130"/>
          </a:xfrm>
          <a:prstGeom prst="rect">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3931034" y="4330499"/>
            <a:ext cx="4339650" cy="923330"/>
          </a:xfrm>
          <a:prstGeom prst="rect">
            <a:avLst/>
          </a:prstGeom>
          <a:noFill/>
        </p:spPr>
        <p:txBody>
          <a:bodyPr wrap="none" rtlCol="0" anchor="ctr">
            <a:spAutoFit/>
          </a:bodyPr>
          <a:lstStyle/>
          <a:p>
            <a:pPr algn="ctr">
              <a:defRPr/>
            </a:pPr>
            <a:r>
              <a:rPr lang="zh-CN" altLang="en-US" sz="5400" b="1" dirty="0">
                <a:solidFill>
                  <a:schemeClr val="bg1"/>
                </a:solidFill>
                <a:latin typeface="微软雅黑" panose="020B0503020204020204" pitchFamily="34" charset="-122"/>
                <a:ea typeface="微软雅黑" panose="020B0503020204020204" pitchFamily="34" charset="-122"/>
              </a:rPr>
              <a:t>年度工作概述</a:t>
            </a:r>
          </a:p>
        </p:txBody>
      </p:sp>
      <p:sp>
        <p:nvSpPr>
          <p:cNvPr id="18" name="矩形 51"/>
          <p:cNvSpPr>
            <a:spLocks noChangeArrowheads="1"/>
          </p:cNvSpPr>
          <p:nvPr/>
        </p:nvSpPr>
        <p:spPr bwMode="auto">
          <a:xfrm>
            <a:off x="3300082" y="5328961"/>
            <a:ext cx="5601554" cy="84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p>
            <a:pPr marL="285750" indent="-285750" algn="ctr">
              <a:lnSpc>
                <a:spcPct val="120000"/>
              </a:lnSpc>
              <a:spcBef>
                <a:spcPct val="0"/>
              </a:spcBef>
              <a:buFont typeface="Wingdings" panose="05000000000000000000" pitchFamily="2" charset="2"/>
              <a:buChar char="u"/>
            </a:pPr>
            <a:r>
              <a:rPr lang="zh-CN" altLang="en-US" sz="1400" dirty="0">
                <a:solidFill>
                  <a:schemeClr val="bg1"/>
                </a:solidFill>
                <a:latin typeface="微软雅黑" pitchFamily="34" charset="-122"/>
                <a:ea typeface="微软雅黑" pitchFamily="34" charset="-122"/>
                <a:sym typeface="微软雅黑" pitchFamily="34" charset="-122"/>
              </a:rPr>
              <a:t>请点击录入本章节的概括性描述文字</a:t>
            </a:r>
            <a:endParaRPr lang="en-US" altLang="zh-CN" sz="1400" dirty="0">
              <a:solidFill>
                <a:schemeClr val="bg1"/>
              </a:solidFill>
              <a:latin typeface="微软雅黑" pitchFamily="34" charset="-122"/>
              <a:ea typeface="微软雅黑" pitchFamily="34" charset="-122"/>
              <a:sym typeface="微软雅黑" pitchFamily="34" charset="-122"/>
            </a:endParaRPr>
          </a:p>
          <a:p>
            <a:pPr marL="285750" indent="-285750" algn="ctr">
              <a:lnSpc>
                <a:spcPct val="120000"/>
              </a:lnSpc>
              <a:spcBef>
                <a:spcPct val="0"/>
              </a:spcBef>
              <a:buFont typeface="Wingdings" panose="05000000000000000000" pitchFamily="2" charset="2"/>
              <a:buChar char="u"/>
            </a:pPr>
            <a:r>
              <a:rPr lang="zh-CN" altLang="en-US" sz="1400" dirty="0">
                <a:solidFill>
                  <a:schemeClr val="bg1"/>
                </a:solidFill>
                <a:latin typeface="微软雅黑" pitchFamily="34" charset="-122"/>
                <a:ea typeface="微软雅黑" pitchFamily="34" charset="-122"/>
                <a:sym typeface="微软雅黑" pitchFamily="34" charset="-122"/>
              </a:rPr>
              <a:t>请点击录入本章节的概括性描述文字</a:t>
            </a:r>
            <a:endParaRPr lang="en-US" altLang="zh-CN" sz="1400" dirty="0">
              <a:solidFill>
                <a:schemeClr val="bg1"/>
              </a:solidFill>
              <a:latin typeface="微软雅黑" pitchFamily="34" charset="-122"/>
              <a:ea typeface="微软雅黑" pitchFamily="34" charset="-122"/>
              <a:sym typeface="微软雅黑" pitchFamily="34" charset="-122"/>
            </a:endParaRPr>
          </a:p>
          <a:p>
            <a:pPr marL="285750" indent="-285750" algn="ctr">
              <a:lnSpc>
                <a:spcPct val="120000"/>
              </a:lnSpc>
              <a:spcBef>
                <a:spcPct val="0"/>
              </a:spcBef>
              <a:buFont typeface="Wingdings" panose="05000000000000000000" pitchFamily="2" charset="2"/>
              <a:buChar char="u"/>
            </a:pPr>
            <a:r>
              <a:rPr lang="zh-CN" altLang="en-US" sz="1400" dirty="0">
                <a:solidFill>
                  <a:schemeClr val="bg1"/>
                </a:solidFill>
                <a:latin typeface="微软雅黑" pitchFamily="34" charset="-122"/>
                <a:ea typeface="微软雅黑" pitchFamily="34" charset="-122"/>
                <a:sym typeface="微软雅黑" pitchFamily="34" charset="-122"/>
              </a:rPr>
              <a:t>请点击录入本章节的概括性描述文字</a:t>
            </a:r>
            <a:endParaRPr lang="en-US" altLang="zh-CN" sz="1400" dirty="0">
              <a:solidFill>
                <a:schemeClr val="bg1"/>
              </a:solidFill>
              <a:latin typeface="微软雅黑" pitchFamily="34" charset="-122"/>
              <a:ea typeface="微软雅黑" pitchFamily="34" charset="-122"/>
              <a:sym typeface="微软雅黑" pitchFamily="34" charset="-122"/>
            </a:endParaRPr>
          </a:p>
        </p:txBody>
      </p:sp>
      <p:grpSp>
        <p:nvGrpSpPr>
          <p:cNvPr id="4" name="组合 3"/>
          <p:cNvGrpSpPr/>
          <p:nvPr/>
        </p:nvGrpSpPr>
        <p:grpSpPr>
          <a:xfrm>
            <a:off x="4471248" y="921501"/>
            <a:ext cx="3062316" cy="3062316"/>
            <a:chOff x="4583038" y="1033291"/>
            <a:chExt cx="2838736" cy="2838736"/>
          </a:xfrm>
        </p:grpSpPr>
        <p:sp>
          <p:nvSpPr>
            <p:cNvPr id="3" name="椭圆 2"/>
            <p:cNvSpPr/>
            <p:nvPr/>
          </p:nvSpPr>
          <p:spPr>
            <a:xfrm>
              <a:off x="4583038" y="1033291"/>
              <a:ext cx="2838736" cy="2838736"/>
            </a:xfrm>
            <a:prstGeom prst="ellipse">
              <a:avLst/>
            </a:prstGeom>
            <a:gradFill rotWithShape="1">
              <a:gsLst>
                <a:gs pos="63000">
                  <a:srgbClr val="ECECEC"/>
                </a:gs>
                <a:gs pos="100000">
                  <a:srgbClr val="F7F7F7"/>
                </a:gs>
                <a:gs pos="0">
                  <a:srgbClr val="E2E2E2"/>
                </a:gs>
              </a:gsLst>
              <a:lin ang="4200000" scaled="0"/>
            </a:gradFill>
            <a:ln w="31750">
              <a:gradFill>
                <a:gsLst>
                  <a:gs pos="0">
                    <a:schemeClr val="bg1"/>
                  </a:gs>
                  <a:gs pos="100000">
                    <a:schemeClr val="bg1">
                      <a:lumMod val="85000"/>
                    </a:schemeClr>
                  </a:gs>
                </a:gsLst>
                <a:lin ang="4200000" scaled="0"/>
              </a:gradFill>
            </a:ln>
            <a:effectLst>
              <a:outerShdw blurRad="177800" dist="127000" dir="4200000" sx="101000" sy="101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24" name="椭圆 23"/>
            <p:cNvSpPr/>
            <p:nvPr/>
          </p:nvSpPr>
          <p:spPr>
            <a:xfrm>
              <a:off x="4900308" y="1350561"/>
              <a:ext cx="2204196" cy="2204196"/>
            </a:xfrm>
            <a:prstGeom prst="ellipse">
              <a:avLst/>
            </a:prstGeom>
            <a:solidFill>
              <a:srgbClr val="0297F0"/>
            </a:solidFill>
            <a:ln w="31750">
              <a:noFill/>
            </a:ln>
            <a:effectLst>
              <a:innerShdw blurRad="330200">
                <a:prstClr val="black">
                  <a:alpha val="78000"/>
                </a:prstClr>
              </a:innerShdw>
            </a:effectLst>
          </p:spPr>
          <p:txBody>
            <a:bodyPr wrap="none" anchor="ctr"/>
            <a:lstStyle/>
            <a:p>
              <a:pPr latinLnBrk="1"/>
              <a:endParaRPr kumimoji="1" lang="zh-CN" altLang="en-US" sz="2600">
                <a:solidFill>
                  <a:srgbClr val="000000"/>
                </a:solidFill>
                <a:latin typeface="굴림" charset="-127"/>
                <a:ea typeface="굴림" charset="-127"/>
              </a:endParaRPr>
            </a:p>
          </p:txBody>
        </p:sp>
      </p:grpSp>
      <p:sp>
        <p:nvSpPr>
          <p:cNvPr id="22" name="TextBox 37"/>
          <p:cNvSpPr>
            <a:spLocks noChangeArrowheads="1"/>
          </p:cNvSpPr>
          <p:nvPr/>
        </p:nvSpPr>
        <p:spPr bwMode="auto">
          <a:xfrm>
            <a:off x="4633859" y="1608325"/>
            <a:ext cx="2737093" cy="191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a:spcBef>
                <a:spcPct val="0"/>
              </a:spcBef>
              <a:buNone/>
            </a:pPr>
            <a:r>
              <a:rPr lang="en-US" altLang="zh-CN" sz="4800" b="1" dirty="0">
                <a:solidFill>
                  <a:schemeClr val="bg1"/>
                </a:solidFill>
                <a:effectLst>
                  <a:outerShdw blurRad="50800" dist="38100" dir="2700000" algn="tl" rotWithShape="0">
                    <a:prstClr val="black">
                      <a:alpha val="40000"/>
                    </a:prstClr>
                  </a:outerShdw>
                </a:effectLst>
                <a:latin typeface="Arial" panose="020B0604020202020204" pitchFamily="34" charset="0"/>
                <a:ea typeface="微软雅黑" panose="020B0503020204020204" pitchFamily="34" charset="-122"/>
                <a:cs typeface="Arial" panose="020B0604020202020204" pitchFamily="34" charset="0"/>
              </a:rPr>
              <a:t>PART</a:t>
            </a:r>
          </a:p>
          <a:p>
            <a:pPr algn="ctr">
              <a:spcBef>
                <a:spcPct val="0"/>
              </a:spcBef>
              <a:buNone/>
            </a:pPr>
            <a:r>
              <a:rPr lang="en-US" altLang="zh-CN" sz="7200" dirty="0">
                <a:solidFill>
                  <a:schemeClr val="bg1"/>
                </a:solidFill>
                <a:effectLst>
                  <a:outerShdw blurRad="50800" dist="38100" dir="2700000" algn="tl" rotWithShape="0">
                    <a:prstClr val="black">
                      <a:alpha val="40000"/>
                    </a:prstClr>
                  </a:outerShdw>
                </a:effectLst>
                <a:latin typeface="Impact" panose="020B0806030902050204" pitchFamily="34" charset="0"/>
                <a:ea typeface="微软雅黑" panose="020B0503020204020204" pitchFamily="34" charset="-122"/>
                <a:cs typeface="Arial" panose="020B0604020202020204" pitchFamily="34" charset="0"/>
              </a:rPr>
              <a:t>01</a:t>
            </a:r>
            <a:endParaRPr lang="zh-CN" altLang="en-US" sz="4400" dirty="0">
              <a:solidFill>
                <a:schemeClr val="bg1"/>
              </a:solidFill>
              <a:effectLst>
                <a:outerShdw blurRad="50800" dist="38100" dir="2700000" algn="tl" rotWithShape="0">
                  <a:prstClr val="black">
                    <a:alpha val="40000"/>
                  </a:prstClr>
                </a:outerShdw>
              </a:effectLst>
              <a:latin typeface="Impact" panose="020B080603090205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351945389"/>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par>
                                <p:cTn id="26" presetID="12" presetClass="entr" presetSubtype="4" fill="hold" grpId="0" nodeType="withEffect">
                                  <p:stCondLst>
                                    <p:cond delay="25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p:tgtEl>
                                          <p:spTgt spid="18"/>
                                        </p:tgtEl>
                                        <p:attrNameLst>
                                          <p:attrName>ppt_y</p:attrName>
                                        </p:attrNameLst>
                                      </p:cBhvr>
                                      <p:tavLst>
                                        <p:tav tm="0">
                                          <p:val>
                                            <p:strVal val="#ppt_y+#ppt_h*1.125000"/>
                                          </p:val>
                                        </p:tav>
                                        <p:tav tm="100000">
                                          <p:val>
                                            <p:strVal val="#ppt_y"/>
                                          </p:val>
                                        </p:tav>
                                      </p:tavLst>
                                    </p:anim>
                                    <p:animEffect transition="in" filter="wipe(up)">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sp>
        <p:nvSpPr>
          <p:cNvPr id="28" name="空心弧 27"/>
          <p:cNvSpPr/>
          <p:nvPr/>
        </p:nvSpPr>
        <p:spPr>
          <a:xfrm rot="5400000">
            <a:off x="2811437" y="2206661"/>
            <a:ext cx="3323993" cy="3093159"/>
          </a:xfrm>
          <a:prstGeom prst="blockArc">
            <a:avLst>
              <a:gd name="adj1" fmla="val 10897210"/>
              <a:gd name="adj2" fmla="val 6953"/>
              <a:gd name="adj3" fmla="val 124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anchor="ctr"/>
          <a:lstStyle/>
          <a:p>
            <a:pPr algn="ctr" defTabSz="1219079" fontAlgn="auto">
              <a:spcBef>
                <a:spcPts val="0"/>
              </a:spcBef>
              <a:spcAft>
                <a:spcPts val="0"/>
              </a:spcAft>
              <a:defRPr/>
            </a:pPr>
            <a:endParaRPr lang="zh-CN" altLang="en-US" sz="3319">
              <a:solidFill>
                <a:schemeClr val="tx1"/>
              </a:solidFill>
              <a:latin typeface="+mj-ea"/>
              <a:ea typeface="+mj-ea"/>
              <a:cs typeface="Arial" panose="020B0604020202020204" pitchFamily="34" charset="0"/>
            </a:endParaRPr>
          </a:p>
        </p:txBody>
      </p:sp>
      <p:cxnSp>
        <p:nvCxnSpPr>
          <p:cNvPr id="29" name="直接连接符 28"/>
          <p:cNvCxnSpPr/>
          <p:nvPr/>
        </p:nvCxnSpPr>
        <p:spPr bwMode="auto">
          <a:xfrm>
            <a:off x="5117944" y="2296799"/>
            <a:ext cx="1524468" cy="0"/>
          </a:xfrm>
          <a:prstGeom prst="line">
            <a:avLst/>
          </a:prstGeom>
          <a:ln w="12700">
            <a:solidFill>
              <a:srgbClr val="0297F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bwMode="auto">
          <a:xfrm>
            <a:off x="5170450" y="5248163"/>
            <a:ext cx="1522789" cy="0"/>
          </a:xfrm>
          <a:prstGeom prst="line">
            <a:avLst/>
          </a:prstGeom>
          <a:ln w="12700">
            <a:solidFill>
              <a:srgbClr val="0297F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bwMode="auto">
          <a:xfrm>
            <a:off x="6039763" y="3297655"/>
            <a:ext cx="1410970" cy="0"/>
          </a:xfrm>
          <a:prstGeom prst="line">
            <a:avLst/>
          </a:prstGeom>
          <a:ln w="12700">
            <a:solidFill>
              <a:srgbClr val="0297F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endCxn id="58" idx="2"/>
          </p:cNvCxnSpPr>
          <p:nvPr/>
        </p:nvCxnSpPr>
        <p:spPr bwMode="auto">
          <a:xfrm flipV="1">
            <a:off x="5886957" y="4299797"/>
            <a:ext cx="1521947" cy="39583"/>
          </a:xfrm>
          <a:prstGeom prst="line">
            <a:avLst/>
          </a:prstGeom>
          <a:ln w="12700">
            <a:solidFill>
              <a:srgbClr val="0297F0"/>
            </a:solidFill>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7650304" y="1920980"/>
            <a:ext cx="1631192" cy="400099"/>
          </a:xfrm>
          <a:prstGeom prst="rect">
            <a:avLst/>
          </a:prstGeom>
        </p:spPr>
        <p:txBody>
          <a:bodyPr wrap="none" lIns="121908" tIns="60955" rIns="121908" bIns="60955">
            <a:spAutoFit/>
          </a:bodyPr>
          <a:lstStyle/>
          <a:p>
            <a:r>
              <a:rPr lang="zh-CN" altLang="en-US" dirty="0">
                <a:latin typeface="+mj-ea"/>
                <a:ea typeface="+mj-ea"/>
              </a:rPr>
              <a:t>相关主题文字</a:t>
            </a:r>
          </a:p>
        </p:txBody>
      </p:sp>
      <p:sp>
        <p:nvSpPr>
          <p:cNvPr id="34" name="矩形 47"/>
          <p:cNvSpPr>
            <a:spLocks noChangeArrowheads="1"/>
          </p:cNvSpPr>
          <p:nvPr/>
        </p:nvSpPr>
        <p:spPr bwMode="auto">
          <a:xfrm>
            <a:off x="7619271" y="2167112"/>
            <a:ext cx="3218509" cy="630932"/>
          </a:xfrm>
          <a:prstGeom prst="rect">
            <a:avLst/>
          </a:prstGeom>
          <a:noFill/>
          <a:ln>
            <a:noFill/>
          </a:ln>
        </p:spPr>
        <p:txBody>
          <a:bodyPr lIns="121908" tIns="60955" rIns="121908" bIns="6095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50000"/>
              </a:lnSpc>
              <a:buNone/>
            </a:pPr>
            <a:r>
              <a:rPr lang="zh-CN" altLang="en-US" sz="1050" dirty="0">
                <a:latin typeface="+mj-ea"/>
                <a:ea typeface="+mj-ea"/>
              </a:rPr>
              <a:t>点击输入简要文字内容，文字内容需概括精炼，不用多余的文字修饰，言简意赅的说明该项内容。</a:t>
            </a:r>
            <a:endParaRPr lang="en-US" altLang="zh-CN" sz="1050" dirty="0">
              <a:latin typeface="+mj-ea"/>
              <a:ea typeface="+mj-ea"/>
            </a:endParaRPr>
          </a:p>
        </p:txBody>
      </p:sp>
      <p:grpSp>
        <p:nvGrpSpPr>
          <p:cNvPr id="35" name="组合 34"/>
          <p:cNvGrpSpPr>
            <a:grpSpLocks/>
          </p:cNvGrpSpPr>
          <p:nvPr/>
        </p:nvGrpSpPr>
        <p:grpSpPr bwMode="auto">
          <a:xfrm>
            <a:off x="3038077" y="2556326"/>
            <a:ext cx="2389783" cy="2389784"/>
            <a:chOff x="1103084" y="2155824"/>
            <a:chExt cx="3176815" cy="3176815"/>
          </a:xfrm>
        </p:grpSpPr>
        <p:sp>
          <p:nvSpPr>
            <p:cNvPr id="36" name="椭圆 35"/>
            <p:cNvSpPr/>
            <p:nvPr/>
          </p:nvSpPr>
          <p:spPr>
            <a:xfrm>
              <a:off x="1103084" y="2155824"/>
              <a:ext cx="3176815" cy="3176815"/>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79" fontAlgn="auto">
                <a:spcBef>
                  <a:spcPts val="0"/>
                </a:spcBef>
                <a:spcAft>
                  <a:spcPts val="0"/>
                </a:spcAft>
                <a:defRPr/>
              </a:pPr>
              <a:endParaRPr lang="zh-CN" altLang="en-US">
                <a:latin typeface="+mj-ea"/>
                <a:ea typeface="+mj-ea"/>
                <a:cs typeface="Arial" panose="020B0604020202020204" pitchFamily="34" charset="0"/>
              </a:endParaRPr>
            </a:p>
          </p:txBody>
        </p:sp>
        <p:sp>
          <p:nvSpPr>
            <p:cNvPr id="37" name="椭圆 36"/>
            <p:cNvSpPr/>
            <p:nvPr/>
          </p:nvSpPr>
          <p:spPr>
            <a:xfrm>
              <a:off x="1281790" y="2334530"/>
              <a:ext cx="2819403" cy="2819403"/>
            </a:xfrm>
            <a:prstGeom prst="ellipse">
              <a:avLst/>
            </a:prstGeom>
            <a:blipFill dpi="0" rotWithShape="1">
              <a:blip r:embed="rId3" cstate="print"/>
              <a:srcRect/>
              <a:stretch>
                <a:fillRect l="-20000" r="-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79" fontAlgn="auto">
                <a:spcBef>
                  <a:spcPts val="0"/>
                </a:spcBef>
                <a:spcAft>
                  <a:spcPts val="0"/>
                </a:spcAft>
                <a:defRPr/>
              </a:pPr>
              <a:endParaRPr lang="zh-CN" altLang="en-US">
                <a:latin typeface="+mj-ea"/>
                <a:ea typeface="+mj-ea"/>
                <a:cs typeface="Arial" panose="020B0604020202020204" pitchFamily="34" charset="0"/>
              </a:endParaRPr>
            </a:p>
          </p:txBody>
        </p:sp>
      </p:grpSp>
      <p:sp>
        <p:nvSpPr>
          <p:cNvPr id="38" name="椭圆 37"/>
          <p:cNvSpPr/>
          <p:nvPr/>
        </p:nvSpPr>
        <p:spPr>
          <a:xfrm>
            <a:off x="4877684" y="2067854"/>
            <a:ext cx="394810" cy="394811"/>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1</a:t>
            </a:r>
            <a:endParaRPr lang="zh-CN" altLang="en-US" dirty="0">
              <a:latin typeface="+mj-ea"/>
              <a:ea typeface="+mj-ea"/>
            </a:endParaRPr>
          </a:p>
        </p:txBody>
      </p:sp>
      <p:sp>
        <p:nvSpPr>
          <p:cNvPr id="39" name="椭圆 38"/>
          <p:cNvSpPr/>
          <p:nvPr/>
        </p:nvSpPr>
        <p:spPr>
          <a:xfrm>
            <a:off x="5715392" y="3084118"/>
            <a:ext cx="394810" cy="394811"/>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a:t>
            </a:r>
            <a:endParaRPr lang="zh-CN" altLang="en-US" dirty="0">
              <a:latin typeface="+mj-ea"/>
              <a:ea typeface="+mj-ea"/>
            </a:endParaRPr>
          </a:p>
        </p:txBody>
      </p:sp>
      <p:sp>
        <p:nvSpPr>
          <p:cNvPr id="40" name="椭圆 39"/>
          <p:cNvSpPr/>
          <p:nvPr/>
        </p:nvSpPr>
        <p:spPr>
          <a:xfrm>
            <a:off x="5693246" y="4123091"/>
            <a:ext cx="394810" cy="394811"/>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3</a:t>
            </a:r>
            <a:endParaRPr lang="zh-CN" altLang="en-US" dirty="0">
              <a:latin typeface="+mj-ea"/>
              <a:ea typeface="+mj-ea"/>
            </a:endParaRPr>
          </a:p>
        </p:txBody>
      </p:sp>
      <p:sp>
        <p:nvSpPr>
          <p:cNvPr id="41" name="椭圆 40"/>
          <p:cNvSpPr/>
          <p:nvPr/>
        </p:nvSpPr>
        <p:spPr>
          <a:xfrm>
            <a:off x="4877684" y="5022264"/>
            <a:ext cx="394810" cy="394811"/>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4</a:t>
            </a:r>
            <a:endParaRPr lang="zh-CN" altLang="en-US" dirty="0">
              <a:latin typeface="+mj-ea"/>
              <a:ea typeface="+mj-ea"/>
            </a:endParaRPr>
          </a:p>
        </p:txBody>
      </p:sp>
      <p:grpSp>
        <p:nvGrpSpPr>
          <p:cNvPr id="42" name="组合 41"/>
          <p:cNvGrpSpPr/>
          <p:nvPr/>
        </p:nvGrpSpPr>
        <p:grpSpPr>
          <a:xfrm>
            <a:off x="6622585" y="1844824"/>
            <a:ext cx="829261" cy="829261"/>
            <a:chOff x="3989630" y="984316"/>
            <a:chExt cx="858956" cy="858956"/>
          </a:xfrm>
        </p:grpSpPr>
        <p:grpSp>
          <p:nvGrpSpPr>
            <p:cNvPr id="43" name="组合 42"/>
            <p:cNvGrpSpPr/>
            <p:nvPr/>
          </p:nvGrpSpPr>
          <p:grpSpPr>
            <a:xfrm>
              <a:off x="3989630" y="984316"/>
              <a:ext cx="858956" cy="858956"/>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48" name="椭圆 47"/>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44" name="组合 54"/>
            <p:cNvGrpSpPr>
              <a:grpSpLocks noChangeAspect="1"/>
            </p:cNvGrpSpPr>
            <p:nvPr/>
          </p:nvGrpSpPr>
          <p:grpSpPr bwMode="auto">
            <a:xfrm>
              <a:off x="4230408" y="1145668"/>
              <a:ext cx="389996" cy="469766"/>
              <a:chOff x="3452849" y="2667439"/>
              <a:chExt cx="239345" cy="288607"/>
            </a:xfrm>
          </p:grpSpPr>
          <p:sp>
            <p:nvSpPr>
              <p:cNvPr id="45" name="Freeform 846"/>
              <p:cNvSpPr>
                <a:spLocks/>
              </p:cNvSpPr>
              <p:nvPr/>
            </p:nvSpPr>
            <p:spPr bwMode="auto">
              <a:xfrm>
                <a:off x="3452849" y="2721892"/>
                <a:ext cx="239345" cy="234154"/>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chemeClr val="bg1"/>
              </a:solidFill>
              <a:ln>
                <a:noFill/>
              </a:ln>
            </p:spPr>
            <p:txBody>
              <a:bodyPr lIns="162560" tIns="81280" rIns="162560" bIns="81280"/>
              <a:lstStyle/>
              <a:p>
                <a:pPr defTabSz="1219079" fontAlgn="auto">
                  <a:spcBef>
                    <a:spcPts val="0"/>
                  </a:spcBef>
                  <a:spcAft>
                    <a:spcPts val="0"/>
                  </a:spcAft>
                  <a:defRPr/>
                </a:pPr>
                <a:endParaRPr lang="zh-CN" altLang="en-US" sz="3319">
                  <a:latin typeface="+mj-ea"/>
                  <a:ea typeface="+mj-ea"/>
                  <a:cs typeface="Arial" panose="020B0604020202020204" pitchFamily="34" charset="0"/>
                </a:endParaRPr>
              </a:p>
            </p:txBody>
          </p:sp>
          <p:sp>
            <p:nvSpPr>
              <p:cNvPr id="46" name="Freeform 847"/>
              <p:cNvSpPr>
                <a:spLocks/>
              </p:cNvSpPr>
              <p:nvPr/>
            </p:nvSpPr>
            <p:spPr bwMode="auto">
              <a:xfrm>
                <a:off x="3547138" y="2667439"/>
                <a:ext cx="44424" cy="138859"/>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chemeClr val="bg1"/>
              </a:solidFill>
              <a:ln>
                <a:noFill/>
              </a:ln>
            </p:spPr>
            <p:txBody>
              <a:bodyPr lIns="162560" tIns="81280" rIns="162560" bIns="81280"/>
              <a:lstStyle/>
              <a:p>
                <a:pPr defTabSz="1219079" fontAlgn="auto">
                  <a:spcBef>
                    <a:spcPts val="0"/>
                  </a:spcBef>
                  <a:spcAft>
                    <a:spcPts val="0"/>
                  </a:spcAft>
                  <a:defRPr/>
                </a:pPr>
                <a:endParaRPr lang="zh-CN" altLang="en-US" sz="3319">
                  <a:latin typeface="+mj-ea"/>
                  <a:ea typeface="+mj-ea"/>
                  <a:cs typeface="Arial" panose="020B0604020202020204" pitchFamily="34" charset="0"/>
                </a:endParaRPr>
              </a:p>
            </p:txBody>
          </p:sp>
        </p:grpSp>
      </p:grpSp>
      <p:grpSp>
        <p:nvGrpSpPr>
          <p:cNvPr id="49" name="组合 48"/>
          <p:cNvGrpSpPr/>
          <p:nvPr/>
        </p:nvGrpSpPr>
        <p:grpSpPr>
          <a:xfrm>
            <a:off x="7357699" y="2779333"/>
            <a:ext cx="829261" cy="829261"/>
            <a:chOff x="4684712" y="1948340"/>
            <a:chExt cx="858956" cy="858956"/>
          </a:xfrm>
        </p:grpSpPr>
        <p:grpSp>
          <p:nvGrpSpPr>
            <p:cNvPr id="50" name="组合 49"/>
            <p:cNvGrpSpPr/>
            <p:nvPr/>
          </p:nvGrpSpPr>
          <p:grpSpPr>
            <a:xfrm>
              <a:off x="4684712" y="1948340"/>
              <a:ext cx="858956" cy="858956"/>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53" name="椭圆 52"/>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51" name="Freeform 168"/>
            <p:cNvSpPr>
              <a:spLocks noChangeAspect="1" noEditPoints="1"/>
            </p:cNvSpPr>
            <p:nvPr/>
          </p:nvSpPr>
          <p:spPr bwMode="auto">
            <a:xfrm>
              <a:off x="4918327" y="2222412"/>
              <a:ext cx="425533" cy="364326"/>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lIns="162560" tIns="81280" rIns="162560" bIns="81280"/>
            <a:lstStyle/>
            <a:p>
              <a:pPr defTabSz="1219079" fontAlgn="auto">
                <a:spcBef>
                  <a:spcPts val="0"/>
                </a:spcBef>
                <a:spcAft>
                  <a:spcPts val="0"/>
                </a:spcAft>
                <a:defRPr/>
              </a:pPr>
              <a:endParaRPr lang="zh-CN" altLang="en-US" sz="3319">
                <a:latin typeface="+mj-ea"/>
                <a:ea typeface="+mj-ea"/>
                <a:cs typeface="Arial" panose="020B0604020202020204" pitchFamily="34" charset="0"/>
              </a:endParaRPr>
            </a:p>
          </p:txBody>
        </p:sp>
      </p:grpSp>
      <p:grpSp>
        <p:nvGrpSpPr>
          <p:cNvPr id="54" name="组合 53"/>
          <p:cNvGrpSpPr/>
          <p:nvPr/>
        </p:nvGrpSpPr>
        <p:grpSpPr>
          <a:xfrm>
            <a:off x="7390805" y="3885166"/>
            <a:ext cx="829261" cy="829261"/>
            <a:chOff x="4716016" y="2993953"/>
            <a:chExt cx="858956" cy="858956"/>
          </a:xfrm>
        </p:grpSpPr>
        <p:grpSp>
          <p:nvGrpSpPr>
            <p:cNvPr id="55" name="组合 54"/>
            <p:cNvGrpSpPr/>
            <p:nvPr/>
          </p:nvGrpSpPr>
          <p:grpSpPr>
            <a:xfrm>
              <a:off x="4716016" y="2993953"/>
              <a:ext cx="858956" cy="858956"/>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58" name="椭圆 57"/>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56" name="Freeform 203"/>
            <p:cNvSpPr>
              <a:spLocks noChangeAspect="1" noEditPoints="1"/>
            </p:cNvSpPr>
            <p:nvPr/>
          </p:nvSpPr>
          <p:spPr bwMode="auto">
            <a:xfrm>
              <a:off x="4972990" y="3242045"/>
              <a:ext cx="370870" cy="356606"/>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bg1"/>
            </a:solidFill>
            <a:ln>
              <a:noFill/>
            </a:ln>
          </p:spPr>
          <p:txBody>
            <a:bodyPr lIns="162560" tIns="81280" rIns="162560" bIns="81280"/>
            <a:lstStyle/>
            <a:p>
              <a:pPr defTabSz="1219079" fontAlgn="auto">
                <a:spcBef>
                  <a:spcPts val="0"/>
                </a:spcBef>
                <a:spcAft>
                  <a:spcPts val="0"/>
                </a:spcAft>
                <a:defRPr/>
              </a:pPr>
              <a:endParaRPr lang="zh-CN" altLang="en-US" sz="3319">
                <a:latin typeface="+mj-ea"/>
                <a:ea typeface="+mj-ea"/>
                <a:cs typeface="Arial" panose="020B0604020202020204" pitchFamily="34" charset="0"/>
              </a:endParaRPr>
            </a:p>
          </p:txBody>
        </p:sp>
      </p:grpSp>
      <p:grpSp>
        <p:nvGrpSpPr>
          <p:cNvPr id="59" name="组合 58"/>
          <p:cNvGrpSpPr/>
          <p:nvPr/>
        </p:nvGrpSpPr>
        <p:grpSpPr>
          <a:xfrm>
            <a:off x="6630216" y="4805995"/>
            <a:ext cx="829261" cy="829261"/>
            <a:chOff x="3996846" y="3864636"/>
            <a:chExt cx="858956" cy="858956"/>
          </a:xfrm>
        </p:grpSpPr>
        <p:grpSp>
          <p:nvGrpSpPr>
            <p:cNvPr id="60" name="组合 59"/>
            <p:cNvGrpSpPr/>
            <p:nvPr/>
          </p:nvGrpSpPr>
          <p:grpSpPr>
            <a:xfrm>
              <a:off x="3996846" y="3864636"/>
              <a:ext cx="858956" cy="858956"/>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63" name="椭圆 62"/>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61" name="Freeform 110"/>
            <p:cNvSpPr>
              <a:spLocks noChangeAspect="1" noEditPoints="1"/>
            </p:cNvSpPr>
            <p:nvPr/>
          </p:nvSpPr>
          <p:spPr bwMode="auto">
            <a:xfrm>
              <a:off x="4211960" y="4064356"/>
              <a:ext cx="424516" cy="376344"/>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bg1"/>
            </a:solidFill>
            <a:ln>
              <a:noFill/>
            </a:ln>
            <a:effectLst>
              <a:innerShdw blurRad="63500" dist="50800" dir="13500000">
                <a:prstClr val="black">
                  <a:alpha val="50000"/>
                </a:prstClr>
              </a:innerShdw>
            </a:effectLst>
          </p:spPr>
          <p:txBody>
            <a:bodyPr lIns="162560" tIns="81280" rIns="162560" bIns="81280"/>
            <a:lstStyle/>
            <a:p>
              <a:pPr defTabSz="1219079" fontAlgn="auto">
                <a:spcBef>
                  <a:spcPts val="0"/>
                </a:spcBef>
                <a:spcAft>
                  <a:spcPts val="0"/>
                </a:spcAft>
                <a:defRPr/>
              </a:pPr>
              <a:endParaRPr lang="zh-CN" altLang="en-US" sz="3319">
                <a:latin typeface="+mj-ea"/>
                <a:ea typeface="+mj-ea"/>
                <a:cs typeface="Arial" panose="020B0604020202020204" pitchFamily="34" charset="0"/>
              </a:endParaRPr>
            </a:p>
          </p:txBody>
        </p:sp>
      </p:grpSp>
      <p:sp>
        <p:nvSpPr>
          <p:cNvPr id="64" name="矩形 63"/>
          <p:cNvSpPr/>
          <p:nvPr/>
        </p:nvSpPr>
        <p:spPr>
          <a:xfrm>
            <a:off x="8335701" y="2830865"/>
            <a:ext cx="1631192" cy="400099"/>
          </a:xfrm>
          <a:prstGeom prst="rect">
            <a:avLst/>
          </a:prstGeom>
        </p:spPr>
        <p:txBody>
          <a:bodyPr wrap="none" lIns="121908" tIns="60955" rIns="121908" bIns="60955">
            <a:spAutoFit/>
          </a:bodyPr>
          <a:lstStyle/>
          <a:p>
            <a:r>
              <a:rPr lang="zh-CN" altLang="en-US" dirty="0">
                <a:latin typeface="+mj-ea"/>
                <a:ea typeface="+mj-ea"/>
              </a:rPr>
              <a:t>相关主题文字</a:t>
            </a:r>
          </a:p>
        </p:txBody>
      </p:sp>
      <p:sp>
        <p:nvSpPr>
          <p:cNvPr id="65" name="矩形 47"/>
          <p:cNvSpPr>
            <a:spLocks noChangeArrowheads="1"/>
          </p:cNvSpPr>
          <p:nvPr/>
        </p:nvSpPr>
        <p:spPr bwMode="auto">
          <a:xfrm>
            <a:off x="8304668" y="3076996"/>
            <a:ext cx="3218509" cy="630932"/>
          </a:xfrm>
          <a:prstGeom prst="rect">
            <a:avLst/>
          </a:prstGeom>
          <a:noFill/>
          <a:ln>
            <a:noFill/>
          </a:ln>
        </p:spPr>
        <p:txBody>
          <a:bodyPr lIns="121908" tIns="60955" rIns="121908" bIns="6095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50000"/>
              </a:lnSpc>
              <a:buNone/>
            </a:pPr>
            <a:r>
              <a:rPr lang="zh-CN" altLang="en-US" sz="1050" dirty="0">
                <a:latin typeface="+mj-ea"/>
                <a:ea typeface="+mj-ea"/>
              </a:rPr>
              <a:t>点击输入简要文字内容，文字内容需概括精炼，不用多余的文字修饰，言简意赅的说明该项内容。</a:t>
            </a:r>
            <a:endParaRPr lang="en-US" altLang="zh-CN" sz="1050" dirty="0">
              <a:latin typeface="+mj-ea"/>
              <a:ea typeface="+mj-ea"/>
            </a:endParaRPr>
          </a:p>
        </p:txBody>
      </p:sp>
      <p:sp>
        <p:nvSpPr>
          <p:cNvPr id="66" name="矩形 65"/>
          <p:cNvSpPr/>
          <p:nvPr/>
        </p:nvSpPr>
        <p:spPr>
          <a:xfrm>
            <a:off x="8414553" y="3921217"/>
            <a:ext cx="1631192" cy="400099"/>
          </a:xfrm>
          <a:prstGeom prst="rect">
            <a:avLst/>
          </a:prstGeom>
        </p:spPr>
        <p:txBody>
          <a:bodyPr wrap="none" lIns="121908" tIns="60955" rIns="121908" bIns="60955">
            <a:spAutoFit/>
          </a:bodyPr>
          <a:lstStyle/>
          <a:p>
            <a:r>
              <a:rPr lang="zh-CN" altLang="en-US" dirty="0">
                <a:latin typeface="+mj-ea"/>
                <a:ea typeface="+mj-ea"/>
              </a:rPr>
              <a:t>相关主题文字</a:t>
            </a:r>
          </a:p>
        </p:txBody>
      </p:sp>
      <p:sp>
        <p:nvSpPr>
          <p:cNvPr id="67" name="矩形 47"/>
          <p:cNvSpPr>
            <a:spLocks noChangeArrowheads="1"/>
          </p:cNvSpPr>
          <p:nvPr/>
        </p:nvSpPr>
        <p:spPr bwMode="auto">
          <a:xfrm>
            <a:off x="8383520" y="4167349"/>
            <a:ext cx="3218509" cy="630932"/>
          </a:xfrm>
          <a:prstGeom prst="rect">
            <a:avLst/>
          </a:prstGeom>
          <a:noFill/>
          <a:ln>
            <a:noFill/>
          </a:ln>
        </p:spPr>
        <p:txBody>
          <a:bodyPr lIns="121908" tIns="60955" rIns="121908" bIns="6095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50000"/>
              </a:lnSpc>
              <a:buNone/>
            </a:pPr>
            <a:r>
              <a:rPr lang="zh-CN" altLang="en-US" sz="1050" dirty="0">
                <a:latin typeface="+mj-ea"/>
                <a:ea typeface="+mj-ea"/>
              </a:rPr>
              <a:t>点击输入简要文字内容，文字内容需概括精炼，不用多余的文字修饰，言简意赅的说明该项内容。</a:t>
            </a:r>
            <a:endParaRPr lang="en-US" altLang="zh-CN" sz="1050" dirty="0">
              <a:latin typeface="+mj-ea"/>
              <a:ea typeface="+mj-ea"/>
            </a:endParaRPr>
          </a:p>
        </p:txBody>
      </p:sp>
      <p:sp>
        <p:nvSpPr>
          <p:cNvPr id="68" name="矩形 67"/>
          <p:cNvSpPr/>
          <p:nvPr/>
        </p:nvSpPr>
        <p:spPr>
          <a:xfrm>
            <a:off x="7700682" y="4920029"/>
            <a:ext cx="1631192" cy="400099"/>
          </a:xfrm>
          <a:prstGeom prst="rect">
            <a:avLst/>
          </a:prstGeom>
        </p:spPr>
        <p:txBody>
          <a:bodyPr wrap="none" lIns="121908" tIns="60955" rIns="121908" bIns="60955">
            <a:spAutoFit/>
          </a:bodyPr>
          <a:lstStyle/>
          <a:p>
            <a:r>
              <a:rPr lang="zh-CN" altLang="en-US" dirty="0">
                <a:latin typeface="+mj-ea"/>
                <a:ea typeface="+mj-ea"/>
              </a:rPr>
              <a:t>相关主题文字</a:t>
            </a:r>
          </a:p>
        </p:txBody>
      </p:sp>
      <p:sp>
        <p:nvSpPr>
          <p:cNvPr id="69" name="矩形 47"/>
          <p:cNvSpPr>
            <a:spLocks noChangeArrowheads="1"/>
          </p:cNvSpPr>
          <p:nvPr/>
        </p:nvSpPr>
        <p:spPr bwMode="auto">
          <a:xfrm>
            <a:off x="7669650" y="5166161"/>
            <a:ext cx="3218509" cy="630932"/>
          </a:xfrm>
          <a:prstGeom prst="rect">
            <a:avLst/>
          </a:prstGeom>
          <a:noFill/>
          <a:ln>
            <a:noFill/>
          </a:ln>
        </p:spPr>
        <p:txBody>
          <a:bodyPr lIns="121908" tIns="60955" rIns="121908" bIns="6095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50000"/>
              </a:lnSpc>
              <a:buNone/>
            </a:pPr>
            <a:r>
              <a:rPr lang="zh-CN" altLang="en-US" sz="1050" dirty="0">
                <a:latin typeface="+mj-ea"/>
                <a:ea typeface="+mj-ea"/>
              </a:rPr>
              <a:t>点击输入简要文字内容，文字内容需概括精炼，不用多余的文字修饰，言简意赅的说明该项内容。</a:t>
            </a:r>
            <a:endParaRPr lang="en-US" altLang="zh-CN" sz="1050" dirty="0">
              <a:latin typeface="+mj-ea"/>
              <a:ea typeface="+mj-ea"/>
            </a:endParaRPr>
          </a:p>
        </p:txBody>
      </p:sp>
    </p:spTree>
    <p:extLst>
      <p:ext uri="{BB962C8B-B14F-4D97-AF65-F5344CB8AC3E}">
        <p14:creationId xmlns:p14="http://schemas.microsoft.com/office/powerpoint/2010/main" val="3497081488"/>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1+#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par>
                                <p:cTn id="17" presetID="53" presetClass="entr" presetSubtype="16" fill="hold" grpId="0" nodeType="withEffect">
                                  <p:stCondLst>
                                    <p:cond delay="150"/>
                                  </p:stCondLst>
                                  <p:childTnLst>
                                    <p:set>
                                      <p:cBhvr>
                                        <p:cTn id="18" dur="1" fill="hold">
                                          <p:stCondLst>
                                            <p:cond delay="0"/>
                                          </p:stCondLst>
                                        </p:cTn>
                                        <p:tgtEl>
                                          <p:spTgt spid="38"/>
                                        </p:tgtEl>
                                        <p:attrNameLst>
                                          <p:attrName>style.visibility</p:attrName>
                                        </p:attrNameLst>
                                      </p:cBhvr>
                                      <p:to>
                                        <p:strVal val="visible"/>
                                      </p:to>
                                    </p:set>
                                    <p:anim calcmode="lin" valueType="num">
                                      <p:cBhvr>
                                        <p:cTn id="19" dur="350" fill="hold"/>
                                        <p:tgtEl>
                                          <p:spTgt spid="38"/>
                                        </p:tgtEl>
                                        <p:attrNameLst>
                                          <p:attrName>ppt_w</p:attrName>
                                        </p:attrNameLst>
                                      </p:cBhvr>
                                      <p:tavLst>
                                        <p:tav tm="0">
                                          <p:val>
                                            <p:fltVal val="0"/>
                                          </p:val>
                                        </p:tav>
                                        <p:tav tm="100000">
                                          <p:val>
                                            <p:strVal val="#ppt_w"/>
                                          </p:val>
                                        </p:tav>
                                      </p:tavLst>
                                    </p:anim>
                                    <p:anim calcmode="lin" valueType="num">
                                      <p:cBhvr>
                                        <p:cTn id="20" dur="350" fill="hold"/>
                                        <p:tgtEl>
                                          <p:spTgt spid="38"/>
                                        </p:tgtEl>
                                        <p:attrNameLst>
                                          <p:attrName>ppt_h</p:attrName>
                                        </p:attrNameLst>
                                      </p:cBhvr>
                                      <p:tavLst>
                                        <p:tav tm="0">
                                          <p:val>
                                            <p:fltVal val="0"/>
                                          </p:val>
                                        </p:tav>
                                        <p:tav tm="100000">
                                          <p:val>
                                            <p:strVal val="#ppt_h"/>
                                          </p:val>
                                        </p:tav>
                                      </p:tavLst>
                                    </p:anim>
                                    <p:animEffect transition="in" filter="fade">
                                      <p:cBhvr>
                                        <p:cTn id="21" dur="350"/>
                                        <p:tgtEl>
                                          <p:spTgt spid="38"/>
                                        </p:tgtEl>
                                      </p:cBhvr>
                                    </p:animEffect>
                                  </p:childTnLst>
                                </p:cTn>
                              </p:par>
                              <p:par>
                                <p:cTn id="22" presetID="53" presetClass="entr" presetSubtype="16" fill="hold" grpId="0" nodeType="withEffect">
                                  <p:stCondLst>
                                    <p:cond delay="250"/>
                                  </p:stCondLst>
                                  <p:childTnLst>
                                    <p:set>
                                      <p:cBhvr>
                                        <p:cTn id="23" dur="1" fill="hold">
                                          <p:stCondLst>
                                            <p:cond delay="0"/>
                                          </p:stCondLst>
                                        </p:cTn>
                                        <p:tgtEl>
                                          <p:spTgt spid="39"/>
                                        </p:tgtEl>
                                        <p:attrNameLst>
                                          <p:attrName>style.visibility</p:attrName>
                                        </p:attrNameLst>
                                      </p:cBhvr>
                                      <p:to>
                                        <p:strVal val="visible"/>
                                      </p:to>
                                    </p:set>
                                    <p:anim calcmode="lin" valueType="num">
                                      <p:cBhvr>
                                        <p:cTn id="24" dur="350" fill="hold"/>
                                        <p:tgtEl>
                                          <p:spTgt spid="39"/>
                                        </p:tgtEl>
                                        <p:attrNameLst>
                                          <p:attrName>ppt_w</p:attrName>
                                        </p:attrNameLst>
                                      </p:cBhvr>
                                      <p:tavLst>
                                        <p:tav tm="0">
                                          <p:val>
                                            <p:fltVal val="0"/>
                                          </p:val>
                                        </p:tav>
                                        <p:tav tm="100000">
                                          <p:val>
                                            <p:strVal val="#ppt_w"/>
                                          </p:val>
                                        </p:tav>
                                      </p:tavLst>
                                    </p:anim>
                                    <p:anim calcmode="lin" valueType="num">
                                      <p:cBhvr>
                                        <p:cTn id="25" dur="350" fill="hold"/>
                                        <p:tgtEl>
                                          <p:spTgt spid="39"/>
                                        </p:tgtEl>
                                        <p:attrNameLst>
                                          <p:attrName>ppt_h</p:attrName>
                                        </p:attrNameLst>
                                      </p:cBhvr>
                                      <p:tavLst>
                                        <p:tav tm="0">
                                          <p:val>
                                            <p:fltVal val="0"/>
                                          </p:val>
                                        </p:tav>
                                        <p:tav tm="100000">
                                          <p:val>
                                            <p:strVal val="#ppt_h"/>
                                          </p:val>
                                        </p:tav>
                                      </p:tavLst>
                                    </p:anim>
                                    <p:animEffect transition="in" filter="fade">
                                      <p:cBhvr>
                                        <p:cTn id="26" dur="350"/>
                                        <p:tgtEl>
                                          <p:spTgt spid="39"/>
                                        </p:tgtEl>
                                      </p:cBhvr>
                                    </p:animEffect>
                                  </p:childTnLst>
                                </p:cTn>
                              </p:par>
                              <p:par>
                                <p:cTn id="27" presetID="53" presetClass="entr" presetSubtype="16" fill="hold" grpId="0" nodeType="withEffect">
                                  <p:stCondLst>
                                    <p:cond delay="350"/>
                                  </p:stCondLst>
                                  <p:childTnLst>
                                    <p:set>
                                      <p:cBhvr>
                                        <p:cTn id="28" dur="1" fill="hold">
                                          <p:stCondLst>
                                            <p:cond delay="0"/>
                                          </p:stCondLst>
                                        </p:cTn>
                                        <p:tgtEl>
                                          <p:spTgt spid="40"/>
                                        </p:tgtEl>
                                        <p:attrNameLst>
                                          <p:attrName>style.visibility</p:attrName>
                                        </p:attrNameLst>
                                      </p:cBhvr>
                                      <p:to>
                                        <p:strVal val="visible"/>
                                      </p:to>
                                    </p:set>
                                    <p:anim calcmode="lin" valueType="num">
                                      <p:cBhvr>
                                        <p:cTn id="29" dur="350" fill="hold"/>
                                        <p:tgtEl>
                                          <p:spTgt spid="40"/>
                                        </p:tgtEl>
                                        <p:attrNameLst>
                                          <p:attrName>ppt_w</p:attrName>
                                        </p:attrNameLst>
                                      </p:cBhvr>
                                      <p:tavLst>
                                        <p:tav tm="0">
                                          <p:val>
                                            <p:fltVal val="0"/>
                                          </p:val>
                                        </p:tav>
                                        <p:tav tm="100000">
                                          <p:val>
                                            <p:strVal val="#ppt_w"/>
                                          </p:val>
                                        </p:tav>
                                      </p:tavLst>
                                    </p:anim>
                                    <p:anim calcmode="lin" valueType="num">
                                      <p:cBhvr>
                                        <p:cTn id="30" dur="350" fill="hold"/>
                                        <p:tgtEl>
                                          <p:spTgt spid="40"/>
                                        </p:tgtEl>
                                        <p:attrNameLst>
                                          <p:attrName>ppt_h</p:attrName>
                                        </p:attrNameLst>
                                      </p:cBhvr>
                                      <p:tavLst>
                                        <p:tav tm="0">
                                          <p:val>
                                            <p:fltVal val="0"/>
                                          </p:val>
                                        </p:tav>
                                        <p:tav tm="100000">
                                          <p:val>
                                            <p:strVal val="#ppt_h"/>
                                          </p:val>
                                        </p:tav>
                                      </p:tavLst>
                                    </p:anim>
                                    <p:animEffect transition="in" filter="fade">
                                      <p:cBhvr>
                                        <p:cTn id="31" dur="350"/>
                                        <p:tgtEl>
                                          <p:spTgt spid="40"/>
                                        </p:tgtEl>
                                      </p:cBhvr>
                                    </p:animEffect>
                                  </p:childTnLst>
                                </p:cTn>
                              </p:par>
                              <p:par>
                                <p:cTn id="32" presetID="53" presetClass="entr" presetSubtype="16" fill="hold" grpId="0" nodeType="withEffect">
                                  <p:stCondLst>
                                    <p:cond delay="450"/>
                                  </p:stCondLst>
                                  <p:childTnLst>
                                    <p:set>
                                      <p:cBhvr>
                                        <p:cTn id="33" dur="1" fill="hold">
                                          <p:stCondLst>
                                            <p:cond delay="0"/>
                                          </p:stCondLst>
                                        </p:cTn>
                                        <p:tgtEl>
                                          <p:spTgt spid="41"/>
                                        </p:tgtEl>
                                        <p:attrNameLst>
                                          <p:attrName>style.visibility</p:attrName>
                                        </p:attrNameLst>
                                      </p:cBhvr>
                                      <p:to>
                                        <p:strVal val="visible"/>
                                      </p:to>
                                    </p:set>
                                    <p:anim calcmode="lin" valueType="num">
                                      <p:cBhvr>
                                        <p:cTn id="34" dur="350" fill="hold"/>
                                        <p:tgtEl>
                                          <p:spTgt spid="41"/>
                                        </p:tgtEl>
                                        <p:attrNameLst>
                                          <p:attrName>ppt_w</p:attrName>
                                        </p:attrNameLst>
                                      </p:cBhvr>
                                      <p:tavLst>
                                        <p:tav tm="0">
                                          <p:val>
                                            <p:fltVal val="0"/>
                                          </p:val>
                                        </p:tav>
                                        <p:tav tm="100000">
                                          <p:val>
                                            <p:strVal val="#ppt_w"/>
                                          </p:val>
                                        </p:tav>
                                      </p:tavLst>
                                    </p:anim>
                                    <p:anim calcmode="lin" valueType="num">
                                      <p:cBhvr>
                                        <p:cTn id="35" dur="350" fill="hold"/>
                                        <p:tgtEl>
                                          <p:spTgt spid="41"/>
                                        </p:tgtEl>
                                        <p:attrNameLst>
                                          <p:attrName>ppt_h</p:attrName>
                                        </p:attrNameLst>
                                      </p:cBhvr>
                                      <p:tavLst>
                                        <p:tav tm="0">
                                          <p:val>
                                            <p:fltVal val="0"/>
                                          </p:val>
                                        </p:tav>
                                        <p:tav tm="100000">
                                          <p:val>
                                            <p:strVal val="#ppt_h"/>
                                          </p:val>
                                        </p:tav>
                                      </p:tavLst>
                                    </p:anim>
                                    <p:animEffect transition="in" filter="fade">
                                      <p:cBhvr>
                                        <p:cTn id="36" dur="350"/>
                                        <p:tgtEl>
                                          <p:spTgt spid="41"/>
                                        </p:tgtEl>
                                      </p:cBhvr>
                                    </p:animEffect>
                                  </p:childTnLst>
                                </p:cTn>
                              </p:par>
                            </p:childTnLst>
                          </p:cTn>
                        </p:par>
                        <p:par>
                          <p:cTn id="37" fill="hold">
                            <p:stCondLst>
                              <p:cond delay="1800"/>
                            </p:stCondLst>
                            <p:childTnLst>
                              <p:par>
                                <p:cTn id="38" presetID="22" presetClass="entr" presetSubtype="8"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par>
                                <p:cTn id="41" presetID="22" presetClass="entr" presetSubtype="8"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par>
                                <p:cTn id="47" presetID="22" presetClass="entr" presetSubtype="8"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childTnLst>
                          </p:cTn>
                        </p:par>
                        <p:par>
                          <p:cTn id="50" fill="hold">
                            <p:stCondLst>
                              <p:cond delay="2300"/>
                            </p:stCondLst>
                            <p:childTnLst>
                              <p:par>
                                <p:cTn id="51" presetID="53" presetClass="entr" presetSubtype="16" fill="hold" nodeType="afterEffect">
                                  <p:stCondLst>
                                    <p:cond delay="0"/>
                                  </p:stCondLst>
                                  <p:childTnLst>
                                    <p:set>
                                      <p:cBhvr>
                                        <p:cTn id="52" dur="1" fill="hold">
                                          <p:stCondLst>
                                            <p:cond delay="0"/>
                                          </p:stCondLst>
                                        </p:cTn>
                                        <p:tgtEl>
                                          <p:spTgt spid="42"/>
                                        </p:tgtEl>
                                        <p:attrNameLst>
                                          <p:attrName>style.visibility</p:attrName>
                                        </p:attrNameLst>
                                      </p:cBhvr>
                                      <p:to>
                                        <p:strVal val="visible"/>
                                      </p:to>
                                    </p:set>
                                    <p:anim calcmode="lin" valueType="num">
                                      <p:cBhvr>
                                        <p:cTn id="53" dur="500" fill="hold"/>
                                        <p:tgtEl>
                                          <p:spTgt spid="42"/>
                                        </p:tgtEl>
                                        <p:attrNameLst>
                                          <p:attrName>ppt_w</p:attrName>
                                        </p:attrNameLst>
                                      </p:cBhvr>
                                      <p:tavLst>
                                        <p:tav tm="0">
                                          <p:val>
                                            <p:fltVal val="0"/>
                                          </p:val>
                                        </p:tav>
                                        <p:tav tm="100000">
                                          <p:val>
                                            <p:strVal val="#ppt_w"/>
                                          </p:val>
                                        </p:tav>
                                      </p:tavLst>
                                    </p:anim>
                                    <p:anim calcmode="lin" valueType="num">
                                      <p:cBhvr>
                                        <p:cTn id="54" dur="500" fill="hold"/>
                                        <p:tgtEl>
                                          <p:spTgt spid="42"/>
                                        </p:tgtEl>
                                        <p:attrNameLst>
                                          <p:attrName>ppt_h</p:attrName>
                                        </p:attrNameLst>
                                      </p:cBhvr>
                                      <p:tavLst>
                                        <p:tav tm="0">
                                          <p:val>
                                            <p:fltVal val="0"/>
                                          </p:val>
                                        </p:tav>
                                        <p:tav tm="100000">
                                          <p:val>
                                            <p:strVal val="#ppt_h"/>
                                          </p:val>
                                        </p:tav>
                                      </p:tavLst>
                                    </p:anim>
                                    <p:animEffect transition="in" filter="fade">
                                      <p:cBhvr>
                                        <p:cTn id="55" dur="500"/>
                                        <p:tgtEl>
                                          <p:spTgt spid="42"/>
                                        </p:tgtEl>
                                      </p:cBhvr>
                                    </p:animEffect>
                                  </p:childTnLst>
                                </p:cTn>
                              </p:par>
                              <p:par>
                                <p:cTn id="56" presetID="53" presetClass="entr" presetSubtype="16" fill="hold" nodeType="withEffect">
                                  <p:stCondLst>
                                    <p:cond delay="150"/>
                                  </p:stCondLst>
                                  <p:childTnLst>
                                    <p:set>
                                      <p:cBhvr>
                                        <p:cTn id="57" dur="1" fill="hold">
                                          <p:stCondLst>
                                            <p:cond delay="0"/>
                                          </p:stCondLst>
                                        </p:cTn>
                                        <p:tgtEl>
                                          <p:spTgt spid="49"/>
                                        </p:tgtEl>
                                        <p:attrNameLst>
                                          <p:attrName>style.visibility</p:attrName>
                                        </p:attrNameLst>
                                      </p:cBhvr>
                                      <p:to>
                                        <p:strVal val="visible"/>
                                      </p:to>
                                    </p:set>
                                    <p:anim calcmode="lin" valueType="num">
                                      <p:cBhvr>
                                        <p:cTn id="58" dur="500" fill="hold"/>
                                        <p:tgtEl>
                                          <p:spTgt spid="49"/>
                                        </p:tgtEl>
                                        <p:attrNameLst>
                                          <p:attrName>ppt_w</p:attrName>
                                        </p:attrNameLst>
                                      </p:cBhvr>
                                      <p:tavLst>
                                        <p:tav tm="0">
                                          <p:val>
                                            <p:fltVal val="0"/>
                                          </p:val>
                                        </p:tav>
                                        <p:tav tm="100000">
                                          <p:val>
                                            <p:strVal val="#ppt_w"/>
                                          </p:val>
                                        </p:tav>
                                      </p:tavLst>
                                    </p:anim>
                                    <p:anim calcmode="lin" valueType="num">
                                      <p:cBhvr>
                                        <p:cTn id="59" dur="500" fill="hold"/>
                                        <p:tgtEl>
                                          <p:spTgt spid="49"/>
                                        </p:tgtEl>
                                        <p:attrNameLst>
                                          <p:attrName>ppt_h</p:attrName>
                                        </p:attrNameLst>
                                      </p:cBhvr>
                                      <p:tavLst>
                                        <p:tav tm="0">
                                          <p:val>
                                            <p:fltVal val="0"/>
                                          </p:val>
                                        </p:tav>
                                        <p:tav tm="100000">
                                          <p:val>
                                            <p:strVal val="#ppt_h"/>
                                          </p:val>
                                        </p:tav>
                                      </p:tavLst>
                                    </p:anim>
                                    <p:animEffect transition="in" filter="fade">
                                      <p:cBhvr>
                                        <p:cTn id="60" dur="500"/>
                                        <p:tgtEl>
                                          <p:spTgt spid="49"/>
                                        </p:tgtEl>
                                      </p:cBhvr>
                                    </p:animEffect>
                                  </p:childTnLst>
                                </p:cTn>
                              </p:par>
                              <p:par>
                                <p:cTn id="61" presetID="53" presetClass="entr" presetSubtype="16" fill="hold" nodeType="withEffect">
                                  <p:stCondLst>
                                    <p:cond delay="300"/>
                                  </p:stCondLst>
                                  <p:childTnLst>
                                    <p:set>
                                      <p:cBhvr>
                                        <p:cTn id="62" dur="1" fill="hold">
                                          <p:stCondLst>
                                            <p:cond delay="0"/>
                                          </p:stCondLst>
                                        </p:cTn>
                                        <p:tgtEl>
                                          <p:spTgt spid="54"/>
                                        </p:tgtEl>
                                        <p:attrNameLst>
                                          <p:attrName>style.visibility</p:attrName>
                                        </p:attrNameLst>
                                      </p:cBhvr>
                                      <p:to>
                                        <p:strVal val="visible"/>
                                      </p:to>
                                    </p:set>
                                    <p:anim calcmode="lin" valueType="num">
                                      <p:cBhvr>
                                        <p:cTn id="63" dur="500" fill="hold"/>
                                        <p:tgtEl>
                                          <p:spTgt spid="54"/>
                                        </p:tgtEl>
                                        <p:attrNameLst>
                                          <p:attrName>ppt_w</p:attrName>
                                        </p:attrNameLst>
                                      </p:cBhvr>
                                      <p:tavLst>
                                        <p:tav tm="0">
                                          <p:val>
                                            <p:fltVal val="0"/>
                                          </p:val>
                                        </p:tav>
                                        <p:tav tm="100000">
                                          <p:val>
                                            <p:strVal val="#ppt_w"/>
                                          </p:val>
                                        </p:tav>
                                      </p:tavLst>
                                    </p:anim>
                                    <p:anim calcmode="lin" valueType="num">
                                      <p:cBhvr>
                                        <p:cTn id="64" dur="500" fill="hold"/>
                                        <p:tgtEl>
                                          <p:spTgt spid="54"/>
                                        </p:tgtEl>
                                        <p:attrNameLst>
                                          <p:attrName>ppt_h</p:attrName>
                                        </p:attrNameLst>
                                      </p:cBhvr>
                                      <p:tavLst>
                                        <p:tav tm="0">
                                          <p:val>
                                            <p:fltVal val="0"/>
                                          </p:val>
                                        </p:tav>
                                        <p:tav tm="100000">
                                          <p:val>
                                            <p:strVal val="#ppt_h"/>
                                          </p:val>
                                        </p:tav>
                                      </p:tavLst>
                                    </p:anim>
                                    <p:animEffect transition="in" filter="fade">
                                      <p:cBhvr>
                                        <p:cTn id="65" dur="500"/>
                                        <p:tgtEl>
                                          <p:spTgt spid="54"/>
                                        </p:tgtEl>
                                      </p:cBhvr>
                                    </p:animEffect>
                                  </p:childTnLst>
                                </p:cTn>
                              </p:par>
                              <p:par>
                                <p:cTn id="66" presetID="53" presetClass="entr" presetSubtype="16" fill="hold" nodeType="withEffect">
                                  <p:stCondLst>
                                    <p:cond delay="450"/>
                                  </p:stCondLst>
                                  <p:childTnLst>
                                    <p:set>
                                      <p:cBhvr>
                                        <p:cTn id="67" dur="1" fill="hold">
                                          <p:stCondLst>
                                            <p:cond delay="0"/>
                                          </p:stCondLst>
                                        </p:cTn>
                                        <p:tgtEl>
                                          <p:spTgt spid="59"/>
                                        </p:tgtEl>
                                        <p:attrNameLst>
                                          <p:attrName>style.visibility</p:attrName>
                                        </p:attrNameLst>
                                      </p:cBhvr>
                                      <p:to>
                                        <p:strVal val="visible"/>
                                      </p:to>
                                    </p:set>
                                    <p:anim calcmode="lin" valueType="num">
                                      <p:cBhvr>
                                        <p:cTn id="68" dur="500" fill="hold"/>
                                        <p:tgtEl>
                                          <p:spTgt spid="59"/>
                                        </p:tgtEl>
                                        <p:attrNameLst>
                                          <p:attrName>ppt_w</p:attrName>
                                        </p:attrNameLst>
                                      </p:cBhvr>
                                      <p:tavLst>
                                        <p:tav tm="0">
                                          <p:val>
                                            <p:fltVal val="0"/>
                                          </p:val>
                                        </p:tav>
                                        <p:tav tm="100000">
                                          <p:val>
                                            <p:strVal val="#ppt_w"/>
                                          </p:val>
                                        </p:tav>
                                      </p:tavLst>
                                    </p:anim>
                                    <p:anim calcmode="lin" valueType="num">
                                      <p:cBhvr>
                                        <p:cTn id="69" dur="500" fill="hold"/>
                                        <p:tgtEl>
                                          <p:spTgt spid="59"/>
                                        </p:tgtEl>
                                        <p:attrNameLst>
                                          <p:attrName>ppt_h</p:attrName>
                                        </p:attrNameLst>
                                      </p:cBhvr>
                                      <p:tavLst>
                                        <p:tav tm="0">
                                          <p:val>
                                            <p:fltVal val="0"/>
                                          </p:val>
                                        </p:tav>
                                        <p:tav tm="100000">
                                          <p:val>
                                            <p:strVal val="#ppt_h"/>
                                          </p:val>
                                        </p:tav>
                                      </p:tavLst>
                                    </p:anim>
                                    <p:animEffect transition="in" filter="fade">
                                      <p:cBhvr>
                                        <p:cTn id="70" dur="500"/>
                                        <p:tgtEl>
                                          <p:spTgt spid="59"/>
                                        </p:tgtEl>
                                      </p:cBhvr>
                                    </p:animEffect>
                                  </p:childTnLst>
                                </p:cTn>
                              </p:par>
                            </p:childTnLst>
                          </p:cTn>
                        </p:par>
                        <p:par>
                          <p:cTn id="71" fill="hold">
                            <p:stCondLst>
                              <p:cond delay="3250"/>
                            </p:stCondLst>
                            <p:childTnLst>
                              <p:par>
                                <p:cTn id="72" presetID="2" presetClass="entr" presetSubtype="2" fill="hold" grpId="0" nodeType="after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additive="base">
                                        <p:cTn id="74" dur="500" fill="hold"/>
                                        <p:tgtEl>
                                          <p:spTgt spid="33"/>
                                        </p:tgtEl>
                                        <p:attrNameLst>
                                          <p:attrName>ppt_x</p:attrName>
                                        </p:attrNameLst>
                                      </p:cBhvr>
                                      <p:tavLst>
                                        <p:tav tm="0">
                                          <p:val>
                                            <p:strVal val="1+#ppt_w/2"/>
                                          </p:val>
                                        </p:tav>
                                        <p:tav tm="100000">
                                          <p:val>
                                            <p:strVal val="#ppt_x"/>
                                          </p:val>
                                        </p:tav>
                                      </p:tavLst>
                                    </p:anim>
                                    <p:anim calcmode="lin" valueType="num">
                                      <p:cBhvr additive="base">
                                        <p:cTn id="75" dur="500" fill="hold"/>
                                        <p:tgtEl>
                                          <p:spTgt spid="33"/>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64"/>
                                        </p:tgtEl>
                                        <p:attrNameLst>
                                          <p:attrName>style.visibility</p:attrName>
                                        </p:attrNameLst>
                                      </p:cBhvr>
                                      <p:to>
                                        <p:strVal val="visible"/>
                                      </p:to>
                                    </p:set>
                                    <p:anim calcmode="lin" valueType="num">
                                      <p:cBhvr additive="base">
                                        <p:cTn id="78" dur="500" fill="hold"/>
                                        <p:tgtEl>
                                          <p:spTgt spid="64"/>
                                        </p:tgtEl>
                                        <p:attrNameLst>
                                          <p:attrName>ppt_x</p:attrName>
                                        </p:attrNameLst>
                                      </p:cBhvr>
                                      <p:tavLst>
                                        <p:tav tm="0">
                                          <p:val>
                                            <p:strVal val="1+#ppt_w/2"/>
                                          </p:val>
                                        </p:tav>
                                        <p:tav tm="100000">
                                          <p:val>
                                            <p:strVal val="#ppt_x"/>
                                          </p:val>
                                        </p:tav>
                                      </p:tavLst>
                                    </p:anim>
                                    <p:anim calcmode="lin" valueType="num">
                                      <p:cBhvr additive="base">
                                        <p:cTn id="79" dur="500" fill="hold"/>
                                        <p:tgtEl>
                                          <p:spTgt spid="64"/>
                                        </p:tgtEl>
                                        <p:attrNameLst>
                                          <p:attrName>ppt_y</p:attrName>
                                        </p:attrNameLst>
                                      </p:cBhvr>
                                      <p:tavLst>
                                        <p:tav tm="0">
                                          <p:val>
                                            <p:strVal val="#ppt_y"/>
                                          </p:val>
                                        </p:tav>
                                        <p:tav tm="100000">
                                          <p:val>
                                            <p:strVal val="#ppt_y"/>
                                          </p:val>
                                        </p:tav>
                                      </p:tavLst>
                                    </p:anim>
                                  </p:childTnLst>
                                </p:cTn>
                              </p:par>
                              <p:par>
                                <p:cTn id="80" presetID="2" presetClass="entr" presetSubtype="2" fill="hold" grpId="0" nodeType="withEffect">
                                  <p:stCondLst>
                                    <p:cond delay="0"/>
                                  </p:stCondLst>
                                  <p:childTnLst>
                                    <p:set>
                                      <p:cBhvr>
                                        <p:cTn id="81" dur="1" fill="hold">
                                          <p:stCondLst>
                                            <p:cond delay="0"/>
                                          </p:stCondLst>
                                        </p:cTn>
                                        <p:tgtEl>
                                          <p:spTgt spid="66"/>
                                        </p:tgtEl>
                                        <p:attrNameLst>
                                          <p:attrName>style.visibility</p:attrName>
                                        </p:attrNameLst>
                                      </p:cBhvr>
                                      <p:to>
                                        <p:strVal val="visible"/>
                                      </p:to>
                                    </p:set>
                                    <p:anim calcmode="lin" valueType="num">
                                      <p:cBhvr additive="base">
                                        <p:cTn id="82" dur="500" fill="hold"/>
                                        <p:tgtEl>
                                          <p:spTgt spid="66"/>
                                        </p:tgtEl>
                                        <p:attrNameLst>
                                          <p:attrName>ppt_x</p:attrName>
                                        </p:attrNameLst>
                                      </p:cBhvr>
                                      <p:tavLst>
                                        <p:tav tm="0">
                                          <p:val>
                                            <p:strVal val="1+#ppt_w/2"/>
                                          </p:val>
                                        </p:tav>
                                        <p:tav tm="100000">
                                          <p:val>
                                            <p:strVal val="#ppt_x"/>
                                          </p:val>
                                        </p:tav>
                                      </p:tavLst>
                                    </p:anim>
                                    <p:anim calcmode="lin" valueType="num">
                                      <p:cBhvr additive="base">
                                        <p:cTn id="83" dur="500" fill="hold"/>
                                        <p:tgtEl>
                                          <p:spTgt spid="66"/>
                                        </p:tgtEl>
                                        <p:attrNameLst>
                                          <p:attrName>ppt_y</p:attrName>
                                        </p:attrNameLst>
                                      </p:cBhvr>
                                      <p:tavLst>
                                        <p:tav tm="0">
                                          <p:val>
                                            <p:strVal val="#ppt_y"/>
                                          </p:val>
                                        </p:tav>
                                        <p:tav tm="100000">
                                          <p:val>
                                            <p:strVal val="#ppt_y"/>
                                          </p:val>
                                        </p:tav>
                                      </p:tavLst>
                                    </p:anim>
                                  </p:childTnLst>
                                </p:cTn>
                              </p:par>
                              <p:par>
                                <p:cTn id="84" presetID="2" presetClass="entr" presetSubtype="2" fill="hold" grpId="0" nodeType="withEffect">
                                  <p:stCondLst>
                                    <p:cond delay="0"/>
                                  </p:stCondLst>
                                  <p:childTnLst>
                                    <p:set>
                                      <p:cBhvr>
                                        <p:cTn id="85" dur="1" fill="hold">
                                          <p:stCondLst>
                                            <p:cond delay="0"/>
                                          </p:stCondLst>
                                        </p:cTn>
                                        <p:tgtEl>
                                          <p:spTgt spid="68"/>
                                        </p:tgtEl>
                                        <p:attrNameLst>
                                          <p:attrName>style.visibility</p:attrName>
                                        </p:attrNameLst>
                                      </p:cBhvr>
                                      <p:to>
                                        <p:strVal val="visible"/>
                                      </p:to>
                                    </p:set>
                                    <p:anim calcmode="lin" valueType="num">
                                      <p:cBhvr additive="base">
                                        <p:cTn id="86" dur="500" fill="hold"/>
                                        <p:tgtEl>
                                          <p:spTgt spid="68"/>
                                        </p:tgtEl>
                                        <p:attrNameLst>
                                          <p:attrName>ppt_x</p:attrName>
                                        </p:attrNameLst>
                                      </p:cBhvr>
                                      <p:tavLst>
                                        <p:tav tm="0">
                                          <p:val>
                                            <p:strVal val="1+#ppt_w/2"/>
                                          </p:val>
                                        </p:tav>
                                        <p:tav tm="100000">
                                          <p:val>
                                            <p:strVal val="#ppt_x"/>
                                          </p:val>
                                        </p:tav>
                                      </p:tavLst>
                                    </p:anim>
                                    <p:anim calcmode="lin" valueType="num">
                                      <p:cBhvr additive="base">
                                        <p:cTn id="87" dur="500" fill="hold"/>
                                        <p:tgtEl>
                                          <p:spTgt spid="68"/>
                                        </p:tgtEl>
                                        <p:attrNameLst>
                                          <p:attrName>ppt_y</p:attrName>
                                        </p:attrNameLst>
                                      </p:cBhvr>
                                      <p:tavLst>
                                        <p:tav tm="0">
                                          <p:val>
                                            <p:strVal val="#ppt_y"/>
                                          </p:val>
                                        </p:tav>
                                        <p:tav tm="100000">
                                          <p:val>
                                            <p:strVal val="#ppt_y"/>
                                          </p:val>
                                        </p:tav>
                                      </p:tavLst>
                                    </p:anim>
                                  </p:childTnLst>
                                </p:cTn>
                              </p:par>
                            </p:childTnLst>
                          </p:cTn>
                        </p:par>
                        <p:par>
                          <p:cTn id="88" fill="hold">
                            <p:stCondLst>
                              <p:cond delay="3750"/>
                            </p:stCondLst>
                            <p:childTnLst>
                              <p:par>
                                <p:cTn id="89" presetID="16" presetClass="entr" presetSubtype="21"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barn(inVertical)">
                                      <p:cBhvr>
                                        <p:cTn id="91" dur="500"/>
                                        <p:tgtEl>
                                          <p:spTgt spid="34"/>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barn(inVertical)">
                                      <p:cBhvr>
                                        <p:cTn id="94" dur="500"/>
                                        <p:tgtEl>
                                          <p:spTgt spid="65"/>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67"/>
                                        </p:tgtEl>
                                        <p:attrNameLst>
                                          <p:attrName>style.visibility</p:attrName>
                                        </p:attrNameLst>
                                      </p:cBhvr>
                                      <p:to>
                                        <p:strVal val="visible"/>
                                      </p:to>
                                    </p:set>
                                    <p:animEffect transition="in" filter="barn(inVertical)">
                                      <p:cBhvr>
                                        <p:cTn id="97" dur="500"/>
                                        <p:tgtEl>
                                          <p:spTgt spid="67"/>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69"/>
                                        </p:tgtEl>
                                        <p:attrNameLst>
                                          <p:attrName>style.visibility</p:attrName>
                                        </p:attrNameLst>
                                      </p:cBhvr>
                                      <p:to>
                                        <p:strVal val="visible"/>
                                      </p:to>
                                    </p:set>
                                    <p:animEffect transition="in" filter="barn(inVertical)">
                                      <p:cBhvr>
                                        <p:cTn id="10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33" grpId="0"/>
      <p:bldP spid="34" grpId="0"/>
      <p:bldP spid="38" grpId="0" animBg="1"/>
      <p:bldP spid="39" grpId="0" animBg="1"/>
      <p:bldP spid="40" grpId="0" animBg="1"/>
      <p:bldP spid="41" grpId="0" animBg="1"/>
      <p:bldP spid="64" grpId="0"/>
      <p:bldP spid="65" grpId="0"/>
      <p:bldP spid="66" grpId="0"/>
      <p:bldP spid="67" grpId="0"/>
      <p:bldP spid="68" grpId="0"/>
      <p:bldP spid="6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a:t>点击输入主标题</a:t>
            </a:r>
          </a:p>
        </p:txBody>
      </p:sp>
      <p:grpSp>
        <p:nvGrpSpPr>
          <p:cNvPr id="80" name="组合 79"/>
          <p:cNvGrpSpPr/>
          <p:nvPr/>
        </p:nvGrpSpPr>
        <p:grpSpPr>
          <a:xfrm>
            <a:off x="3377946" y="1632519"/>
            <a:ext cx="4823374" cy="789528"/>
            <a:chOff x="3377946" y="1632519"/>
            <a:chExt cx="4823374" cy="789528"/>
          </a:xfrm>
        </p:grpSpPr>
        <p:sp>
          <p:nvSpPr>
            <p:cNvPr id="54" name="矩形 31"/>
            <p:cNvSpPr>
              <a:spLocks noChangeArrowheads="1"/>
            </p:cNvSpPr>
            <p:nvPr/>
          </p:nvSpPr>
          <p:spPr bwMode="auto">
            <a:xfrm>
              <a:off x="3377946" y="1912850"/>
              <a:ext cx="1669599" cy="509197"/>
            </a:xfrm>
            <a:prstGeom prst="rect">
              <a:avLst/>
            </a:prstGeom>
            <a:solidFill>
              <a:srgbClr val="0279C2"/>
            </a:solidFill>
            <a:ln>
              <a:noFill/>
            </a:ln>
          </p:spPr>
          <p:txBody>
            <a:bodyPr lIns="91432" tIns="45716" rIns="91432" bIns="45716" anchor="ctr"/>
            <a:lstStyle/>
            <a:p>
              <a:pPr algn="ctr">
                <a:buFont typeface="Arial" charset="0"/>
                <a:buNone/>
              </a:pPr>
              <a:endParaRPr lang="zh-CN" altLang="zh-CN" sz="2400">
                <a:solidFill>
                  <a:srgbClr val="FFFFFF"/>
                </a:solidFill>
                <a:latin typeface="微软雅黑" pitchFamily="34" charset="-122"/>
                <a:ea typeface="微软雅黑" pitchFamily="34" charset="-122"/>
                <a:sym typeface="微软雅黑" pitchFamily="34" charset="-122"/>
              </a:endParaRPr>
            </a:p>
          </p:txBody>
        </p:sp>
        <p:sp>
          <p:nvSpPr>
            <p:cNvPr id="55" name="五边形 32"/>
            <p:cNvSpPr>
              <a:spLocks noChangeArrowheads="1"/>
            </p:cNvSpPr>
            <p:nvPr/>
          </p:nvSpPr>
          <p:spPr bwMode="auto">
            <a:xfrm>
              <a:off x="4769302" y="1632519"/>
              <a:ext cx="3432018" cy="509197"/>
            </a:xfrm>
            <a:prstGeom prst="homePlate">
              <a:avLst>
                <a:gd name="adj" fmla="val 146165"/>
              </a:avLst>
            </a:prstGeom>
            <a:solidFill>
              <a:srgbClr val="0297F0"/>
            </a:solidFill>
            <a:ln>
              <a:noFill/>
            </a:ln>
          </p:spPr>
          <p:txBody>
            <a:bodyPr lIns="91432" tIns="45716" rIns="91432" bIns="45716" anchor="ctr"/>
            <a:lstStyle/>
            <a:p>
              <a:pPr algn="ctr">
                <a:buFont typeface="Arial" charset="0"/>
                <a:buNone/>
              </a:pPr>
              <a:endParaRPr lang="zh-CN" altLang="zh-CN">
                <a:solidFill>
                  <a:srgbClr val="FFFFFF"/>
                </a:solidFill>
                <a:latin typeface="微软雅黑" pitchFamily="34" charset="-122"/>
                <a:ea typeface="微软雅黑" pitchFamily="34" charset="-122"/>
                <a:sym typeface="微软雅黑" pitchFamily="34" charset="-122"/>
              </a:endParaRPr>
            </a:p>
          </p:txBody>
        </p:sp>
        <p:sp>
          <p:nvSpPr>
            <p:cNvPr id="56" name="直角三角形 33"/>
            <p:cNvSpPr>
              <a:spLocks noChangeArrowheads="1"/>
            </p:cNvSpPr>
            <p:nvPr/>
          </p:nvSpPr>
          <p:spPr bwMode="auto">
            <a:xfrm rot="10800000">
              <a:off x="4769306" y="2144301"/>
              <a:ext cx="278241" cy="277744"/>
            </a:xfrm>
            <a:prstGeom prst="rtTriangle">
              <a:avLst/>
            </a:prstGeom>
            <a:solidFill>
              <a:schemeClr val="bg1">
                <a:lumMod val="50000"/>
              </a:schemeClr>
            </a:solidFill>
            <a:ln>
              <a:noFill/>
            </a:ln>
          </p:spPr>
          <p:txBody>
            <a:bodyPr lIns="91432" tIns="45716" rIns="91432" bIns="45716"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sp>
          <p:nvSpPr>
            <p:cNvPr id="57" name="矩形 34"/>
            <p:cNvSpPr>
              <a:spLocks noChangeArrowheads="1"/>
            </p:cNvSpPr>
            <p:nvPr/>
          </p:nvSpPr>
          <p:spPr bwMode="auto">
            <a:xfrm>
              <a:off x="3470702" y="1989354"/>
              <a:ext cx="1047386"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1600" dirty="0">
                  <a:solidFill>
                    <a:schemeClr val="bg1"/>
                  </a:solidFill>
                  <a:sym typeface="微软雅黑" pitchFamily="34" charset="-122"/>
                </a:rPr>
                <a:t>Project 1</a:t>
              </a:r>
              <a:endParaRPr lang="zh-CN" altLang="en-US" sz="1600" dirty="0">
                <a:solidFill>
                  <a:schemeClr val="bg1"/>
                </a:solidFill>
                <a:sym typeface="微软雅黑" pitchFamily="34" charset="-122"/>
              </a:endParaRPr>
            </a:p>
          </p:txBody>
        </p:sp>
        <p:sp>
          <p:nvSpPr>
            <p:cNvPr id="58" name="TextBox 62"/>
            <p:cNvSpPr>
              <a:spLocks noChangeArrowheads="1"/>
            </p:cNvSpPr>
            <p:nvPr/>
          </p:nvSpPr>
          <p:spPr bwMode="auto">
            <a:xfrm>
              <a:off x="4858102" y="1709024"/>
              <a:ext cx="2598618"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600" dirty="0">
                  <a:solidFill>
                    <a:srgbClr val="FFFFFF"/>
                  </a:solidFill>
                  <a:sym typeface="微软雅黑" pitchFamily="34" charset="-122"/>
                </a:rPr>
                <a:t>添加描述，关键词</a:t>
              </a:r>
            </a:p>
          </p:txBody>
        </p:sp>
      </p:grpSp>
      <p:sp>
        <p:nvSpPr>
          <p:cNvPr id="59" name="TextBox 63"/>
          <p:cNvSpPr>
            <a:spLocks noChangeArrowheads="1"/>
          </p:cNvSpPr>
          <p:nvPr/>
        </p:nvSpPr>
        <p:spPr bwMode="auto">
          <a:xfrm>
            <a:off x="8201322" y="1550702"/>
            <a:ext cx="1112301" cy="66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2775" b="1" dirty="0">
                <a:solidFill>
                  <a:schemeClr val="tx1">
                    <a:lumMod val="85000"/>
                    <a:lumOff val="15000"/>
                  </a:schemeClr>
                </a:solidFill>
                <a:sym typeface="微软雅黑" pitchFamily="34" charset="-122"/>
              </a:rPr>
              <a:t>52</a:t>
            </a:r>
            <a:r>
              <a:rPr lang="en-US" altLang="zh-CN" sz="1800" b="1" dirty="0">
                <a:solidFill>
                  <a:schemeClr val="tx1">
                    <a:lumMod val="85000"/>
                    <a:lumOff val="15000"/>
                  </a:schemeClr>
                </a:solidFill>
                <a:sym typeface="微软雅黑" pitchFamily="34" charset="-122"/>
              </a:rPr>
              <a:t>%</a:t>
            </a:r>
            <a:endParaRPr lang="zh-CN" altLang="en-US" sz="1800" b="1" dirty="0">
              <a:solidFill>
                <a:schemeClr val="tx1">
                  <a:lumMod val="85000"/>
                  <a:lumOff val="15000"/>
                </a:schemeClr>
              </a:solidFill>
              <a:sym typeface="微软雅黑" pitchFamily="34" charset="-122"/>
            </a:endParaRPr>
          </a:p>
        </p:txBody>
      </p:sp>
      <p:grpSp>
        <p:nvGrpSpPr>
          <p:cNvPr id="81" name="组合 80"/>
          <p:cNvGrpSpPr/>
          <p:nvPr/>
        </p:nvGrpSpPr>
        <p:grpSpPr>
          <a:xfrm>
            <a:off x="3377946" y="2595903"/>
            <a:ext cx="4078775" cy="791577"/>
            <a:chOff x="3377946" y="2595903"/>
            <a:chExt cx="4078775" cy="791577"/>
          </a:xfrm>
        </p:grpSpPr>
        <p:sp>
          <p:nvSpPr>
            <p:cNvPr id="60" name="矩形 65"/>
            <p:cNvSpPr>
              <a:spLocks noChangeArrowheads="1"/>
            </p:cNvSpPr>
            <p:nvPr/>
          </p:nvSpPr>
          <p:spPr bwMode="auto">
            <a:xfrm>
              <a:off x="3377946" y="2876960"/>
              <a:ext cx="1668952" cy="510516"/>
            </a:xfrm>
            <a:prstGeom prst="rect">
              <a:avLst/>
            </a:prstGeom>
            <a:solidFill>
              <a:srgbClr val="0279C2"/>
            </a:solidFill>
            <a:ln>
              <a:noFill/>
            </a:ln>
          </p:spPr>
          <p:txBody>
            <a:bodyPr lIns="91432" tIns="45716" rIns="91432" bIns="45716" anchor="ctr"/>
            <a:lstStyle/>
            <a:p>
              <a:pPr algn="ctr">
                <a:buFont typeface="Arial" charset="0"/>
                <a:buNone/>
              </a:pPr>
              <a:endParaRPr lang="zh-CN" altLang="zh-CN" sz="2400">
                <a:solidFill>
                  <a:srgbClr val="FFFFFF"/>
                </a:solidFill>
                <a:latin typeface="微软雅黑" pitchFamily="34" charset="-122"/>
                <a:ea typeface="微软雅黑" pitchFamily="34" charset="-122"/>
                <a:sym typeface="微软雅黑" pitchFamily="34" charset="-122"/>
              </a:endParaRPr>
            </a:p>
          </p:txBody>
        </p:sp>
        <p:sp>
          <p:nvSpPr>
            <p:cNvPr id="61" name="五边形 66"/>
            <p:cNvSpPr>
              <a:spLocks noChangeArrowheads="1"/>
            </p:cNvSpPr>
            <p:nvPr/>
          </p:nvSpPr>
          <p:spPr bwMode="auto">
            <a:xfrm>
              <a:off x="4768769" y="2595903"/>
              <a:ext cx="2687952" cy="510516"/>
            </a:xfrm>
            <a:prstGeom prst="homePlate">
              <a:avLst>
                <a:gd name="adj" fmla="val 140925"/>
              </a:avLst>
            </a:prstGeom>
            <a:solidFill>
              <a:srgbClr val="0297F0"/>
            </a:solidFill>
            <a:ln>
              <a:noFill/>
            </a:ln>
          </p:spPr>
          <p:txBody>
            <a:bodyPr lIns="91432" tIns="45716" rIns="91432" bIns="45716" anchor="ctr"/>
            <a:lstStyle/>
            <a:p>
              <a:pPr algn="ctr">
                <a:buFont typeface="Arial" charset="0"/>
                <a:buNone/>
              </a:pPr>
              <a:endParaRPr lang="zh-CN" altLang="zh-CN">
                <a:solidFill>
                  <a:srgbClr val="FFFFFF"/>
                </a:solidFill>
                <a:latin typeface="微软雅黑" pitchFamily="34" charset="-122"/>
                <a:ea typeface="微软雅黑" pitchFamily="34" charset="-122"/>
                <a:sym typeface="微软雅黑" pitchFamily="34" charset="-122"/>
              </a:endParaRPr>
            </a:p>
          </p:txBody>
        </p:sp>
        <p:sp>
          <p:nvSpPr>
            <p:cNvPr id="62" name="直角三角形 67"/>
            <p:cNvSpPr>
              <a:spLocks noChangeArrowheads="1"/>
            </p:cNvSpPr>
            <p:nvPr/>
          </p:nvSpPr>
          <p:spPr bwMode="auto">
            <a:xfrm rot="10800000">
              <a:off x="4768768" y="3109017"/>
              <a:ext cx="278133" cy="278463"/>
            </a:xfrm>
            <a:prstGeom prst="rtTriangle">
              <a:avLst/>
            </a:prstGeom>
            <a:solidFill>
              <a:schemeClr val="bg1">
                <a:lumMod val="50000"/>
              </a:schemeClr>
            </a:solidFill>
            <a:ln>
              <a:noFill/>
            </a:ln>
          </p:spPr>
          <p:txBody>
            <a:bodyPr lIns="91432" tIns="45716" rIns="91432" bIns="45716"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sp>
          <p:nvSpPr>
            <p:cNvPr id="63" name="矩形 68"/>
            <p:cNvSpPr>
              <a:spLocks noChangeArrowheads="1"/>
            </p:cNvSpPr>
            <p:nvPr/>
          </p:nvSpPr>
          <p:spPr bwMode="auto">
            <a:xfrm>
              <a:off x="3470667" y="2953667"/>
              <a:ext cx="1047386"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1600" dirty="0">
                  <a:solidFill>
                    <a:schemeClr val="bg1"/>
                  </a:solidFill>
                  <a:sym typeface="微软雅黑" pitchFamily="34" charset="-122"/>
                </a:rPr>
                <a:t>Project 2</a:t>
              </a:r>
              <a:endParaRPr lang="zh-CN" altLang="en-US" sz="1600" dirty="0">
                <a:solidFill>
                  <a:schemeClr val="bg1"/>
                </a:solidFill>
                <a:sym typeface="微软雅黑" pitchFamily="34" charset="-122"/>
              </a:endParaRPr>
            </a:p>
          </p:txBody>
        </p:sp>
        <p:sp>
          <p:nvSpPr>
            <p:cNvPr id="64" name="TextBox 69"/>
            <p:cNvSpPr>
              <a:spLocks noChangeArrowheads="1"/>
            </p:cNvSpPr>
            <p:nvPr/>
          </p:nvSpPr>
          <p:spPr bwMode="auto">
            <a:xfrm>
              <a:off x="4857525" y="2672612"/>
              <a:ext cx="2597613"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600" dirty="0">
                  <a:solidFill>
                    <a:srgbClr val="FFFFFF"/>
                  </a:solidFill>
                  <a:sym typeface="微软雅黑" pitchFamily="34" charset="-122"/>
                </a:rPr>
                <a:t>添加描述，关键词</a:t>
              </a:r>
            </a:p>
          </p:txBody>
        </p:sp>
      </p:grpSp>
      <p:sp>
        <p:nvSpPr>
          <p:cNvPr id="65" name="TextBox 70"/>
          <p:cNvSpPr>
            <a:spLocks noChangeArrowheads="1"/>
          </p:cNvSpPr>
          <p:nvPr/>
        </p:nvSpPr>
        <p:spPr bwMode="auto">
          <a:xfrm>
            <a:off x="7643126" y="2503862"/>
            <a:ext cx="1114346" cy="66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2775" b="1">
                <a:solidFill>
                  <a:schemeClr val="tx1">
                    <a:lumMod val="85000"/>
                    <a:lumOff val="15000"/>
                  </a:schemeClr>
                </a:solidFill>
                <a:sym typeface="微软雅黑" pitchFamily="34" charset="-122"/>
              </a:rPr>
              <a:t>43</a:t>
            </a:r>
            <a:r>
              <a:rPr lang="en-US" altLang="zh-CN" sz="1800" b="1">
                <a:solidFill>
                  <a:schemeClr val="tx1">
                    <a:lumMod val="85000"/>
                    <a:lumOff val="15000"/>
                  </a:schemeClr>
                </a:solidFill>
                <a:sym typeface="微软雅黑" pitchFamily="34" charset="-122"/>
              </a:rPr>
              <a:t>%</a:t>
            </a:r>
            <a:endParaRPr lang="zh-CN" altLang="en-US" sz="1800" b="1">
              <a:solidFill>
                <a:schemeClr val="tx1">
                  <a:lumMod val="85000"/>
                  <a:lumOff val="15000"/>
                </a:schemeClr>
              </a:solidFill>
              <a:sym typeface="微软雅黑" pitchFamily="34" charset="-122"/>
            </a:endParaRPr>
          </a:p>
        </p:txBody>
      </p:sp>
      <p:grpSp>
        <p:nvGrpSpPr>
          <p:cNvPr id="85" name="组合 84"/>
          <p:cNvGrpSpPr/>
          <p:nvPr/>
        </p:nvGrpSpPr>
        <p:grpSpPr>
          <a:xfrm>
            <a:off x="3377946" y="3561338"/>
            <a:ext cx="7488829" cy="791575"/>
            <a:chOff x="3377946" y="3561338"/>
            <a:chExt cx="7488829" cy="791575"/>
          </a:xfrm>
        </p:grpSpPr>
        <p:sp>
          <p:nvSpPr>
            <p:cNvPr id="66" name="矩形 72"/>
            <p:cNvSpPr>
              <a:spLocks noChangeArrowheads="1"/>
            </p:cNvSpPr>
            <p:nvPr/>
          </p:nvSpPr>
          <p:spPr bwMode="auto">
            <a:xfrm>
              <a:off x="3377946" y="3842396"/>
              <a:ext cx="1669273" cy="510516"/>
            </a:xfrm>
            <a:prstGeom prst="rect">
              <a:avLst/>
            </a:prstGeom>
            <a:solidFill>
              <a:srgbClr val="0279C2"/>
            </a:solidFill>
            <a:ln>
              <a:solidFill>
                <a:schemeClr val="bg1"/>
              </a:solidFill>
            </a:ln>
          </p:spPr>
          <p:txBody>
            <a:bodyPr lIns="91432" tIns="45716" rIns="91432" bIns="45716"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sp>
          <p:nvSpPr>
            <p:cNvPr id="67" name="五边形 73"/>
            <p:cNvSpPr>
              <a:spLocks noChangeArrowheads="1"/>
            </p:cNvSpPr>
            <p:nvPr/>
          </p:nvSpPr>
          <p:spPr bwMode="auto">
            <a:xfrm>
              <a:off x="4769032" y="3561338"/>
              <a:ext cx="6097743" cy="510516"/>
            </a:xfrm>
            <a:prstGeom prst="homePlate">
              <a:avLst>
                <a:gd name="adj" fmla="val 158375"/>
              </a:avLst>
            </a:prstGeom>
            <a:solidFill>
              <a:srgbClr val="0297F0"/>
            </a:solidFill>
            <a:ln>
              <a:noFill/>
            </a:ln>
          </p:spPr>
          <p:txBody>
            <a:bodyPr lIns="91432" tIns="45716" rIns="91432" bIns="45716"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1800">
                <a:solidFill>
                  <a:srgbClr val="FFFFFF"/>
                </a:solidFill>
                <a:sym typeface="微软雅黑" pitchFamily="34" charset="-122"/>
              </a:endParaRPr>
            </a:p>
          </p:txBody>
        </p:sp>
        <p:sp>
          <p:nvSpPr>
            <p:cNvPr id="68" name="直角三角形 74"/>
            <p:cNvSpPr>
              <a:spLocks noChangeArrowheads="1"/>
            </p:cNvSpPr>
            <p:nvPr/>
          </p:nvSpPr>
          <p:spPr bwMode="auto">
            <a:xfrm rot="10800000">
              <a:off x="4769032" y="4074450"/>
              <a:ext cx="278186" cy="278463"/>
            </a:xfrm>
            <a:prstGeom prst="rtTriangle">
              <a:avLst/>
            </a:prstGeom>
            <a:solidFill>
              <a:schemeClr val="bg1">
                <a:lumMod val="50000"/>
              </a:schemeClr>
            </a:solidFill>
            <a:ln>
              <a:noFill/>
            </a:ln>
          </p:spPr>
          <p:txBody>
            <a:bodyPr lIns="91432" tIns="45716" rIns="91432" bIns="45716"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sp>
          <p:nvSpPr>
            <p:cNvPr id="69" name="矩形 75"/>
            <p:cNvSpPr>
              <a:spLocks noChangeArrowheads="1"/>
            </p:cNvSpPr>
            <p:nvPr/>
          </p:nvSpPr>
          <p:spPr bwMode="auto">
            <a:xfrm>
              <a:off x="3470683" y="3919101"/>
              <a:ext cx="1047386"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1600" dirty="0">
                  <a:solidFill>
                    <a:schemeClr val="bg1"/>
                  </a:solidFill>
                  <a:sym typeface="微软雅黑" pitchFamily="34" charset="-122"/>
                </a:rPr>
                <a:t>Project 3</a:t>
              </a:r>
              <a:endParaRPr lang="zh-CN" altLang="en-US" sz="1600" dirty="0">
                <a:solidFill>
                  <a:schemeClr val="bg1"/>
                </a:solidFill>
                <a:sym typeface="微软雅黑" pitchFamily="34" charset="-122"/>
              </a:endParaRPr>
            </a:p>
          </p:txBody>
        </p:sp>
        <p:sp>
          <p:nvSpPr>
            <p:cNvPr id="70" name="TextBox 76"/>
            <p:cNvSpPr>
              <a:spLocks noChangeArrowheads="1"/>
            </p:cNvSpPr>
            <p:nvPr/>
          </p:nvSpPr>
          <p:spPr bwMode="auto">
            <a:xfrm>
              <a:off x="4857810" y="3638045"/>
              <a:ext cx="2598112"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600">
                  <a:solidFill>
                    <a:srgbClr val="FFFFFF"/>
                  </a:solidFill>
                  <a:sym typeface="微软雅黑" pitchFamily="34" charset="-122"/>
                </a:rPr>
                <a:t>添加描述，关键词</a:t>
              </a:r>
            </a:p>
          </p:txBody>
        </p:sp>
      </p:grpSp>
      <p:sp>
        <p:nvSpPr>
          <p:cNvPr id="71" name="TextBox 77"/>
          <p:cNvSpPr>
            <a:spLocks noChangeArrowheads="1"/>
          </p:cNvSpPr>
          <p:nvPr/>
        </p:nvSpPr>
        <p:spPr bwMode="auto">
          <a:xfrm>
            <a:off x="10899328" y="3479522"/>
            <a:ext cx="1080338" cy="66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2775" b="1" dirty="0">
                <a:solidFill>
                  <a:schemeClr val="tx1">
                    <a:lumMod val="85000"/>
                    <a:lumOff val="15000"/>
                  </a:schemeClr>
                </a:solidFill>
                <a:sym typeface="微软雅黑" pitchFamily="34" charset="-122"/>
              </a:rPr>
              <a:t>93</a:t>
            </a:r>
            <a:r>
              <a:rPr lang="en-US" altLang="zh-CN" sz="1800" b="1" dirty="0">
                <a:solidFill>
                  <a:schemeClr val="tx1">
                    <a:lumMod val="85000"/>
                    <a:lumOff val="15000"/>
                  </a:schemeClr>
                </a:solidFill>
                <a:sym typeface="微软雅黑" pitchFamily="34" charset="-122"/>
              </a:rPr>
              <a:t>%</a:t>
            </a:r>
            <a:endParaRPr lang="zh-CN" altLang="en-US" sz="1800" b="1" dirty="0">
              <a:solidFill>
                <a:schemeClr val="tx1">
                  <a:lumMod val="85000"/>
                  <a:lumOff val="15000"/>
                </a:schemeClr>
              </a:solidFill>
              <a:sym typeface="微软雅黑" pitchFamily="34" charset="-122"/>
            </a:endParaRPr>
          </a:p>
        </p:txBody>
      </p:sp>
      <p:grpSp>
        <p:nvGrpSpPr>
          <p:cNvPr id="86" name="组合 85"/>
          <p:cNvGrpSpPr/>
          <p:nvPr/>
        </p:nvGrpSpPr>
        <p:grpSpPr>
          <a:xfrm>
            <a:off x="3377946" y="4526771"/>
            <a:ext cx="6213753" cy="791575"/>
            <a:chOff x="3377946" y="4526771"/>
            <a:chExt cx="6213753" cy="791575"/>
          </a:xfrm>
        </p:grpSpPr>
        <p:sp>
          <p:nvSpPr>
            <p:cNvPr id="72" name="矩形 79"/>
            <p:cNvSpPr>
              <a:spLocks noChangeArrowheads="1"/>
            </p:cNvSpPr>
            <p:nvPr/>
          </p:nvSpPr>
          <p:spPr bwMode="auto">
            <a:xfrm>
              <a:off x="3377946" y="4807828"/>
              <a:ext cx="1669335" cy="510516"/>
            </a:xfrm>
            <a:prstGeom prst="rect">
              <a:avLst/>
            </a:prstGeom>
            <a:solidFill>
              <a:srgbClr val="0279C2"/>
            </a:solidFill>
            <a:ln>
              <a:noFill/>
            </a:ln>
          </p:spPr>
          <p:txBody>
            <a:bodyPr lIns="91432" tIns="45716" rIns="91432" bIns="45716" anchor="ctr"/>
            <a:lstStyle/>
            <a:p>
              <a:pPr algn="ctr">
                <a:buFont typeface="Arial" charset="0"/>
                <a:buNone/>
              </a:pPr>
              <a:endParaRPr lang="zh-CN" altLang="zh-CN" sz="2400">
                <a:solidFill>
                  <a:srgbClr val="FFFFFF"/>
                </a:solidFill>
                <a:latin typeface="微软雅黑" pitchFamily="34" charset="-122"/>
                <a:ea typeface="微软雅黑" pitchFamily="34" charset="-122"/>
                <a:sym typeface="微软雅黑" pitchFamily="34" charset="-122"/>
              </a:endParaRPr>
            </a:p>
          </p:txBody>
        </p:sp>
        <p:sp>
          <p:nvSpPr>
            <p:cNvPr id="73" name="五边形 80"/>
            <p:cNvSpPr>
              <a:spLocks noChangeArrowheads="1"/>
            </p:cNvSpPr>
            <p:nvPr/>
          </p:nvSpPr>
          <p:spPr bwMode="auto">
            <a:xfrm>
              <a:off x="4769085" y="4526771"/>
              <a:ext cx="4822614" cy="510516"/>
            </a:xfrm>
            <a:prstGeom prst="homePlate">
              <a:avLst>
                <a:gd name="adj" fmla="val 162212"/>
              </a:avLst>
            </a:prstGeom>
            <a:solidFill>
              <a:srgbClr val="0297F0"/>
            </a:solidFill>
            <a:ln>
              <a:noFill/>
            </a:ln>
          </p:spPr>
          <p:txBody>
            <a:bodyPr lIns="91432" tIns="45716" rIns="91432" bIns="45716" anchor="ctr"/>
            <a:lstStyle/>
            <a:p>
              <a:pPr algn="ctr">
                <a:buFont typeface="Arial" charset="0"/>
                <a:buNone/>
              </a:pPr>
              <a:endParaRPr lang="zh-CN" altLang="zh-CN" sz="2400">
                <a:solidFill>
                  <a:srgbClr val="FFFFFF"/>
                </a:solidFill>
                <a:latin typeface="微软雅黑" pitchFamily="34" charset="-122"/>
                <a:ea typeface="微软雅黑" pitchFamily="34" charset="-122"/>
                <a:sym typeface="微软雅黑" pitchFamily="34" charset="-122"/>
              </a:endParaRPr>
            </a:p>
          </p:txBody>
        </p:sp>
        <p:sp>
          <p:nvSpPr>
            <p:cNvPr id="74" name="直角三角形 81"/>
            <p:cNvSpPr>
              <a:spLocks noChangeArrowheads="1"/>
            </p:cNvSpPr>
            <p:nvPr/>
          </p:nvSpPr>
          <p:spPr bwMode="auto">
            <a:xfrm rot="10800000">
              <a:off x="4769083" y="5039883"/>
              <a:ext cx="278196" cy="278463"/>
            </a:xfrm>
            <a:prstGeom prst="rtTriangle">
              <a:avLst/>
            </a:prstGeom>
            <a:solidFill>
              <a:schemeClr val="bg1">
                <a:lumMod val="50000"/>
              </a:schemeClr>
            </a:solidFill>
            <a:ln>
              <a:noFill/>
            </a:ln>
          </p:spPr>
          <p:txBody>
            <a:bodyPr lIns="91432" tIns="45716" rIns="91432" bIns="45716"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sp>
          <p:nvSpPr>
            <p:cNvPr id="75" name="矩形 82"/>
            <p:cNvSpPr>
              <a:spLocks noChangeArrowheads="1"/>
            </p:cNvSpPr>
            <p:nvPr/>
          </p:nvSpPr>
          <p:spPr bwMode="auto">
            <a:xfrm>
              <a:off x="3470690" y="4884533"/>
              <a:ext cx="1047386"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1600" dirty="0">
                  <a:solidFill>
                    <a:schemeClr val="bg1"/>
                  </a:solidFill>
                  <a:sym typeface="微软雅黑" pitchFamily="34" charset="-122"/>
                </a:rPr>
                <a:t>Project 4</a:t>
              </a:r>
              <a:endParaRPr lang="zh-CN" altLang="en-US" sz="1600" dirty="0">
                <a:solidFill>
                  <a:schemeClr val="bg1"/>
                </a:solidFill>
                <a:sym typeface="微软雅黑" pitchFamily="34" charset="-122"/>
              </a:endParaRPr>
            </a:p>
          </p:txBody>
        </p:sp>
        <p:sp>
          <p:nvSpPr>
            <p:cNvPr id="76" name="TextBox 83"/>
            <p:cNvSpPr>
              <a:spLocks noChangeArrowheads="1"/>
            </p:cNvSpPr>
            <p:nvPr/>
          </p:nvSpPr>
          <p:spPr bwMode="auto">
            <a:xfrm>
              <a:off x="4857865" y="4603479"/>
              <a:ext cx="2598208"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600" dirty="0">
                  <a:solidFill>
                    <a:srgbClr val="FFFFFF"/>
                  </a:solidFill>
                  <a:sym typeface="微软雅黑" pitchFamily="34" charset="-122"/>
                </a:rPr>
                <a:t>添加描述，关键词</a:t>
              </a:r>
            </a:p>
          </p:txBody>
        </p:sp>
      </p:grpSp>
      <p:sp>
        <p:nvSpPr>
          <p:cNvPr id="77" name="TextBox 84"/>
          <p:cNvSpPr>
            <a:spLocks noChangeArrowheads="1"/>
          </p:cNvSpPr>
          <p:nvPr/>
        </p:nvSpPr>
        <p:spPr bwMode="auto">
          <a:xfrm>
            <a:off x="9633109" y="4444957"/>
            <a:ext cx="1080338" cy="66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en-US" altLang="zh-CN" sz="2775" b="1" dirty="0">
                <a:solidFill>
                  <a:schemeClr val="tx1">
                    <a:lumMod val="85000"/>
                    <a:lumOff val="15000"/>
                  </a:schemeClr>
                </a:solidFill>
                <a:sym typeface="微软雅黑" pitchFamily="34" charset="-122"/>
              </a:rPr>
              <a:t>81</a:t>
            </a:r>
            <a:r>
              <a:rPr lang="en-US" altLang="zh-CN" sz="1800" b="1" dirty="0">
                <a:solidFill>
                  <a:schemeClr val="tx1">
                    <a:lumMod val="85000"/>
                    <a:lumOff val="15000"/>
                  </a:schemeClr>
                </a:solidFill>
                <a:sym typeface="微软雅黑" pitchFamily="34" charset="-122"/>
              </a:rPr>
              <a:t>%</a:t>
            </a:r>
            <a:endParaRPr lang="zh-CN" altLang="en-US" sz="1800" b="1" dirty="0">
              <a:solidFill>
                <a:schemeClr val="tx1">
                  <a:lumMod val="85000"/>
                  <a:lumOff val="15000"/>
                </a:schemeClr>
              </a:solidFill>
              <a:sym typeface="微软雅黑" pitchFamily="34" charset="-122"/>
            </a:endParaRPr>
          </a:p>
        </p:txBody>
      </p:sp>
      <p:sp>
        <p:nvSpPr>
          <p:cNvPr id="78" name="矩形 47"/>
          <p:cNvSpPr>
            <a:spLocks noChangeArrowheads="1"/>
          </p:cNvSpPr>
          <p:nvPr/>
        </p:nvSpPr>
        <p:spPr bwMode="auto">
          <a:xfrm>
            <a:off x="3344788" y="5540242"/>
            <a:ext cx="8611304" cy="54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30000"/>
              </a:lnSpc>
              <a:spcBef>
                <a:spcPct val="0"/>
              </a:spcBef>
              <a:buNone/>
            </a:pPr>
            <a:r>
              <a:rPr lang="zh-CN" altLang="en-US" sz="1200" dirty="0">
                <a:solidFill>
                  <a:schemeClr val="tx1">
                    <a:lumMod val="85000"/>
                    <a:lumOff val="15000"/>
                  </a:schemeClr>
                </a:solidFill>
                <a:sym typeface="微软雅黑" pitchFamily="34" charset="-122"/>
              </a:rPr>
              <a:t>在此录入图表的综合描述说明。在此录入上述图表的综合描述说明，在此录入上述图表的综合描述说明，在此录入上述图表的综合描述说明，在此录入上述图表的综合描述说明，在此录入上述图表的综合描述说明。</a:t>
            </a:r>
          </a:p>
        </p:txBody>
      </p:sp>
    </p:spTree>
    <p:extLst>
      <p:ext uri="{BB962C8B-B14F-4D97-AF65-F5344CB8AC3E}">
        <p14:creationId xmlns:p14="http://schemas.microsoft.com/office/powerpoint/2010/main" val="413946895"/>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500"/>
                                        <p:tgtEl>
                                          <p:spTgt spid="80"/>
                                        </p:tgtEl>
                                      </p:cBhvr>
                                    </p:animEffect>
                                  </p:childTnLst>
                                </p:cTn>
                              </p:par>
                              <p:par>
                                <p:cTn id="12" presetID="22" presetClass="entr" presetSubtype="8" fill="hold" nodeType="withEffect">
                                  <p:stCondLst>
                                    <p:cond delay="150"/>
                                  </p:stCondLst>
                                  <p:childTnLst>
                                    <p:set>
                                      <p:cBhvr>
                                        <p:cTn id="13" dur="1" fill="hold">
                                          <p:stCondLst>
                                            <p:cond delay="0"/>
                                          </p:stCondLst>
                                        </p:cTn>
                                        <p:tgtEl>
                                          <p:spTgt spid="81"/>
                                        </p:tgtEl>
                                        <p:attrNameLst>
                                          <p:attrName>style.visibility</p:attrName>
                                        </p:attrNameLst>
                                      </p:cBhvr>
                                      <p:to>
                                        <p:strVal val="visible"/>
                                      </p:to>
                                    </p:set>
                                    <p:animEffect transition="in" filter="wipe(left)">
                                      <p:cBhvr>
                                        <p:cTn id="14" dur="500"/>
                                        <p:tgtEl>
                                          <p:spTgt spid="81"/>
                                        </p:tgtEl>
                                      </p:cBhvr>
                                    </p:animEffect>
                                  </p:childTnLst>
                                </p:cTn>
                              </p:par>
                              <p:par>
                                <p:cTn id="15" presetID="22" presetClass="entr" presetSubtype="8" fill="hold" nodeType="withEffect">
                                  <p:stCondLst>
                                    <p:cond delay="300"/>
                                  </p:stCondLst>
                                  <p:childTnLst>
                                    <p:set>
                                      <p:cBhvr>
                                        <p:cTn id="16" dur="1" fill="hold">
                                          <p:stCondLst>
                                            <p:cond delay="0"/>
                                          </p:stCondLst>
                                        </p:cTn>
                                        <p:tgtEl>
                                          <p:spTgt spid="85"/>
                                        </p:tgtEl>
                                        <p:attrNameLst>
                                          <p:attrName>style.visibility</p:attrName>
                                        </p:attrNameLst>
                                      </p:cBhvr>
                                      <p:to>
                                        <p:strVal val="visible"/>
                                      </p:to>
                                    </p:set>
                                    <p:animEffect transition="in" filter="wipe(left)">
                                      <p:cBhvr>
                                        <p:cTn id="17" dur="500"/>
                                        <p:tgtEl>
                                          <p:spTgt spid="85"/>
                                        </p:tgtEl>
                                      </p:cBhvr>
                                    </p:animEffect>
                                  </p:childTnLst>
                                </p:cTn>
                              </p:par>
                              <p:par>
                                <p:cTn id="18" presetID="22" presetClass="entr" presetSubtype="8" fill="hold" nodeType="withEffect">
                                  <p:stCondLst>
                                    <p:cond delay="450"/>
                                  </p:stCondLst>
                                  <p:childTnLst>
                                    <p:set>
                                      <p:cBhvr>
                                        <p:cTn id="19" dur="1" fill="hold">
                                          <p:stCondLst>
                                            <p:cond delay="0"/>
                                          </p:stCondLst>
                                        </p:cTn>
                                        <p:tgtEl>
                                          <p:spTgt spid="86"/>
                                        </p:tgtEl>
                                        <p:attrNameLst>
                                          <p:attrName>style.visibility</p:attrName>
                                        </p:attrNameLst>
                                      </p:cBhvr>
                                      <p:to>
                                        <p:strVal val="visible"/>
                                      </p:to>
                                    </p:set>
                                    <p:animEffect transition="in" filter="wipe(left)">
                                      <p:cBhvr>
                                        <p:cTn id="20" dur="500"/>
                                        <p:tgtEl>
                                          <p:spTgt spid="86"/>
                                        </p:tgtEl>
                                      </p:cBhvr>
                                    </p:animEffect>
                                  </p:childTnLst>
                                </p:cTn>
                              </p:par>
                            </p:childTnLst>
                          </p:cTn>
                        </p:par>
                        <p:par>
                          <p:cTn id="21" fill="hold">
                            <p:stCondLst>
                              <p:cond delay="1450"/>
                            </p:stCondLst>
                            <p:childTnLst>
                              <p:par>
                                <p:cTn id="22" presetID="2" presetClass="entr" presetSubtype="2" fill="hold" grpId="0" nodeType="afterEffect">
                                  <p:stCondLst>
                                    <p:cond delay="0"/>
                                  </p:stCondLst>
                                  <p:childTnLst>
                                    <p:set>
                                      <p:cBhvr>
                                        <p:cTn id="23" dur="1" fill="hold">
                                          <p:stCondLst>
                                            <p:cond delay="0"/>
                                          </p:stCondLst>
                                        </p:cTn>
                                        <p:tgtEl>
                                          <p:spTgt spid="59"/>
                                        </p:tgtEl>
                                        <p:attrNameLst>
                                          <p:attrName>style.visibility</p:attrName>
                                        </p:attrNameLst>
                                      </p:cBhvr>
                                      <p:to>
                                        <p:strVal val="visible"/>
                                      </p:to>
                                    </p:set>
                                    <p:anim calcmode="lin" valueType="num">
                                      <p:cBhvr additive="base">
                                        <p:cTn id="24" dur="500" fill="hold"/>
                                        <p:tgtEl>
                                          <p:spTgt spid="59"/>
                                        </p:tgtEl>
                                        <p:attrNameLst>
                                          <p:attrName>ppt_x</p:attrName>
                                        </p:attrNameLst>
                                      </p:cBhvr>
                                      <p:tavLst>
                                        <p:tav tm="0">
                                          <p:val>
                                            <p:strVal val="1+#ppt_w/2"/>
                                          </p:val>
                                        </p:tav>
                                        <p:tav tm="100000">
                                          <p:val>
                                            <p:strVal val="#ppt_x"/>
                                          </p:val>
                                        </p:tav>
                                      </p:tavLst>
                                    </p:anim>
                                    <p:anim calcmode="lin" valueType="num">
                                      <p:cBhvr additive="base">
                                        <p:cTn id="25" dur="500" fill="hold"/>
                                        <p:tgtEl>
                                          <p:spTgt spid="59"/>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cBhvr additive="base">
                                        <p:cTn id="28" dur="500" fill="hold"/>
                                        <p:tgtEl>
                                          <p:spTgt spid="65"/>
                                        </p:tgtEl>
                                        <p:attrNameLst>
                                          <p:attrName>ppt_x</p:attrName>
                                        </p:attrNameLst>
                                      </p:cBhvr>
                                      <p:tavLst>
                                        <p:tav tm="0">
                                          <p:val>
                                            <p:strVal val="1+#ppt_w/2"/>
                                          </p:val>
                                        </p:tav>
                                        <p:tav tm="100000">
                                          <p:val>
                                            <p:strVal val="#ppt_x"/>
                                          </p:val>
                                        </p:tav>
                                      </p:tavLst>
                                    </p:anim>
                                    <p:anim calcmode="lin" valueType="num">
                                      <p:cBhvr additive="base">
                                        <p:cTn id="29" dur="500" fill="hold"/>
                                        <p:tgtEl>
                                          <p:spTgt spid="6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 calcmode="lin" valueType="num">
                                      <p:cBhvr additive="base">
                                        <p:cTn id="32" dur="500" fill="hold"/>
                                        <p:tgtEl>
                                          <p:spTgt spid="71"/>
                                        </p:tgtEl>
                                        <p:attrNameLst>
                                          <p:attrName>ppt_x</p:attrName>
                                        </p:attrNameLst>
                                      </p:cBhvr>
                                      <p:tavLst>
                                        <p:tav tm="0">
                                          <p:val>
                                            <p:strVal val="1+#ppt_w/2"/>
                                          </p:val>
                                        </p:tav>
                                        <p:tav tm="100000">
                                          <p:val>
                                            <p:strVal val="#ppt_x"/>
                                          </p:val>
                                        </p:tav>
                                      </p:tavLst>
                                    </p:anim>
                                    <p:anim calcmode="lin" valueType="num">
                                      <p:cBhvr additive="base">
                                        <p:cTn id="33" dur="500" fill="hold"/>
                                        <p:tgtEl>
                                          <p:spTgt spid="71"/>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77"/>
                                        </p:tgtEl>
                                        <p:attrNameLst>
                                          <p:attrName>style.visibility</p:attrName>
                                        </p:attrNameLst>
                                      </p:cBhvr>
                                      <p:to>
                                        <p:strVal val="visible"/>
                                      </p:to>
                                    </p:set>
                                    <p:anim calcmode="lin" valueType="num">
                                      <p:cBhvr additive="base">
                                        <p:cTn id="36" dur="500" fill="hold"/>
                                        <p:tgtEl>
                                          <p:spTgt spid="77"/>
                                        </p:tgtEl>
                                        <p:attrNameLst>
                                          <p:attrName>ppt_x</p:attrName>
                                        </p:attrNameLst>
                                      </p:cBhvr>
                                      <p:tavLst>
                                        <p:tav tm="0">
                                          <p:val>
                                            <p:strVal val="1+#ppt_w/2"/>
                                          </p:val>
                                        </p:tav>
                                        <p:tav tm="100000">
                                          <p:val>
                                            <p:strVal val="#ppt_x"/>
                                          </p:val>
                                        </p:tav>
                                      </p:tavLst>
                                    </p:anim>
                                    <p:anim calcmode="lin" valueType="num">
                                      <p:cBhvr additive="base">
                                        <p:cTn id="37" dur="500" fill="hold"/>
                                        <p:tgtEl>
                                          <p:spTgt spid="77"/>
                                        </p:tgtEl>
                                        <p:attrNameLst>
                                          <p:attrName>ppt_y</p:attrName>
                                        </p:attrNameLst>
                                      </p:cBhvr>
                                      <p:tavLst>
                                        <p:tav tm="0">
                                          <p:val>
                                            <p:strVal val="#ppt_y"/>
                                          </p:val>
                                        </p:tav>
                                        <p:tav tm="100000">
                                          <p:val>
                                            <p:strVal val="#ppt_y"/>
                                          </p:val>
                                        </p:tav>
                                      </p:tavLst>
                                    </p:anim>
                                  </p:childTnLst>
                                </p:cTn>
                              </p:par>
                            </p:childTnLst>
                          </p:cTn>
                        </p:par>
                        <p:par>
                          <p:cTn id="38" fill="hold">
                            <p:stCondLst>
                              <p:cond delay="1950"/>
                            </p:stCondLst>
                            <p:childTnLst>
                              <p:par>
                                <p:cTn id="39" presetID="42" presetClass="entr" presetSubtype="0" fill="hold" grpId="0" nodeType="after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fade">
                                      <p:cBhvr>
                                        <p:cTn id="41" dur="1000"/>
                                        <p:tgtEl>
                                          <p:spTgt spid="78"/>
                                        </p:tgtEl>
                                      </p:cBhvr>
                                    </p:animEffect>
                                    <p:anim calcmode="lin" valueType="num">
                                      <p:cBhvr>
                                        <p:cTn id="42" dur="1000" fill="hold"/>
                                        <p:tgtEl>
                                          <p:spTgt spid="78"/>
                                        </p:tgtEl>
                                        <p:attrNameLst>
                                          <p:attrName>ppt_x</p:attrName>
                                        </p:attrNameLst>
                                      </p:cBhvr>
                                      <p:tavLst>
                                        <p:tav tm="0">
                                          <p:val>
                                            <p:strVal val="#ppt_x"/>
                                          </p:val>
                                        </p:tav>
                                        <p:tav tm="100000">
                                          <p:val>
                                            <p:strVal val="#ppt_x"/>
                                          </p:val>
                                        </p:tav>
                                      </p:tavLst>
                                    </p:anim>
                                    <p:anim calcmode="lin" valueType="num">
                                      <p:cBhvr>
                                        <p:cTn id="43"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9" grpId="0"/>
      <p:bldP spid="65" grpId="0"/>
      <p:bldP spid="71" grpId="0"/>
      <p:bldP spid="77" grpId="0"/>
      <p:bldP spid="7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a:t>点击输入主标题</a:t>
            </a:r>
          </a:p>
        </p:txBody>
      </p:sp>
      <p:sp>
        <p:nvSpPr>
          <p:cNvPr id="24" name="TextBox 1"/>
          <p:cNvSpPr txBox="1"/>
          <p:nvPr/>
        </p:nvSpPr>
        <p:spPr>
          <a:xfrm>
            <a:off x="4187499" y="3391763"/>
            <a:ext cx="1709106" cy="369332"/>
          </a:xfrm>
          <a:prstGeom prst="rect">
            <a:avLst/>
          </a:prstGeom>
          <a:noFill/>
        </p:spPr>
        <p:txBody>
          <a:bodyPr wrap="square" rtlCol="0">
            <a:spAutoFit/>
          </a:bodyPr>
          <a:lstStyle/>
          <a:p>
            <a:pPr algn="r"/>
            <a:r>
              <a:rPr lang="zh-CN" altLang="en-US"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相关主题文字</a:t>
            </a:r>
          </a:p>
        </p:txBody>
      </p:sp>
      <p:sp>
        <p:nvSpPr>
          <p:cNvPr id="25" name="TextBox 2"/>
          <p:cNvSpPr txBox="1"/>
          <p:nvPr/>
        </p:nvSpPr>
        <p:spPr>
          <a:xfrm>
            <a:off x="3790951" y="4846151"/>
            <a:ext cx="1716498" cy="369332"/>
          </a:xfrm>
          <a:prstGeom prst="rect">
            <a:avLst/>
          </a:prstGeom>
          <a:noFill/>
        </p:spPr>
        <p:txBody>
          <a:bodyPr wrap="square" rtlCol="0">
            <a:spAutoFit/>
          </a:bodyPr>
          <a:lstStyle/>
          <a:p>
            <a:pPr algn="r"/>
            <a:r>
              <a:rPr lang="zh-CN" altLang="en-US"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相关主题文字</a:t>
            </a:r>
          </a:p>
        </p:txBody>
      </p:sp>
      <p:sp>
        <p:nvSpPr>
          <p:cNvPr id="26" name="TextBox 3"/>
          <p:cNvSpPr txBox="1"/>
          <p:nvPr/>
        </p:nvSpPr>
        <p:spPr>
          <a:xfrm>
            <a:off x="9329180" y="3373429"/>
            <a:ext cx="1885822" cy="369332"/>
          </a:xfrm>
          <a:prstGeom prst="rect">
            <a:avLst/>
          </a:prstGeom>
          <a:noFill/>
        </p:spPr>
        <p:txBody>
          <a:bodyPr wrap="square" rtlCol="0">
            <a:spAutoFit/>
          </a:bodyPr>
          <a:lstStyle/>
          <a:p>
            <a:r>
              <a:rPr lang="zh-CN" altLang="en-US"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相关主题文字</a:t>
            </a:r>
          </a:p>
        </p:txBody>
      </p:sp>
      <p:sp>
        <p:nvSpPr>
          <p:cNvPr id="27" name="TextBox 4"/>
          <p:cNvSpPr txBox="1"/>
          <p:nvPr/>
        </p:nvSpPr>
        <p:spPr>
          <a:xfrm>
            <a:off x="8696204" y="4850256"/>
            <a:ext cx="2495422" cy="369332"/>
          </a:xfrm>
          <a:prstGeom prst="rect">
            <a:avLst/>
          </a:prstGeom>
          <a:noFill/>
        </p:spPr>
        <p:txBody>
          <a:bodyPr wrap="square" rtlCol="0">
            <a:spAutoFit/>
          </a:bodyPr>
          <a:lstStyle/>
          <a:p>
            <a:r>
              <a:rPr lang="zh-CN" altLang="en-US"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相关主题文字</a:t>
            </a:r>
          </a:p>
        </p:txBody>
      </p:sp>
      <p:sp>
        <p:nvSpPr>
          <p:cNvPr id="36" name="TextBox 13"/>
          <p:cNvSpPr txBox="1"/>
          <p:nvPr/>
        </p:nvSpPr>
        <p:spPr>
          <a:xfrm>
            <a:off x="8673746" y="5332387"/>
            <a:ext cx="2541256" cy="461665"/>
          </a:xfrm>
          <a:prstGeom prst="rect">
            <a:avLst/>
          </a:prstGeom>
          <a:noFill/>
        </p:spPr>
        <p:txBody>
          <a:bodyPr wrap="square" rtlCol="0">
            <a:spAutoFit/>
          </a:bodyPr>
          <a:lstStyle/>
          <a:p>
            <a:pPr>
              <a:defRPr/>
            </a:pPr>
            <a:r>
              <a:rPr lang="zh-CN" altLang="en-US" sz="1200" dirty="0">
                <a:latin typeface="微软雅黑" pitchFamily="34" charset="-122"/>
                <a:ea typeface="微软雅黑" pitchFamily="34" charset="-122"/>
              </a:rPr>
              <a:t>单击此处添加简短说明，添加简短文字，具体文字添加此处。</a:t>
            </a:r>
            <a:endParaRPr lang="en-US" altLang="zh-CN" sz="1200" dirty="0">
              <a:latin typeface="微软雅黑" pitchFamily="34" charset="-122"/>
              <a:ea typeface="微软雅黑" pitchFamily="34" charset="-122"/>
            </a:endParaRPr>
          </a:p>
        </p:txBody>
      </p:sp>
      <p:sp>
        <p:nvSpPr>
          <p:cNvPr id="37" name="TextBox 14"/>
          <p:cNvSpPr txBox="1"/>
          <p:nvPr/>
        </p:nvSpPr>
        <p:spPr>
          <a:xfrm>
            <a:off x="3239360" y="3881512"/>
            <a:ext cx="2783838" cy="461665"/>
          </a:xfrm>
          <a:prstGeom prst="rect">
            <a:avLst/>
          </a:prstGeom>
          <a:noFill/>
        </p:spPr>
        <p:txBody>
          <a:bodyPr wrap="square" rtlCol="0">
            <a:spAutoFit/>
          </a:bodyPr>
          <a:lstStyle/>
          <a:p>
            <a:pPr algn="r">
              <a:defRPr/>
            </a:pPr>
            <a:r>
              <a:rPr lang="zh-CN" altLang="en-US" sz="1200" dirty="0">
                <a:latin typeface="微软雅黑" pitchFamily="34" charset="-122"/>
                <a:ea typeface="微软雅黑" pitchFamily="34" charset="-122"/>
              </a:rPr>
              <a:t>单击此处添加简短说明，添加简短文字，</a:t>
            </a:r>
            <a:endParaRPr lang="en-US" altLang="zh-CN" sz="1200" dirty="0">
              <a:latin typeface="微软雅黑" pitchFamily="34" charset="-122"/>
              <a:ea typeface="微软雅黑" pitchFamily="34" charset="-122"/>
            </a:endParaRPr>
          </a:p>
          <a:p>
            <a:pPr algn="r">
              <a:defRPr/>
            </a:pPr>
            <a:r>
              <a:rPr lang="zh-CN" altLang="en-US" sz="1200" dirty="0">
                <a:latin typeface="微软雅黑" pitchFamily="34" charset="-122"/>
                <a:ea typeface="微软雅黑" pitchFamily="34" charset="-122"/>
              </a:rPr>
              <a:t>具体文字添加此处。</a:t>
            </a:r>
            <a:endParaRPr lang="en-US" altLang="zh-CN" sz="1200" dirty="0">
              <a:latin typeface="微软雅黑" pitchFamily="34" charset="-122"/>
              <a:ea typeface="微软雅黑" pitchFamily="34" charset="-122"/>
            </a:endParaRPr>
          </a:p>
        </p:txBody>
      </p:sp>
      <p:sp>
        <p:nvSpPr>
          <p:cNvPr id="38" name="TextBox 15"/>
          <p:cNvSpPr txBox="1"/>
          <p:nvPr/>
        </p:nvSpPr>
        <p:spPr>
          <a:xfrm>
            <a:off x="2821954" y="5327564"/>
            <a:ext cx="2783838" cy="461665"/>
          </a:xfrm>
          <a:prstGeom prst="rect">
            <a:avLst/>
          </a:prstGeom>
          <a:noFill/>
        </p:spPr>
        <p:txBody>
          <a:bodyPr wrap="square" rtlCol="0">
            <a:spAutoFit/>
          </a:bodyPr>
          <a:lstStyle/>
          <a:p>
            <a:pPr algn="r">
              <a:defRPr/>
            </a:pPr>
            <a:r>
              <a:rPr lang="zh-CN" altLang="en-US" sz="1200" dirty="0">
                <a:latin typeface="微软雅黑" pitchFamily="34" charset="-122"/>
                <a:ea typeface="微软雅黑" pitchFamily="34" charset="-122"/>
              </a:rPr>
              <a:t>单击此处添加简短说明，添加简短文字，</a:t>
            </a:r>
            <a:endParaRPr lang="en-US" altLang="zh-CN" sz="1200" dirty="0">
              <a:latin typeface="微软雅黑" pitchFamily="34" charset="-122"/>
              <a:ea typeface="微软雅黑" pitchFamily="34" charset="-122"/>
            </a:endParaRPr>
          </a:p>
          <a:p>
            <a:pPr algn="r">
              <a:defRPr/>
            </a:pPr>
            <a:r>
              <a:rPr lang="zh-CN" altLang="en-US" sz="1200" dirty="0">
                <a:latin typeface="微软雅黑" pitchFamily="34" charset="-122"/>
                <a:ea typeface="微软雅黑" pitchFamily="34" charset="-122"/>
              </a:rPr>
              <a:t>具体文字添加此处。</a:t>
            </a:r>
            <a:endParaRPr lang="en-US" altLang="zh-CN" sz="1200" dirty="0">
              <a:latin typeface="微软雅黑" pitchFamily="34" charset="-122"/>
              <a:ea typeface="微软雅黑" pitchFamily="34" charset="-122"/>
            </a:endParaRPr>
          </a:p>
        </p:txBody>
      </p:sp>
      <p:sp>
        <p:nvSpPr>
          <p:cNvPr id="39" name="TextBox 16"/>
          <p:cNvSpPr txBox="1"/>
          <p:nvPr/>
        </p:nvSpPr>
        <p:spPr>
          <a:xfrm>
            <a:off x="9329180" y="3837227"/>
            <a:ext cx="2541256" cy="461665"/>
          </a:xfrm>
          <a:prstGeom prst="rect">
            <a:avLst/>
          </a:prstGeom>
          <a:noFill/>
        </p:spPr>
        <p:txBody>
          <a:bodyPr wrap="square" rtlCol="0">
            <a:spAutoFit/>
          </a:bodyPr>
          <a:lstStyle/>
          <a:p>
            <a:pPr>
              <a:defRPr/>
            </a:pPr>
            <a:r>
              <a:rPr lang="zh-CN" altLang="en-US" sz="1200" dirty="0">
                <a:latin typeface="微软雅黑" pitchFamily="34" charset="-122"/>
                <a:ea typeface="微软雅黑" pitchFamily="34" charset="-122"/>
              </a:rPr>
              <a:t>单击此处添加简短说明，添加简短文字，具体文字添加此处。</a:t>
            </a:r>
            <a:endParaRPr lang="en-US" altLang="zh-CN" sz="1200" dirty="0">
              <a:latin typeface="微软雅黑" pitchFamily="34" charset="-122"/>
              <a:ea typeface="微软雅黑" pitchFamily="34" charset="-122"/>
            </a:endParaRPr>
          </a:p>
        </p:txBody>
      </p:sp>
      <p:sp>
        <p:nvSpPr>
          <p:cNvPr id="40" name="TextBox 17"/>
          <p:cNvSpPr txBox="1"/>
          <p:nvPr/>
        </p:nvSpPr>
        <p:spPr>
          <a:xfrm>
            <a:off x="3809718" y="1933269"/>
            <a:ext cx="1710702" cy="369332"/>
          </a:xfrm>
          <a:prstGeom prst="rect">
            <a:avLst/>
          </a:prstGeom>
          <a:noFill/>
        </p:spPr>
        <p:txBody>
          <a:bodyPr wrap="square" rtlCol="0">
            <a:spAutoFit/>
          </a:bodyPr>
          <a:lstStyle/>
          <a:p>
            <a:pPr algn="r"/>
            <a:r>
              <a:rPr lang="zh-CN" altLang="en-US"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相关主题文字</a:t>
            </a:r>
          </a:p>
        </p:txBody>
      </p:sp>
      <p:sp>
        <p:nvSpPr>
          <p:cNvPr id="41" name="TextBox 18"/>
          <p:cNvSpPr txBox="1"/>
          <p:nvPr/>
        </p:nvSpPr>
        <p:spPr>
          <a:xfrm>
            <a:off x="8666265" y="1980113"/>
            <a:ext cx="1744529" cy="369332"/>
          </a:xfrm>
          <a:prstGeom prst="rect">
            <a:avLst/>
          </a:prstGeom>
          <a:noFill/>
        </p:spPr>
        <p:txBody>
          <a:bodyPr wrap="square" rtlCol="0">
            <a:spAutoFit/>
          </a:bodyPr>
          <a:lstStyle/>
          <a:p>
            <a:r>
              <a:rPr lang="zh-CN" altLang="en-US"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相关主题文字</a:t>
            </a:r>
          </a:p>
        </p:txBody>
      </p:sp>
      <p:sp>
        <p:nvSpPr>
          <p:cNvPr id="46" name="TextBox 23"/>
          <p:cNvSpPr txBox="1"/>
          <p:nvPr/>
        </p:nvSpPr>
        <p:spPr>
          <a:xfrm>
            <a:off x="8650370" y="2395519"/>
            <a:ext cx="2541256" cy="461665"/>
          </a:xfrm>
          <a:prstGeom prst="rect">
            <a:avLst/>
          </a:prstGeom>
          <a:noFill/>
        </p:spPr>
        <p:txBody>
          <a:bodyPr wrap="square" rtlCol="0">
            <a:spAutoFit/>
          </a:bodyPr>
          <a:lstStyle/>
          <a:p>
            <a:pPr>
              <a:defRPr/>
            </a:pPr>
            <a:r>
              <a:rPr lang="zh-CN" altLang="en-US" sz="1200" dirty="0">
                <a:latin typeface="微软雅黑" pitchFamily="34" charset="-122"/>
                <a:ea typeface="微软雅黑" pitchFamily="34" charset="-122"/>
              </a:rPr>
              <a:t>单击此处添加简短说明，添加简短文字，具体文字添加此处。</a:t>
            </a:r>
            <a:endParaRPr lang="en-US" altLang="zh-CN" sz="1200" dirty="0">
              <a:latin typeface="微软雅黑" pitchFamily="34" charset="-122"/>
              <a:ea typeface="微软雅黑" pitchFamily="34" charset="-122"/>
            </a:endParaRPr>
          </a:p>
        </p:txBody>
      </p:sp>
      <p:sp>
        <p:nvSpPr>
          <p:cNvPr id="47" name="TextBox 24"/>
          <p:cNvSpPr txBox="1"/>
          <p:nvPr/>
        </p:nvSpPr>
        <p:spPr>
          <a:xfrm>
            <a:off x="2837642" y="2399863"/>
            <a:ext cx="2783838" cy="461665"/>
          </a:xfrm>
          <a:prstGeom prst="rect">
            <a:avLst/>
          </a:prstGeom>
          <a:noFill/>
        </p:spPr>
        <p:txBody>
          <a:bodyPr wrap="square" rtlCol="0">
            <a:spAutoFit/>
          </a:bodyPr>
          <a:lstStyle/>
          <a:p>
            <a:pPr algn="r">
              <a:defRPr/>
            </a:pPr>
            <a:r>
              <a:rPr lang="zh-CN" altLang="en-US" sz="1200" dirty="0">
                <a:latin typeface="微软雅黑" pitchFamily="34" charset="-122"/>
                <a:ea typeface="微软雅黑" pitchFamily="34" charset="-122"/>
              </a:rPr>
              <a:t>单击此处添加简短说明，添加简短文字，</a:t>
            </a:r>
            <a:endParaRPr lang="en-US" altLang="zh-CN" sz="1200" dirty="0">
              <a:latin typeface="微软雅黑" pitchFamily="34" charset="-122"/>
              <a:ea typeface="微软雅黑" pitchFamily="34" charset="-122"/>
            </a:endParaRPr>
          </a:p>
          <a:p>
            <a:pPr algn="r">
              <a:defRPr/>
            </a:pPr>
            <a:r>
              <a:rPr lang="zh-CN" altLang="en-US" sz="1200" dirty="0">
                <a:latin typeface="微软雅黑" pitchFamily="34" charset="-122"/>
                <a:ea typeface="微软雅黑" pitchFamily="34" charset="-122"/>
              </a:rPr>
              <a:t>具体文字添加此处。</a:t>
            </a:r>
            <a:endParaRPr lang="en-US" altLang="zh-CN" sz="1200" dirty="0">
              <a:latin typeface="微软雅黑" pitchFamily="34" charset="-122"/>
              <a:ea typeface="微软雅黑" pitchFamily="34" charset="-122"/>
            </a:endParaRPr>
          </a:p>
        </p:txBody>
      </p:sp>
      <p:grpSp>
        <p:nvGrpSpPr>
          <p:cNvPr id="3" name="组合 2"/>
          <p:cNvGrpSpPr/>
          <p:nvPr/>
        </p:nvGrpSpPr>
        <p:grpSpPr>
          <a:xfrm>
            <a:off x="5834690" y="1948068"/>
            <a:ext cx="935998" cy="935996"/>
            <a:chOff x="5834690" y="1948068"/>
            <a:chExt cx="935998" cy="935996"/>
          </a:xfrm>
        </p:grpSpPr>
        <p:grpSp>
          <p:nvGrpSpPr>
            <p:cNvPr id="55" name="组合 54"/>
            <p:cNvGrpSpPr/>
            <p:nvPr/>
          </p:nvGrpSpPr>
          <p:grpSpPr>
            <a:xfrm>
              <a:off x="5834690" y="1948068"/>
              <a:ext cx="935998" cy="935996"/>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ea typeface="微软雅黑" pitchFamily="34" charset="-122"/>
                </a:endParaRPr>
              </a:p>
            </p:txBody>
          </p:sp>
          <p:sp>
            <p:nvSpPr>
              <p:cNvPr id="60" name="椭圆 59"/>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ea typeface="微软雅黑" pitchFamily="34" charset="-122"/>
                </a:endParaRPr>
              </a:p>
            </p:txBody>
          </p:sp>
        </p:grpSp>
        <p:sp>
          <p:nvSpPr>
            <p:cNvPr id="48" name="KSO_Shape"/>
            <p:cNvSpPr>
              <a:spLocks/>
            </p:cNvSpPr>
            <p:nvPr/>
          </p:nvSpPr>
          <p:spPr bwMode="auto">
            <a:xfrm>
              <a:off x="6024297" y="2217922"/>
              <a:ext cx="493462" cy="419441"/>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200" dirty="0">
                <a:solidFill>
                  <a:srgbClr val="FFFFFF"/>
                </a:solidFill>
                <a:ea typeface="微软雅黑" pitchFamily="34" charset="-122"/>
              </a:endParaRPr>
            </a:p>
          </p:txBody>
        </p:sp>
      </p:grpSp>
      <p:grpSp>
        <p:nvGrpSpPr>
          <p:cNvPr id="5" name="组合 4"/>
          <p:cNvGrpSpPr/>
          <p:nvPr/>
        </p:nvGrpSpPr>
        <p:grpSpPr>
          <a:xfrm>
            <a:off x="6522471" y="3407563"/>
            <a:ext cx="935998" cy="935996"/>
            <a:chOff x="6522471" y="3407563"/>
            <a:chExt cx="935998" cy="935996"/>
          </a:xfrm>
        </p:grpSpPr>
        <p:grpSp>
          <p:nvGrpSpPr>
            <p:cNvPr id="64" name="组合 63"/>
            <p:cNvGrpSpPr/>
            <p:nvPr/>
          </p:nvGrpSpPr>
          <p:grpSpPr>
            <a:xfrm>
              <a:off x="6522471" y="3407563"/>
              <a:ext cx="935998" cy="935996"/>
              <a:chOff x="304800" y="673100"/>
              <a:chExt cx="4000500" cy="4000500"/>
            </a:xfrm>
            <a:effectLst>
              <a:outerShdw blurRad="444500" dist="2540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ea typeface="微软雅黑" pitchFamily="34" charset="-122"/>
                </a:endParaRPr>
              </a:p>
            </p:txBody>
          </p:sp>
          <p:sp>
            <p:nvSpPr>
              <p:cNvPr id="66" name="椭圆 65"/>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ea typeface="微软雅黑" pitchFamily="34" charset="-122"/>
                </a:endParaRPr>
              </a:p>
            </p:txBody>
          </p:sp>
        </p:grpSp>
        <p:sp>
          <p:nvSpPr>
            <p:cNvPr id="49" name="KSO_Shape"/>
            <p:cNvSpPr>
              <a:spLocks/>
            </p:cNvSpPr>
            <p:nvPr/>
          </p:nvSpPr>
          <p:spPr bwMode="auto">
            <a:xfrm>
              <a:off x="6770688" y="3641119"/>
              <a:ext cx="464272" cy="465046"/>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1200" dirty="0">
                <a:solidFill>
                  <a:srgbClr val="FFFFFF"/>
                </a:solidFill>
                <a:ea typeface="微软雅黑" pitchFamily="34" charset="-122"/>
              </a:endParaRPr>
            </a:p>
          </p:txBody>
        </p:sp>
      </p:grpSp>
      <p:grpSp>
        <p:nvGrpSpPr>
          <p:cNvPr id="7" name="组合 6"/>
          <p:cNvGrpSpPr/>
          <p:nvPr/>
        </p:nvGrpSpPr>
        <p:grpSpPr>
          <a:xfrm>
            <a:off x="5834690" y="4865552"/>
            <a:ext cx="935998" cy="935996"/>
            <a:chOff x="5834690" y="4865552"/>
            <a:chExt cx="935998" cy="935996"/>
          </a:xfrm>
        </p:grpSpPr>
        <p:grpSp>
          <p:nvGrpSpPr>
            <p:cNvPr id="70" name="组合 69"/>
            <p:cNvGrpSpPr/>
            <p:nvPr/>
          </p:nvGrpSpPr>
          <p:grpSpPr>
            <a:xfrm>
              <a:off x="5834690" y="4865552"/>
              <a:ext cx="935998" cy="935996"/>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ea typeface="微软雅黑" pitchFamily="34" charset="-122"/>
                </a:endParaRPr>
              </a:p>
            </p:txBody>
          </p:sp>
          <p:sp>
            <p:nvSpPr>
              <p:cNvPr id="72" name="椭圆 71"/>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ea typeface="微软雅黑" pitchFamily="34" charset="-122"/>
                </a:endParaRPr>
              </a:p>
            </p:txBody>
          </p:sp>
        </p:grpSp>
        <p:sp>
          <p:nvSpPr>
            <p:cNvPr id="50" name="KSO_Shape"/>
            <p:cNvSpPr>
              <a:spLocks/>
            </p:cNvSpPr>
            <p:nvPr/>
          </p:nvSpPr>
          <p:spPr bwMode="auto">
            <a:xfrm>
              <a:off x="6017536" y="5086778"/>
              <a:ext cx="461185" cy="397387"/>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1200" dirty="0">
                <a:solidFill>
                  <a:srgbClr val="FFFFFF"/>
                </a:solidFill>
                <a:ea typeface="微软雅黑" pitchFamily="34" charset="-122"/>
              </a:endParaRPr>
            </a:p>
          </p:txBody>
        </p:sp>
      </p:grpSp>
      <p:grpSp>
        <p:nvGrpSpPr>
          <p:cNvPr id="4" name="组合 3"/>
          <p:cNvGrpSpPr/>
          <p:nvPr/>
        </p:nvGrpSpPr>
        <p:grpSpPr>
          <a:xfrm>
            <a:off x="7234960" y="1948068"/>
            <a:ext cx="935998" cy="935996"/>
            <a:chOff x="7234960" y="1948068"/>
            <a:chExt cx="935998" cy="935996"/>
          </a:xfrm>
        </p:grpSpPr>
        <p:grpSp>
          <p:nvGrpSpPr>
            <p:cNvPr id="61" name="组合 60"/>
            <p:cNvGrpSpPr/>
            <p:nvPr/>
          </p:nvGrpSpPr>
          <p:grpSpPr>
            <a:xfrm>
              <a:off x="7234960" y="1948068"/>
              <a:ext cx="935998" cy="935996"/>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ea typeface="微软雅黑" pitchFamily="34" charset="-122"/>
                </a:endParaRPr>
              </a:p>
            </p:txBody>
          </p:sp>
          <p:sp>
            <p:nvSpPr>
              <p:cNvPr id="63" name="椭圆 62"/>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ea typeface="微软雅黑" pitchFamily="34" charset="-122"/>
                </a:endParaRPr>
              </a:p>
            </p:txBody>
          </p:sp>
        </p:grpSp>
        <p:sp>
          <p:nvSpPr>
            <p:cNvPr id="51" name="KSO_Shape"/>
            <p:cNvSpPr>
              <a:spLocks/>
            </p:cNvSpPr>
            <p:nvPr/>
          </p:nvSpPr>
          <p:spPr bwMode="auto">
            <a:xfrm>
              <a:off x="7384596" y="2244470"/>
              <a:ext cx="532379" cy="365567"/>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200" dirty="0">
                <a:solidFill>
                  <a:srgbClr val="FFFFFF"/>
                </a:solidFill>
                <a:ea typeface="微软雅黑" pitchFamily="34" charset="-122"/>
              </a:endParaRPr>
            </a:p>
          </p:txBody>
        </p:sp>
      </p:grpSp>
      <p:grpSp>
        <p:nvGrpSpPr>
          <p:cNvPr id="6" name="组合 5"/>
          <p:cNvGrpSpPr/>
          <p:nvPr/>
        </p:nvGrpSpPr>
        <p:grpSpPr>
          <a:xfrm>
            <a:off x="7916975" y="3397275"/>
            <a:ext cx="935998" cy="935996"/>
            <a:chOff x="7922741" y="3407563"/>
            <a:chExt cx="935998" cy="935996"/>
          </a:xfrm>
        </p:grpSpPr>
        <p:grpSp>
          <p:nvGrpSpPr>
            <p:cNvPr id="67" name="组合 66"/>
            <p:cNvGrpSpPr/>
            <p:nvPr/>
          </p:nvGrpSpPr>
          <p:grpSpPr>
            <a:xfrm>
              <a:off x="7922741" y="3407563"/>
              <a:ext cx="935998" cy="935996"/>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ea typeface="微软雅黑" pitchFamily="34" charset="-122"/>
                </a:endParaRPr>
              </a:p>
            </p:txBody>
          </p:sp>
          <p:sp>
            <p:nvSpPr>
              <p:cNvPr id="69" name="椭圆 68"/>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ea typeface="微软雅黑" pitchFamily="34" charset="-122"/>
                </a:endParaRPr>
              </a:p>
            </p:txBody>
          </p:sp>
        </p:grpSp>
        <p:sp>
          <p:nvSpPr>
            <p:cNvPr id="52" name="KSO_Shape"/>
            <p:cNvSpPr>
              <a:spLocks/>
            </p:cNvSpPr>
            <p:nvPr/>
          </p:nvSpPr>
          <p:spPr bwMode="auto">
            <a:xfrm>
              <a:off x="8144126" y="3621063"/>
              <a:ext cx="466236" cy="461573"/>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200" dirty="0">
                <a:solidFill>
                  <a:srgbClr val="FFFFFF"/>
                </a:solidFill>
                <a:ea typeface="微软雅黑" pitchFamily="34" charset="-122"/>
              </a:endParaRPr>
            </a:p>
          </p:txBody>
        </p:sp>
      </p:grpSp>
      <p:grpSp>
        <p:nvGrpSpPr>
          <p:cNvPr id="8" name="组合 7"/>
          <p:cNvGrpSpPr/>
          <p:nvPr/>
        </p:nvGrpSpPr>
        <p:grpSpPr>
          <a:xfrm>
            <a:off x="7234960" y="4865552"/>
            <a:ext cx="935998" cy="935996"/>
            <a:chOff x="7234960" y="4865552"/>
            <a:chExt cx="935998" cy="935996"/>
          </a:xfrm>
        </p:grpSpPr>
        <p:grpSp>
          <p:nvGrpSpPr>
            <p:cNvPr id="73" name="组合 72"/>
            <p:cNvGrpSpPr/>
            <p:nvPr/>
          </p:nvGrpSpPr>
          <p:grpSpPr>
            <a:xfrm>
              <a:off x="7234960" y="4865552"/>
              <a:ext cx="935998" cy="935996"/>
              <a:chOff x="304800" y="673100"/>
              <a:chExt cx="4000500" cy="4000500"/>
            </a:xfrm>
            <a:effectLst>
              <a:outerShdw blurRad="444500" dist="254000" dir="8100000" algn="tr" rotWithShape="0">
                <a:prstClr val="black">
                  <a:alpha val="50000"/>
                </a:prstClr>
              </a:outerShdw>
            </a:effectLst>
          </p:grpSpPr>
          <p:sp>
            <p:nvSpPr>
              <p:cNvPr id="74" name="同心圆 7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ea typeface="微软雅黑" pitchFamily="34" charset="-122"/>
                </a:endParaRPr>
              </a:p>
            </p:txBody>
          </p:sp>
          <p:sp>
            <p:nvSpPr>
              <p:cNvPr id="75" name="椭圆 74"/>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ea typeface="微软雅黑" pitchFamily="34" charset="-122"/>
                </a:endParaRPr>
              </a:p>
            </p:txBody>
          </p:sp>
        </p:grpSp>
        <p:sp>
          <p:nvSpPr>
            <p:cNvPr id="53" name="KSO_Shape"/>
            <p:cNvSpPr/>
            <p:nvPr/>
          </p:nvSpPr>
          <p:spPr>
            <a:xfrm>
              <a:off x="7491831" y="5113465"/>
              <a:ext cx="428197" cy="428197"/>
            </a:xfrm>
            <a:custGeom>
              <a:avLst/>
              <a:gdLst>
                <a:gd name="connsiteX0" fmla="*/ 1063385 w 1944000"/>
                <a:gd name="connsiteY0" fmla="*/ 1082014 h 1944000"/>
                <a:gd name="connsiteX1" fmla="*/ 1093900 w 1944000"/>
                <a:gd name="connsiteY1" fmla="*/ 1089952 h 1944000"/>
                <a:gd name="connsiteX2" fmla="*/ 1121871 w 1944000"/>
                <a:gd name="connsiteY2" fmla="*/ 1097572 h 1944000"/>
                <a:gd name="connsiteX3" fmla="*/ 1146982 w 1944000"/>
                <a:gd name="connsiteY3" fmla="*/ 1104557 h 1944000"/>
                <a:gd name="connsiteX4" fmla="*/ 1169550 w 1944000"/>
                <a:gd name="connsiteY4" fmla="*/ 1111542 h 1944000"/>
                <a:gd name="connsiteX5" fmla="*/ 1188940 w 1944000"/>
                <a:gd name="connsiteY5" fmla="*/ 1118209 h 1944000"/>
                <a:gd name="connsiteX6" fmla="*/ 1205469 w 1944000"/>
                <a:gd name="connsiteY6" fmla="*/ 1124559 h 1944000"/>
                <a:gd name="connsiteX7" fmla="*/ 1212779 w 1944000"/>
                <a:gd name="connsiteY7" fmla="*/ 1127734 h 1944000"/>
                <a:gd name="connsiteX8" fmla="*/ 1219137 w 1944000"/>
                <a:gd name="connsiteY8" fmla="*/ 1130592 h 1944000"/>
                <a:gd name="connsiteX9" fmla="*/ 1225176 w 1944000"/>
                <a:gd name="connsiteY9" fmla="*/ 1133449 h 1944000"/>
                <a:gd name="connsiteX10" fmla="*/ 1230262 w 1944000"/>
                <a:gd name="connsiteY10" fmla="*/ 1136307 h 1944000"/>
                <a:gd name="connsiteX11" fmla="*/ 1238526 w 1944000"/>
                <a:gd name="connsiteY11" fmla="*/ 1141704 h 1944000"/>
                <a:gd name="connsiteX12" fmla="*/ 1245837 w 1944000"/>
                <a:gd name="connsiteY12" fmla="*/ 1146784 h 1944000"/>
                <a:gd name="connsiteX13" fmla="*/ 1253148 w 1944000"/>
                <a:gd name="connsiteY13" fmla="*/ 1152499 h 1944000"/>
                <a:gd name="connsiteX14" fmla="*/ 1259823 w 1944000"/>
                <a:gd name="connsiteY14" fmla="*/ 1158532 h 1944000"/>
                <a:gd name="connsiteX15" fmla="*/ 1265862 w 1944000"/>
                <a:gd name="connsiteY15" fmla="*/ 1164564 h 1944000"/>
                <a:gd name="connsiteX16" fmla="*/ 1271266 w 1944000"/>
                <a:gd name="connsiteY16" fmla="*/ 1170914 h 1944000"/>
                <a:gd name="connsiteX17" fmla="*/ 1276351 w 1944000"/>
                <a:gd name="connsiteY17" fmla="*/ 1177582 h 1944000"/>
                <a:gd name="connsiteX18" fmla="*/ 1280801 w 1944000"/>
                <a:gd name="connsiteY18" fmla="*/ 1184567 h 1944000"/>
                <a:gd name="connsiteX19" fmla="*/ 1284934 w 1944000"/>
                <a:gd name="connsiteY19" fmla="*/ 1191234 h 1944000"/>
                <a:gd name="connsiteX20" fmla="*/ 1288112 w 1944000"/>
                <a:gd name="connsiteY20" fmla="*/ 1198537 h 1944000"/>
                <a:gd name="connsiteX21" fmla="*/ 1291291 w 1944000"/>
                <a:gd name="connsiteY21" fmla="*/ 1206157 h 1944000"/>
                <a:gd name="connsiteX22" fmla="*/ 1293516 w 1944000"/>
                <a:gd name="connsiteY22" fmla="*/ 1214094 h 1944000"/>
                <a:gd name="connsiteX23" fmla="*/ 1295423 w 1944000"/>
                <a:gd name="connsiteY23" fmla="*/ 1222032 h 1944000"/>
                <a:gd name="connsiteX24" fmla="*/ 1296694 w 1944000"/>
                <a:gd name="connsiteY24" fmla="*/ 1230287 h 1944000"/>
                <a:gd name="connsiteX25" fmla="*/ 1297330 w 1944000"/>
                <a:gd name="connsiteY25" fmla="*/ 1238859 h 1944000"/>
                <a:gd name="connsiteX26" fmla="*/ 1297648 w 1944000"/>
                <a:gd name="connsiteY26" fmla="*/ 1247432 h 1944000"/>
                <a:gd name="connsiteX27" fmla="*/ 1297330 w 1944000"/>
                <a:gd name="connsiteY27" fmla="*/ 1257275 h 1944000"/>
                <a:gd name="connsiteX28" fmla="*/ 1296377 w 1944000"/>
                <a:gd name="connsiteY28" fmla="*/ 1266800 h 1944000"/>
                <a:gd name="connsiteX29" fmla="*/ 1295105 w 1944000"/>
                <a:gd name="connsiteY29" fmla="*/ 1276007 h 1944000"/>
                <a:gd name="connsiteX30" fmla="*/ 1292880 w 1944000"/>
                <a:gd name="connsiteY30" fmla="*/ 1285215 h 1944000"/>
                <a:gd name="connsiteX31" fmla="*/ 1290019 w 1944000"/>
                <a:gd name="connsiteY31" fmla="*/ 1294422 h 1944000"/>
                <a:gd name="connsiteX32" fmla="*/ 1286841 w 1944000"/>
                <a:gd name="connsiteY32" fmla="*/ 1303312 h 1944000"/>
                <a:gd name="connsiteX33" fmla="*/ 1283344 w 1944000"/>
                <a:gd name="connsiteY33" fmla="*/ 1312202 h 1944000"/>
                <a:gd name="connsiteX34" fmla="*/ 1278576 w 1944000"/>
                <a:gd name="connsiteY34" fmla="*/ 1320775 h 1944000"/>
                <a:gd name="connsiteX35" fmla="*/ 1273808 w 1944000"/>
                <a:gd name="connsiteY35" fmla="*/ 1329347 h 1944000"/>
                <a:gd name="connsiteX36" fmla="*/ 1267769 w 1944000"/>
                <a:gd name="connsiteY36" fmla="*/ 1337602 h 1944000"/>
                <a:gd name="connsiteX37" fmla="*/ 1261412 w 1944000"/>
                <a:gd name="connsiteY37" fmla="*/ 1345857 h 1944000"/>
                <a:gd name="connsiteX38" fmla="*/ 1254737 w 1944000"/>
                <a:gd name="connsiteY38" fmla="*/ 1353795 h 1944000"/>
                <a:gd name="connsiteX39" fmla="*/ 1247426 w 1944000"/>
                <a:gd name="connsiteY39" fmla="*/ 1361732 h 1944000"/>
                <a:gd name="connsiteX40" fmla="*/ 1239162 w 1944000"/>
                <a:gd name="connsiteY40" fmla="*/ 1369670 h 1944000"/>
                <a:gd name="connsiteX41" fmla="*/ 1230580 w 1944000"/>
                <a:gd name="connsiteY41" fmla="*/ 1376655 h 1944000"/>
                <a:gd name="connsiteX42" fmla="*/ 1221362 w 1944000"/>
                <a:gd name="connsiteY42" fmla="*/ 1384275 h 1944000"/>
                <a:gd name="connsiteX43" fmla="*/ 1214051 w 1944000"/>
                <a:gd name="connsiteY43" fmla="*/ 1389672 h 1944000"/>
                <a:gd name="connsiteX44" fmla="*/ 1206422 w 1944000"/>
                <a:gd name="connsiteY44" fmla="*/ 1394435 h 1944000"/>
                <a:gd name="connsiteX45" fmla="*/ 1198476 w 1944000"/>
                <a:gd name="connsiteY45" fmla="*/ 1399515 h 1944000"/>
                <a:gd name="connsiteX46" fmla="*/ 1190211 w 1944000"/>
                <a:gd name="connsiteY46" fmla="*/ 1403960 h 1944000"/>
                <a:gd name="connsiteX47" fmla="*/ 1181311 w 1944000"/>
                <a:gd name="connsiteY47" fmla="*/ 1408087 h 1944000"/>
                <a:gd name="connsiteX48" fmla="*/ 1172411 w 1944000"/>
                <a:gd name="connsiteY48" fmla="*/ 1411897 h 1944000"/>
                <a:gd name="connsiteX49" fmla="*/ 1163193 w 1944000"/>
                <a:gd name="connsiteY49" fmla="*/ 1416025 h 1944000"/>
                <a:gd name="connsiteX50" fmla="*/ 1153340 w 1944000"/>
                <a:gd name="connsiteY50" fmla="*/ 1419517 h 1944000"/>
                <a:gd name="connsiteX51" fmla="*/ 1143486 w 1944000"/>
                <a:gd name="connsiteY51" fmla="*/ 1422692 h 1944000"/>
                <a:gd name="connsiteX52" fmla="*/ 1132997 w 1944000"/>
                <a:gd name="connsiteY52" fmla="*/ 1425867 h 1944000"/>
                <a:gd name="connsiteX53" fmla="*/ 1122189 w 1944000"/>
                <a:gd name="connsiteY53" fmla="*/ 1428407 h 1944000"/>
                <a:gd name="connsiteX54" fmla="*/ 1111064 w 1944000"/>
                <a:gd name="connsiteY54" fmla="*/ 1431265 h 1944000"/>
                <a:gd name="connsiteX55" fmla="*/ 1099621 w 1944000"/>
                <a:gd name="connsiteY55" fmla="*/ 1433487 h 1944000"/>
                <a:gd name="connsiteX56" fmla="*/ 1087860 w 1944000"/>
                <a:gd name="connsiteY56" fmla="*/ 1435392 h 1944000"/>
                <a:gd name="connsiteX57" fmla="*/ 1075782 w 1944000"/>
                <a:gd name="connsiteY57" fmla="*/ 1436980 h 1944000"/>
                <a:gd name="connsiteX58" fmla="*/ 1063385 w 1944000"/>
                <a:gd name="connsiteY58" fmla="*/ 1438567 h 1944000"/>
                <a:gd name="connsiteX59" fmla="*/ 880616 w 1944000"/>
                <a:gd name="connsiteY59" fmla="*/ 505752 h 1944000"/>
                <a:gd name="connsiteX60" fmla="*/ 880616 w 1944000"/>
                <a:gd name="connsiteY60" fmla="*/ 814362 h 1944000"/>
                <a:gd name="connsiteX61" fmla="*/ 847241 w 1944000"/>
                <a:gd name="connsiteY61" fmla="*/ 805789 h 1944000"/>
                <a:gd name="connsiteX62" fmla="*/ 820223 w 1944000"/>
                <a:gd name="connsiteY62" fmla="*/ 798804 h 1944000"/>
                <a:gd name="connsiteX63" fmla="*/ 799879 w 1944000"/>
                <a:gd name="connsiteY63" fmla="*/ 793089 h 1944000"/>
                <a:gd name="connsiteX64" fmla="*/ 785894 w 1944000"/>
                <a:gd name="connsiteY64" fmla="*/ 788327 h 1944000"/>
                <a:gd name="connsiteX65" fmla="*/ 771590 w 1944000"/>
                <a:gd name="connsiteY65" fmla="*/ 782929 h 1944000"/>
                <a:gd name="connsiteX66" fmla="*/ 757922 w 1944000"/>
                <a:gd name="connsiteY66" fmla="*/ 776897 h 1944000"/>
                <a:gd name="connsiteX67" fmla="*/ 745843 w 1944000"/>
                <a:gd name="connsiteY67" fmla="*/ 770229 h 1944000"/>
                <a:gd name="connsiteX68" fmla="*/ 739804 w 1944000"/>
                <a:gd name="connsiteY68" fmla="*/ 767054 h 1944000"/>
                <a:gd name="connsiteX69" fmla="*/ 734400 w 1944000"/>
                <a:gd name="connsiteY69" fmla="*/ 763879 h 1944000"/>
                <a:gd name="connsiteX70" fmla="*/ 728679 w 1944000"/>
                <a:gd name="connsiteY70" fmla="*/ 760069 h 1944000"/>
                <a:gd name="connsiteX71" fmla="*/ 723593 w 1944000"/>
                <a:gd name="connsiteY71" fmla="*/ 756577 h 1944000"/>
                <a:gd name="connsiteX72" fmla="*/ 718825 w 1944000"/>
                <a:gd name="connsiteY72" fmla="*/ 752767 h 1944000"/>
                <a:gd name="connsiteX73" fmla="*/ 714057 w 1944000"/>
                <a:gd name="connsiteY73" fmla="*/ 749274 h 1944000"/>
                <a:gd name="connsiteX74" fmla="*/ 709925 w 1944000"/>
                <a:gd name="connsiteY74" fmla="*/ 745464 h 1944000"/>
                <a:gd name="connsiteX75" fmla="*/ 705475 w 1944000"/>
                <a:gd name="connsiteY75" fmla="*/ 741337 h 1944000"/>
                <a:gd name="connsiteX76" fmla="*/ 701979 w 1944000"/>
                <a:gd name="connsiteY76" fmla="*/ 737209 h 1944000"/>
                <a:gd name="connsiteX77" fmla="*/ 698164 w 1944000"/>
                <a:gd name="connsiteY77" fmla="*/ 733082 h 1944000"/>
                <a:gd name="connsiteX78" fmla="*/ 694668 w 1944000"/>
                <a:gd name="connsiteY78" fmla="*/ 728954 h 1944000"/>
                <a:gd name="connsiteX79" fmla="*/ 691807 w 1944000"/>
                <a:gd name="connsiteY79" fmla="*/ 724827 h 1944000"/>
                <a:gd name="connsiteX80" fmla="*/ 688629 w 1944000"/>
                <a:gd name="connsiteY80" fmla="*/ 720699 h 1944000"/>
                <a:gd name="connsiteX81" fmla="*/ 686086 w 1944000"/>
                <a:gd name="connsiteY81" fmla="*/ 716254 h 1944000"/>
                <a:gd name="connsiteX82" fmla="*/ 683543 w 1944000"/>
                <a:gd name="connsiteY82" fmla="*/ 712127 h 1944000"/>
                <a:gd name="connsiteX83" fmla="*/ 681000 w 1944000"/>
                <a:gd name="connsiteY83" fmla="*/ 707682 h 1944000"/>
                <a:gd name="connsiteX84" fmla="*/ 679093 w 1944000"/>
                <a:gd name="connsiteY84" fmla="*/ 703237 h 1944000"/>
                <a:gd name="connsiteX85" fmla="*/ 677186 w 1944000"/>
                <a:gd name="connsiteY85" fmla="*/ 698474 h 1944000"/>
                <a:gd name="connsiteX86" fmla="*/ 675596 w 1944000"/>
                <a:gd name="connsiteY86" fmla="*/ 694347 h 1944000"/>
                <a:gd name="connsiteX87" fmla="*/ 674325 w 1944000"/>
                <a:gd name="connsiteY87" fmla="*/ 689584 h 1944000"/>
                <a:gd name="connsiteX88" fmla="*/ 673053 w 1944000"/>
                <a:gd name="connsiteY88" fmla="*/ 684822 h 1944000"/>
                <a:gd name="connsiteX89" fmla="*/ 671782 w 1944000"/>
                <a:gd name="connsiteY89" fmla="*/ 680059 h 1944000"/>
                <a:gd name="connsiteX90" fmla="*/ 671146 w 1944000"/>
                <a:gd name="connsiteY90" fmla="*/ 675297 h 1944000"/>
                <a:gd name="connsiteX91" fmla="*/ 670511 w 1944000"/>
                <a:gd name="connsiteY91" fmla="*/ 670217 h 1944000"/>
                <a:gd name="connsiteX92" fmla="*/ 670193 w 1944000"/>
                <a:gd name="connsiteY92" fmla="*/ 665137 h 1944000"/>
                <a:gd name="connsiteX93" fmla="*/ 670193 w 1944000"/>
                <a:gd name="connsiteY93" fmla="*/ 660374 h 1944000"/>
                <a:gd name="connsiteX94" fmla="*/ 670511 w 1944000"/>
                <a:gd name="connsiteY94" fmla="*/ 652437 h 1944000"/>
                <a:gd name="connsiteX95" fmla="*/ 671146 w 1944000"/>
                <a:gd name="connsiteY95" fmla="*/ 644499 h 1944000"/>
                <a:gd name="connsiteX96" fmla="*/ 672736 w 1944000"/>
                <a:gd name="connsiteY96" fmla="*/ 636879 h 1944000"/>
                <a:gd name="connsiteX97" fmla="*/ 674643 w 1944000"/>
                <a:gd name="connsiteY97" fmla="*/ 629259 h 1944000"/>
                <a:gd name="connsiteX98" fmla="*/ 676868 w 1944000"/>
                <a:gd name="connsiteY98" fmla="*/ 622274 h 1944000"/>
                <a:gd name="connsiteX99" fmla="*/ 679728 w 1944000"/>
                <a:gd name="connsiteY99" fmla="*/ 614972 h 1944000"/>
                <a:gd name="connsiteX100" fmla="*/ 683225 w 1944000"/>
                <a:gd name="connsiteY100" fmla="*/ 607669 h 1944000"/>
                <a:gd name="connsiteX101" fmla="*/ 687039 w 1944000"/>
                <a:gd name="connsiteY101" fmla="*/ 600684 h 1944000"/>
                <a:gd name="connsiteX102" fmla="*/ 691807 w 1944000"/>
                <a:gd name="connsiteY102" fmla="*/ 593699 h 1944000"/>
                <a:gd name="connsiteX103" fmla="*/ 696575 w 1944000"/>
                <a:gd name="connsiteY103" fmla="*/ 587349 h 1944000"/>
                <a:gd name="connsiteX104" fmla="*/ 702297 w 1944000"/>
                <a:gd name="connsiteY104" fmla="*/ 580682 h 1944000"/>
                <a:gd name="connsiteX105" fmla="*/ 708336 w 1944000"/>
                <a:gd name="connsiteY105" fmla="*/ 574014 h 1944000"/>
                <a:gd name="connsiteX106" fmla="*/ 714693 w 1944000"/>
                <a:gd name="connsiteY106" fmla="*/ 567664 h 1944000"/>
                <a:gd name="connsiteX107" fmla="*/ 722004 w 1944000"/>
                <a:gd name="connsiteY107" fmla="*/ 561632 h 1944000"/>
                <a:gd name="connsiteX108" fmla="*/ 729632 w 1944000"/>
                <a:gd name="connsiteY108" fmla="*/ 555282 h 1944000"/>
                <a:gd name="connsiteX109" fmla="*/ 737897 w 1944000"/>
                <a:gd name="connsiteY109" fmla="*/ 549249 h 1944000"/>
                <a:gd name="connsiteX110" fmla="*/ 743936 w 1944000"/>
                <a:gd name="connsiteY110" fmla="*/ 545122 h 1944000"/>
                <a:gd name="connsiteX111" fmla="*/ 750293 w 1944000"/>
                <a:gd name="connsiteY111" fmla="*/ 540994 h 1944000"/>
                <a:gd name="connsiteX112" fmla="*/ 757286 w 1944000"/>
                <a:gd name="connsiteY112" fmla="*/ 537502 h 1944000"/>
                <a:gd name="connsiteX113" fmla="*/ 764597 w 1944000"/>
                <a:gd name="connsiteY113" fmla="*/ 533692 h 1944000"/>
                <a:gd name="connsiteX114" fmla="*/ 772544 w 1944000"/>
                <a:gd name="connsiteY114" fmla="*/ 530517 h 1944000"/>
                <a:gd name="connsiteX115" fmla="*/ 780490 w 1944000"/>
                <a:gd name="connsiteY115" fmla="*/ 527342 h 1944000"/>
                <a:gd name="connsiteX116" fmla="*/ 789072 w 1944000"/>
                <a:gd name="connsiteY116" fmla="*/ 524167 h 1944000"/>
                <a:gd name="connsiteX117" fmla="*/ 797654 w 1944000"/>
                <a:gd name="connsiteY117" fmla="*/ 521627 h 1944000"/>
                <a:gd name="connsiteX118" fmla="*/ 806872 w 1944000"/>
                <a:gd name="connsiteY118" fmla="*/ 519087 h 1944000"/>
                <a:gd name="connsiteX119" fmla="*/ 816408 w 1944000"/>
                <a:gd name="connsiteY119" fmla="*/ 516229 h 1944000"/>
                <a:gd name="connsiteX120" fmla="*/ 825944 w 1944000"/>
                <a:gd name="connsiteY120" fmla="*/ 514324 h 1944000"/>
                <a:gd name="connsiteX121" fmla="*/ 836116 w 1944000"/>
                <a:gd name="connsiteY121" fmla="*/ 512102 h 1944000"/>
                <a:gd name="connsiteX122" fmla="*/ 846923 w 1944000"/>
                <a:gd name="connsiteY122" fmla="*/ 510514 h 1944000"/>
                <a:gd name="connsiteX123" fmla="*/ 858048 w 1944000"/>
                <a:gd name="connsiteY123" fmla="*/ 508927 h 1944000"/>
                <a:gd name="connsiteX124" fmla="*/ 869173 w 1944000"/>
                <a:gd name="connsiteY124" fmla="*/ 507022 h 1944000"/>
                <a:gd name="connsiteX125" fmla="*/ 880616 w 1944000"/>
                <a:gd name="connsiteY125" fmla="*/ 217144 h 1944000"/>
                <a:gd name="connsiteX126" fmla="*/ 880616 w 1944000"/>
                <a:gd name="connsiteY126" fmla="*/ 333984 h 1944000"/>
                <a:gd name="connsiteX127" fmla="*/ 863451 w 1944000"/>
                <a:gd name="connsiteY127" fmla="*/ 335254 h 1944000"/>
                <a:gd name="connsiteX128" fmla="*/ 846287 w 1944000"/>
                <a:gd name="connsiteY128" fmla="*/ 337159 h 1944000"/>
                <a:gd name="connsiteX129" fmla="*/ 829440 w 1944000"/>
                <a:gd name="connsiteY129" fmla="*/ 339382 h 1944000"/>
                <a:gd name="connsiteX130" fmla="*/ 812912 w 1944000"/>
                <a:gd name="connsiteY130" fmla="*/ 341922 h 1944000"/>
                <a:gd name="connsiteX131" fmla="*/ 796701 w 1944000"/>
                <a:gd name="connsiteY131" fmla="*/ 344779 h 1944000"/>
                <a:gd name="connsiteX132" fmla="*/ 780490 w 1944000"/>
                <a:gd name="connsiteY132" fmla="*/ 347954 h 1944000"/>
                <a:gd name="connsiteX133" fmla="*/ 764279 w 1944000"/>
                <a:gd name="connsiteY133" fmla="*/ 351764 h 1944000"/>
                <a:gd name="connsiteX134" fmla="*/ 748386 w 1944000"/>
                <a:gd name="connsiteY134" fmla="*/ 355892 h 1944000"/>
                <a:gd name="connsiteX135" fmla="*/ 726136 w 1944000"/>
                <a:gd name="connsiteY135" fmla="*/ 362242 h 1944000"/>
                <a:gd name="connsiteX136" fmla="*/ 704839 w 1944000"/>
                <a:gd name="connsiteY136" fmla="*/ 368909 h 1944000"/>
                <a:gd name="connsiteX137" fmla="*/ 684814 w 1944000"/>
                <a:gd name="connsiteY137" fmla="*/ 375894 h 1944000"/>
                <a:gd name="connsiteX138" fmla="*/ 666061 w 1944000"/>
                <a:gd name="connsiteY138" fmla="*/ 383197 h 1944000"/>
                <a:gd name="connsiteX139" fmla="*/ 657160 w 1944000"/>
                <a:gd name="connsiteY139" fmla="*/ 387324 h 1944000"/>
                <a:gd name="connsiteX140" fmla="*/ 648260 w 1944000"/>
                <a:gd name="connsiteY140" fmla="*/ 391134 h 1944000"/>
                <a:gd name="connsiteX141" fmla="*/ 639996 w 1944000"/>
                <a:gd name="connsiteY141" fmla="*/ 395262 h 1944000"/>
                <a:gd name="connsiteX142" fmla="*/ 632050 w 1944000"/>
                <a:gd name="connsiteY142" fmla="*/ 399072 h 1944000"/>
                <a:gd name="connsiteX143" fmla="*/ 624103 w 1944000"/>
                <a:gd name="connsiteY143" fmla="*/ 403517 h 1944000"/>
                <a:gd name="connsiteX144" fmla="*/ 616792 w 1944000"/>
                <a:gd name="connsiteY144" fmla="*/ 407644 h 1944000"/>
                <a:gd name="connsiteX145" fmla="*/ 609481 w 1944000"/>
                <a:gd name="connsiteY145" fmla="*/ 412089 h 1944000"/>
                <a:gd name="connsiteX146" fmla="*/ 602806 w 1944000"/>
                <a:gd name="connsiteY146" fmla="*/ 416534 h 1944000"/>
                <a:gd name="connsiteX147" fmla="*/ 593906 w 1944000"/>
                <a:gd name="connsiteY147" fmla="*/ 422567 h 1944000"/>
                <a:gd name="connsiteX148" fmla="*/ 585642 w 1944000"/>
                <a:gd name="connsiteY148" fmla="*/ 428282 h 1944000"/>
                <a:gd name="connsiteX149" fmla="*/ 577060 w 1944000"/>
                <a:gd name="connsiteY149" fmla="*/ 434632 h 1944000"/>
                <a:gd name="connsiteX150" fmla="*/ 569113 w 1944000"/>
                <a:gd name="connsiteY150" fmla="*/ 440982 h 1944000"/>
                <a:gd name="connsiteX151" fmla="*/ 561167 w 1944000"/>
                <a:gd name="connsiteY151" fmla="*/ 447967 h 1944000"/>
                <a:gd name="connsiteX152" fmla="*/ 553538 w 1944000"/>
                <a:gd name="connsiteY152" fmla="*/ 454317 h 1944000"/>
                <a:gd name="connsiteX153" fmla="*/ 545910 w 1944000"/>
                <a:gd name="connsiteY153" fmla="*/ 461302 h 1944000"/>
                <a:gd name="connsiteX154" fmla="*/ 538917 w 1944000"/>
                <a:gd name="connsiteY154" fmla="*/ 468604 h 1944000"/>
                <a:gd name="connsiteX155" fmla="*/ 532241 w 1944000"/>
                <a:gd name="connsiteY155" fmla="*/ 475907 h 1944000"/>
                <a:gd name="connsiteX156" fmla="*/ 525249 w 1944000"/>
                <a:gd name="connsiteY156" fmla="*/ 483527 h 1944000"/>
                <a:gd name="connsiteX157" fmla="*/ 518891 w 1944000"/>
                <a:gd name="connsiteY157" fmla="*/ 491464 h 1944000"/>
                <a:gd name="connsiteX158" fmla="*/ 512534 w 1944000"/>
                <a:gd name="connsiteY158" fmla="*/ 499402 h 1944000"/>
                <a:gd name="connsiteX159" fmla="*/ 506813 w 1944000"/>
                <a:gd name="connsiteY159" fmla="*/ 507022 h 1944000"/>
                <a:gd name="connsiteX160" fmla="*/ 501091 w 1944000"/>
                <a:gd name="connsiteY160" fmla="*/ 515277 h 1944000"/>
                <a:gd name="connsiteX161" fmla="*/ 495370 w 1944000"/>
                <a:gd name="connsiteY161" fmla="*/ 523849 h 1944000"/>
                <a:gd name="connsiteX162" fmla="*/ 490284 w 1944000"/>
                <a:gd name="connsiteY162" fmla="*/ 532422 h 1944000"/>
                <a:gd name="connsiteX163" fmla="*/ 485198 w 1944000"/>
                <a:gd name="connsiteY163" fmla="*/ 541312 h 1944000"/>
                <a:gd name="connsiteX164" fmla="*/ 480430 w 1944000"/>
                <a:gd name="connsiteY164" fmla="*/ 550202 h 1944000"/>
                <a:gd name="connsiteX165" fmla="*/ 475980 w 1944000"/>
                <a:gd name="connsiteY165" fmla="*/ 559092 h 1944000"/>
                <a:gd name="connsiteX166" fmla="*/ 472166 w 1944000"/>
                <a:gd name="connsiteY166" fmla="*/ 568299 h 1944000"/>
                <a:gd name="connsiteX167" fmla="*/ 468352 w 1944000"/>
                <a:gd name="connsiteY167" fmla="*/ 577507 h 1944000"/>
                <a:gd name="connsiteX168" fmla="*/ 464855 w 1944000"/>
                <a:gd name="connsiteY168" fmla="*/ 586714 h 1944000"/>
                <a:gd name="connsiteX169" fmla="*/ 461994 w 1944000"/>
                <a:gd name="connsiteY169" fmla="*/ 596239 h 1944000"/>
                <a:gd name="connsiteX170" fmla="*/ 459134 w 1944000"/>
                <a:gd name="connsiteY170" fmla="*/ 605764 h 1944000"/>
                <a:gd name="connsiteX171" fmla="*/ 456591 w 1944000"/>
                <a:gd name="connsiteY171" fmla="*/ 615289 h 1944000"/>
                <a:gd name="connsiteX172" fmla="*/ 454684 w 1944000"/>
                <a:gd name="connsiteY172" fmla="*/ 624814 h 1944000"/>
                <a:gd name="connsiteX173" fmla="*/ 453094 w 1944000"/>
                <a:gd name="connsiteY173" fmla="*/ 634657 h 1944000"/>
                <a:gd name="connsiteX174" fmla="*/ 451187 w 1944000"/>
                <a:gd name="connsiteY174" fmla="*/ 644182 h 1944000"/>
                <a:gd name="connsiteX175" fmla="*/ 450234 w 1944000"/>
                <a:gd name="connsiteY175" fmla="*/ 654024 h 1944000"/>
                <a:gd name="connsiteX176" fmla="*/ 449280 w 1944000"/>
                <a:gd name="connsiteY176" fmla="*/ 664184 h 1944000"/>
                <a:gd name="connsiteX177" fmla="*/ 448962 w 1944000"/>
                <a:gd name="connsiteY177" fmla="*/ 674344 h 1944000"/>
                <a:gd name="connsiteX178" fmla="*/ 448644 w 1944000"/>
                <a:gd name="connsiteY178" fmla="*/ 684822 h 1944000"/>
                <a:gd name="connsiteX179" fmla="*/ 448962 w 1944000"/>
                <a:gd name="connsiteY179" fmla="*/ 695934 h 1944000"/>
                <a:gd name="connsiteX180" fmla="*/ 449598 w 1944000"/>
                <a:gd name="connsiteY180" fmla="*/ 706729 h 1944000"/>
                <a:gd name="connsiteX181" fmla="*/ 450552 w 1944000"/>
                <a:gd name="connsiteY181" fmla="*/ 717842 h 1944000"/>
                <a:gd name="connsiteX182" fmla="*/ 452141 w 1944000"/>
                <a:gd name="connsiteY182" fmla="*/ 728637 h 1944000"/>
                <a:gd name="connsiteX183" fmla="*/ 453730 w 1944000"/>
                <a:gd name="connsiteY183" fmla="*/ 739432 h 1944000"/>
                <a:gd name="connsiteX184" fmla="*/ 455955 w 1944000"/>
                <a:gd name="connsiteY184" fmla="*/ 749909 h 1944000"/>
                <a:gd name="connsiteX185" fmla="*/ 458180 w 1944000"/>
                <a:gd name="connsiteY185" fmla="*/ 760387 h 1944000"/>
                <a:gd name="connsiteX186" fmla="*/ 461359 w 1944000"/>
                <a:gd name="connsiteY186" fmla="*/ 770547 h 1944000"/>
                <a:gd name="connsiteX187" fmla="*/ 464537 w 1944000"/>
                <a:gd name="connsiteY187" fmla="*/ 781024 h 1944000"/>
                <a:gd name="connsiteX188" fmla="*/ 468352 w 1944000"/>
                <a:gd name="connsiteY188" fmla="*/ 791184 h 1944000"/>
                <a:gd name="connsiteX189" fmla="*/ 472484 w 1944000"/>
                <a:gd name="connsiteY189" fmla="*/ 801027 h 1944000"/>
                <a:gd name="connsiteX190" fmla="*/ 476934 w 1944000"/>
                <a:gd name="connsiteY190" fmla="*/ 810869 h 1944000"/>
                <a:gd name="connsiteX191" fmla="*/ 482020 w 1944000"/>
                <a:gd name="connsiteY191" fmla="*/ 820712 h 1944000"/>
                <a:gd name="connsiteX192" fmla="*/ 487423 w 1944000"/>
                <a:gd name="connsiteY192" fmla="*/ 830237 h 1944000"/>
                <a:gd name="connsiteX193" fmla="*/ 492827 w 1944000"/>
                <a:gd name="connsiteY193" fmla="*/ 839762 h 1944000"/>
                <a:gd name="connsiteX194" fmla="*/ 498866 w 1944000"/>
                <a:gd name="connsiteY194" fmla="*/ 848969 h 1944000"/>
                <a:gd name="connsiteX195" fmla="*/ 505541 w 1944000"/>
                <a:gd name="connsiteY195" fmla="*/ 858177 h 1944000"/>
                <a:gd name="connsiteX196" fmla="*/ 512216 w 1944000"/>
                <a:gd name="connsiteY196" fmla="*/ 867067 h 1944000"/>
                <a:gd name="connsiteX197" fmla="*/ 519527 w 1944000"/>
                <a:gd name="connsiteY197" fmla="*/ 875957 h 1944000"/>
                <a:gd name="connsiteX198" fmla="*/ 527156 w 1944000"/>
                <a:gd name="connsiteY198" fmla="*/ 884212 h 1944000"/>
                <a:gd name="connsiteX199" fmla="*/ 535102 w 1944000"/>
                <a:gd name="connsiteY199" fmla="*/ 892467 h 1944000"/>
                <a:gd name="connsiteX200" fmla="*/ 543367 w 1944000"/>
                <a:gd name="connsiteY200" fmla="*/ 900404 h 1944000"/>
                <a:gd name="connsiteX201" fmla="*/ 551949 w 1944000"/>
                <a:gd name="connsiteY201" fmla="*/ 908024 h 1944000"/>
                <a:gd name="connsiteX202" fmla="*/ 561167 w 1944000"/>
                <a:gd name="connsiteY202" fmla="*/ 915644 h 1944000"/>
                <a:gd name="connsiteX203" fmla="*/ 570385 w 1944000"/>
                <a:gd name="connsiteY203" fmla="*/ 922947 h 1944000"/>
                <a:gd name="connsiteX204" fmla="*/ 580238 w 1944000"/>
                <a:gd name="connsiteY204" fmla="*/ 929932 h 1944000"/>
                <a:gd name="connsiteX205" fmla="*/ 590410 w 1944000"/>
                <a:gd name="connsiteY205" fmla="*/ 936282 h 1944000"/>
                <a:gd name="connsiteX206" fmla="*/ 600899 w 1944000"/>
                <a:gd name="connsiteY206" fmla="*/ 942632 h 1944000"/>
                <a:gd name="connsiteX207" fmla="*/ 611706 w 1944000"/>
                <a:gd name="connsiteY207" fmla="*/ 948982 h 1944000"/>
                <a:gd name="connsiteX208" fmla="*/ 623149 w 1944000"/>
                <a:gd name="connsiteY208" fmla="*/ 954697 h 1944000"/>
                <a:gd name="connsiteX209" fmla="*/ 634592 w 1944000"/>
                <a:gd name="connsiteY209" fmla="*/ 960412 h 1944000"/>
                <a:gd name="connsiteX210" fmla="*/ 646671 w 1944000"/>
                <a:gd name="connsiteY210" fmla="*/ 966127 h 1944000"/>
                <a:gd name="connsiteX211" fmla="*/ 666378 w 1944000"/>
                <a:gd name="connsiteY211" fmla="*/ 974064 h 1944000"/>
                <a:gd name="connsiteX212" fmla="*/ 688629 w 1944000"/>
                <a:gd name="connsiteY212" fmla="*/ 982637 h 1944000"/>
                <a:gd name="connsiteX213" fmla="*/ 713739 w 1944000"/>
                <a:gd name="connsiteY213" fmla="*/ 991209 h 1944000"/>
                <a:gd name="connsiteX214" fmla="*/ 741711 w 1944000"/>
                <a:gd name="connsiteY214" fmla="*/ 1000099 h 1944000"/>
                <a:gd name="connsiteX215" fmla="*/ 772544 w 1944000"/>
                <a:gd name="connsiteY215" fmla="*/ 1009307 h 1944000"/>
                <a:gd name="connsiteX216" fmla="*/ 805919 w 1944000"/>
                <a:gd name="connsiteY216" fmla="*/ 1018514 h 1944000"/>
                <a:gd name="connsiteX217" fmla="*/ 841837 w 1944000"/>
                <a:gd name="connsiteY217" fmla="*/ 1028357 h 1944000"/>
                <a:gd name="connsiteX218" fmla="*/ 880616 w 1944000"/>
                <a:gd name="connsiteY218" fmla="*/ 1038199 h 1944000"/>
                <a:gd name="connsiteX219" fmla="*/ 880616 w 1944000"/>
                <a:gd name="connsiteY219" fmla="*/ 1433487 h 1944000"/>
                <a:gd name="connsiteX220" fmla="*/ 870444 w 1944000"/>
                <a:gd name="connsiteY220" fmla="*/ 1431582 h 1944000"/>
                <a:gd name="connsiteX221" fmla="*/ 860591 w 1944000"/>
                <a:gd name="connsiteY221" fmla="*/ 1429042 h 1944000"/>
                <a:gd name="connsiteX222" fmla="*/ 850737 w 1944000"/>
                <a:gd name="connsiteY222" fmla="*/ 1426820 h 1944000"/>
                <a:gd name="connsiteX223" fmla="*/ 841519 w 1944000"/>
                <a:gd name="connsiteY223" fmla="*/ 1424280 h 1944000"/>
                <a:gd name="connsiteX224" fmla="*/ 831983 w 1944000"/>
                <a:gd name="connsiteY224" fmla="*/ 1421422 h 1944000"/>
                <a:gd name="connsiteX225" fmla="*/ 823083 w 1944000"/>
                <a:gd name="connsiteY225" fmla="*/ 1418247 h 1944000"/>
                <a:gd name="connsiteX226" fmla="*/ 814183 w 1944000"/>
                <a:gd name="connsiteY226" fmla="*/ 1415072 h 1944000"/>
                <a:gd name="connsiteX227" fmla="*/ 805283 w 1944000"/>
                <a:gd name="connsiteY227" fmla="*/ 1411580 h 1944000"/>
                <a:gd name="connsiteX228" fmla="*/ 796701 w 1944000"/>
                <a:gd name="connsiteY228" fmla="*/ 1408087 h 1944000"/>
                <a:gd name="connsiteX229" fmla="*/ 788437 w 1944000"/>
                <a:gd name="connsiteY229" fmla="*/ 1404277 h 1944000"/>
                <a:gd name="connsiteX230" fmla="*/ 780490 w 1944000"/>
                <a:gd name="connsiteY230" fmla="*/ 1400150 h 1944000"/>
                <a:gd name="connsiteX231" fmla="*/ 772544 w 1944000"/>
                <a:gd name="connsiteY231" fmla="*/ 1396022 h 1944000"/>
                <a:gd name="connsiteX232" fmla="*/ 764915 w 1944000"/>
                <a:gd name="connsiteY232" fmla="*/ 1391260 h 1944000"/>
                <a:gd name="connsiteX233" fmla="*/ 757604 w 1944000"/>
                <a:gd name="connsiteY233" fmla="*/ 1386815 h 1944000"/>
                <a:gd name="connsiteX234" fmla="*/ 750293 w 1944000"/>
                <a:gd name="connsiteY234" fmla="*/ 1381735 h 1944000"/>
                <a:gd name="connsiteX235" fmla="*/ 743618 w 1944000"/>
                <a:gd name="connsiteY235" fmla="*/ 1376655 h 1944000"/>
                <a:gd name="connsiteX236" fmla="*/ 732811 w 1944000"/>
                <a:gd name="connsiteY236" fmla="*/ 1368082 h 1944000"/>
                <a:gd name="connsiteX237" fmla="*/ 722640 w 1944000"/>
                <a:gd name="connsiteY237" fmla="*/ 1359192 h 1944000"/>
                <a:gd name="connsiteX238" fmla="*/ 713104 w 1944000"/>
                <a:gd name="connsiteY238" fmla="*/ 1349985 h 1944000"/>
                <a:gd name="connsiteX239" fmla="*/ 704204 w 1944000"/>
                <a:gd name="connsiteY239" fmla="*/ 1340142 h 1944000"/>
                <a:gd name="connsiteX240" fmla="*/ 695621 w 1944000"/>
                <a:gd name="connsiteY240" fmla="*/ 1329982 h 1944000"/>
                <a:gd name="connsiteX241" fmla="*/ 687675 w 1944000"/>
                <a:gd name="connsiteY241" fmla="*/ 1319187 h 1944000"/>
                <a:gd name="connsiteX242" fmla="*/ 680046 w 1944000"/>
                <a:gd name="connsiteY242" fmla="*/ 1308075 h 1944000"/>
                <a:gd name="connsiteX243" fmla="*/ 673371 w 1944000"/>
                <a:gd name="connsiteY243" fmla="*/ 1296327 h 1944000"/>
                <a:gd name="connsiteX244" fmla="*/ 667014 w 1944000"/>
                <a:gd name="connsiteY244" fmla="*/ 1284262 h 1944000"/>
                <a:gd name="connsiteX245" fmla="*/ 660975 w 1944000"/>
                <a:gd name="connsiteY245" fmla="*/ 1271562 h 1944000"/>
                <a:gd name="connsiteX246" fmla="*/ 655889 w 1944000"/>
                <a:gd name="connsiteY246" fmla="*/ 1258862 h 1944000"/>
                <a:gd name="connsiteX247" fmla="*/ 651121 w 1944000"/>
                <a:gd name="connsiteY247" fmla="*/ 1245209 h 1944000"/>
                <a:gd name="connsiteX248" fmla="*/ 646989 w 1944000"/>
                <a:gd name="connsiteY248" fmla="*/ 1231557 h 1944000"/>
                <a:gd name="connsiteX249" fmla="*/ 642857 w 1944000"/>
                <a:gd name="connsiteY249" fmla="*/ 1217269 h 1944000"/>
                <a:gd name="connsiteX250" fmla="*/ 639996 w 1944000"/>
                <a:gd name="connsiteY250" fmla="*/ 1202664 h 1944000"/>
                <a:gd name="connsiteX251" fmla="*/ 637453 w 1944000"/>
                <a:gd name="connsiteY251" fmla="*/ 1187424 h 1944000"/>
                <a:gd name="connsiteX252" fmla="*/ 410819 w 1944000"/>
                <a:gd name="connsiteY252" fmla="*/ 1219492 h 1944000"/>
                <a:gd name="connsiteX253" fmla="*/ 413044 w 1944000"/>
                <a:gd name="connsiteY253" fmla="*/ 1231557 h 1944000"/>
                <a:gd name="connsiteX254" fmla="*/ 415587 w 1944000"/>
                <a:gd name="connsiteY254" fmla="*/ 1243304 h 1944000"/>
                <a:gd name="connsiteX255" fmla="*/ 418766 w 1944000"/>
                <a:gd name="connsiteY255" fmla="*/ 1255370 h 1944000"/>
                <a:gd name="connsiteX256" fmla="*/ 421626 w 1944000"/>
                <a:gd name="connsiteY256" fmla="*/ 1266800 h 1944000"/>
                <a:gd name="connsiteX257" fmla="*/ 424805 w 1944000"/>
                <a:gd name="connsiteY257" fmla="*/ 1278230 h 1944000"/>
                <a:gd name="connsiteX258" fmla="*/ 428619 w 1944000"/>
                <a:gd name="connsiteY258" fmla="*/ 1289660 h 1944000"/>
                <a:gd name="connsiteX259" fmla="*/ 432116 w 1944000"/>
                <a:gd name="connsiteY259" fmla="*/ 1300455 h 1944000"/>
                <a:gd name="connsiteX260" fmla="*/ 435930 w 1944000"/>
                <a:gd name="connsiteY260" fmla="*/ 1311250 h 1944000"/>
                <a:gd name="connsiteX261" fmla="*/ 440062 w 1944000"/>
                <a:gd name="connsiteY261" fmla="*/ 1321727 h 1944000"/>
                <a:gd name="connsiteX262" fmla="*/ 444512 w 1944000"/>
                <a:gd name="connsiteY262" fmla="*/ 1332205 h 1944000"/>
                <a:gd name="connsiteX263" fmla="*/ 448644 w 1944000"/>
                <a:gd name="connsiteY263" fmla="*/ 1342682 h 1944000"/>
                <a:gd name="connsiteX264" fmla="*/ 453412 w 1944000"/>
                <a:gd name="connsiteY264" fmla="*/ 1352525 h 1944000"/>
                <a:gd name="connsiteX265" fmla="*/ 458180 w 1944000"/>
                <a:gd name="connsiteY265" fmla="*/ 1362367 h 1944000"/>
                <a:gd name="connsiteX266" fmla="*/ 463266 w 1944000"/>
                <a:gd name="connsiteY266" fmla="*/ 1372210 h 1944000"/>
                <a:gd name="connsiteX267" fmla="*/ 468352 w 1944000"/>
                <a:gd name="connsiteY267" fmla="*/ 1381735 h 1944000"/>
                <a:gd name="connsiteX268" fmla="*/ 473755 w 1944000"/>
                <a:gd name="connsiteY268" fmla="*/ 1390942 h 1944000"/>
                <a:gd name="connsiteX269" fmla="*/ 479477 w 1944000"/>
                <a:gd name="connsiteY269" fmla="*/ 1399832 h 1944000"/>
                <a:gd name="connsiteX270" fmla="*/ 485198 w 1944000"/>
                <a:gd name="connsiteY270" fmla="*/ 1409040 h 1944000"/>
                <a:gd name="connsiteX271" fmla="*/ 491238 w 1944000"/>
                <a:gd name="connsiteY271" fmla="*/ 1417612 h 1944000"/>
                <a:gd name="connsiteX272" fmla="*/ 497595 w 1944000"/>
                <a:gd name="connsiteY272" fmla="*/ 1426185 h 1944000"/>
                <a:gd name="connsiteX273" fmla="*/ 503634 w 1944000"/>
                <a:gd name="connsiteY273" fmla="*/ 1434757 h 1944000"/>
                <a:gd name="connsiteX274" fmla="*/ 510309 w 1944000"/>
                <a:gd name="connsiteY274" fmla="*/ 1442695 h 1944000"/>
                <a:gd name="connsiteX275" fmla="*/ 517302 w 1944000"/>
                <a:gd name="connsiteY275" fmla="*/ 1450950 h 1944000"/>
                <a:gd name="connsiteX276" fmla="*/ 524295 w 1944000"/>
                <a:gd name="connsiteY276" fmla="*/ 1458570 h 1944000"/>
                <a:gd name="connsiteX277" fmla="*/ 531288 w 1944000"/>
                <a:gd name="connsiteY277" fmla="*/ 1466190 h 1944000"/>
                <a:gd name="connsiteX278" fmla="*/ 538599 w 1944000"/>
                <a:gd name="connsiteY278" fmla="*/ 1473492 h 1944000"/>
                <a:gd name="connsiteX279" fmla="*/ 546227 w 1944000"/>
                <a:gd name="connsiteY279" fmla="*/ 1480795 h 1944000"/>
                <a:gd name="connsiteX280" fmla="*/ 553856 w 1944000"/>
                <a:gd name="connsiteY280" fmla="*/ 1487780 h 1944000"/>
                <a:gd name="connsiteX281" fmla="*/ 561802 w 1944000"/>
                <a:gd name="connsiteY281" fmla="*/ 1494765 h 1944000"/>
                <a:gd name="connsiteX282" fmla="*/ 570067 w 1944000"/>
                <a:gd name="connsiteY282" fmla="*/ 1501750 h 1944000"/>
                <a:gd name="connsiteX283" fmla="*/ 578331 w 1944000"/>
                <a:gd name="connsiteY283" fmla="*/ 1507782 h 1944000"/>
                <a:gd name="connsiteX284" fmla="*/ 586913 w 1944000"/>
                <a:gd name="connsiteY284" fmla="*/ 1514132 h 1944000"/>
                <a:gd name="connsiteX285" fmla="*/ 600581 w 1944000"/>
                <a:gd name="connsiteY285" fmla="*/ 1523657 h 1944000"/>
                <a:gd name="connsiteX286" fmla="*/ 615203 w 1944000"/>
                <a:gd name="connsiteY286" fmla="*/ 1532865 h 1944000"/>
                <a:gd name="connsiteX287" fmla="*/ 630142 w 1944000"/>
                <a:gd name="connsiteY287" fmla="*/ 1541437 h 1944000"/>
                <a:gd name="connsiteX288" fmla="*/ 645717 w 1944000"/>
                <a:gd name="connsiteY288" fmla="*/ 1549375 h 1944000"/>
                <a:gd name="connsiteX289" fmla="*/ 661928 w 1944000"/>
                <a:gd name="connsiteY289" fmla="*/ 1556995 h 1944000"/>
                <a:gd name="connsiteX290" fmla="*/ 678775 w 1944000"/>
                <a:gd name="connsiteY290" fmla="*/ 1563980 h 1944000"/>
                <a:gd name="connsiteX291" fmla="*/ 696257 w 1944000"/>
                <a:gd name="connsiteY291" fmla="*/ 1570647 h 1944000"/>
                <a:gd name="connsiteX292" fmla="*/ 714375 w 1944000"/>
                <a:gd name="connsiteY292" fmla="*/ 1576680 h 1944000"/>
                <a:gd name="connsiteX293" fmla="*/ 733129 w 1944000"/>
                <a:gd name="connsiteY293" fmla="*/ 1582395 h 1944000"/>
                <a:gd name="connsiteX294" fmla="*/ 752518 w 1944000"/>
                <a:gd name="connsiteY294" fmla="*/ 1587475 h 1944000"/>
                <a:gd name="connsiteX295" fmla="*/ 772544 w 1944000"/>
                <a:gd name="connsiteY295" fmla="*/ 1592237 h 1944000"/>
                <a:gd name="connsiteX296" fmla="*/ 792887 w 1944000"/>
                <a:gd name="connsiteY296" fmla="*/ 1596365 h 1944000"/>
                <a:gd name="connsiteX297" fmla="*/ 814183 w 1944000"/>
                <a:gd name="connsiteY297" fmla="*/ 1600175 h 1944000"/>
                <a:gd name="connsiteX298" fmla="*/ 835480 w 1944000"/>
                <a:gd name="connsiteY298" fmla="*/ 1603350 h 1944000"/>
                <a:gd name="connsiteX299" fmla="*/ 858048 w 1944000"/>
                <a:gd name="connsiteY299" fmla="*/ 1606525 h 1944000"/>
                <a:gd name="connsiteX300" fmla="*/ 880616 w 1944000"/>
                <a:gd name="connsiteY300" fmla="*/ 1608747 h 1944000"/>
                <a:gd name="connsiteX301" fmla="*/ 880616 w 1944000"/>
                <a:gd name="connsiteY301" fmla="*/ 1726857 h 1944000"/>
                <a:gd name="connsiteX302" fmla="*/ 1063385 w 1944000"/>
                <a:gd name="connsiteY302" fmla="*/ 1726857 h 1944000"/>
                <a:gd name="connsiteX303" fmla="*/ 1063385 w 1944000"/>
                <a:gd name="connsiteY303" fmla="*/ 1610652 h 1944000"/>
                <a:gd name="connsiteX304" fmla="*/ 1077371 w 1944000"/>
                <a:gd name="connsiteY304" fmla="*/ 1609382 h 1944000"/>
                <a:gd name="connsiteX305" fmla="*/ 1091675 w 1944000"/>
                <a:gd name="connsiteY305" fmla="*/ 1607795 h 1944000"/>
                <a:gd name="connsiteX306" fmla="*/ 1105661 w 1944000"/>
                <a:gd name="connsiteY306" fmla="*/ 1606207 h 1944000"/>
                <a:gd name="connsiteX307" fmla="*/ 1119329 w 1944000"/>
                <a:gd name="connsiteY307" fmla="*/ 1603985 h 1944000"/>
                <a:gd name="connsiteX308" fmla="*/ 1133314 w 1944000"/>
                <a:gd name="connsiteY308" fmla="*/ 1602080 h 1944000"/>
                <a:gd name="connsiteX309" fmla="*/ 1146665 w 1944000"/>
                <a:gd name="connsiteY309" fmla="*/ 1599857 h 1944000"/>
                <a:gd name="connsiteX310" fmla="*/ 1160015 w 1944000"/>
                <a:gd name="connsiteY310" fmla="*/ 1597317 h 1944000"/>
                <a:gd name="connsiteX311" fmla="*/ 1173047 w 1944000"/>
                <a:gd name="connsiteY311" fmla="*/ 1594142 h 1944000"/>
                <a:gd name="connsiteX312" fmla="*/ 1186397 w 1944000"/>
                <a:gd name="connsiteY312" fmla="*/ 1591285 h 1944000"/>
                <a:gd name="connsiteX313" fmla="*/ 1199111 w 1944000"/>
                <a:gd name="connsiteY313" fmla="*/ 1587792 h 1944000"/>
                <a:gd name="connsiteX314" fmla="*/ 1212144 w 1944000"/>
                <a:gd name="connsiteY314" fmla="*/ 1584300 h 1944000"/>
                <a:gd name="connsiteX315" fmla="*/ 1224540 w 1944000"/>
                <a:gd name="connsiteY315" fmla="*/ 1580807 h 1944000"/>
                <a:gd name="connsiteX316" fmla="*/ 1236937 w 1944000"/>
                <a:gd name="connsiteY316" fmla="*/ 1576680 h 1944000"/>
                <a:gd name="connsiteX317" fmla="*/ 1249333 w 1944000"/>
                <a:gd name="connsiteY317" fmla="*/ 1572552 h 1944000"/>
                <a:gd name="connsiteX318" fmla="*/ 1261412 w 1944000"/>
                <a:gd name="connsiteY318" fmla="*/ 1567790 h 1944000"/>
                <a:gd name="connsiteX319" fmla="*/ 1273491 w 1944000"/>
                <a:gd name="connsiteY319" fmla="*/ 1563345 h 1944000"/>
                <a:gd name="connsiteX320" fmla="*/ 1288748 w 1944000"/>
                <a:gd name="connsiteY320" fmla="*/ 1556995 h 1944000"/>
                <a:gd name="connsiteX321" fmla="*/ 1304005 w 1944000"/>
                <a:gd name="connsiteY321" fmla="*/ 1550010 h 1944000"/>
                <a:gd name="connsiteX322" fmla="*/ 1318627 w 1944000"/>
                <a:gd name="connsiteY322" fmla="*/ 1543025 h 1944000"/>
                <a:gd name="connsiteX323" fmla="*/ 1332613 w 1944000"/>
                <a:gd name="connsiteY323" fmla="*/ 1535722 h 1944000"/>
                <a:gd name="connsiteX324" fmla="*/ 1346598 w 1944000"/>
                <a:gd name="connsiteY324" fmla="*/ 1528102 h 1944000"/>
                <a:gd name="connsiteX325" fmla="*/ 1359631 w 1944000"/>
                <a:gd name="connsiteY325" fmla="*/ 1519847 h 1944000"/>
                <a:gd name="connsiteX326" fmla="*/ 1372345 w 1944000"/>
                <a:gd name="connsiteY326" fmla="*/ 1511592 h 1944000"/>
                <a:gd name="connsiteX327" fmla="*/ 1384742 w 1944000"/>
                <a:gd name="connsiteY327" fmla="*/ 1502702 h 1944000"/>
                <a:gd name="connsiteX328" fmla="*/ 1396185 w 1944000"/>
                <a:gd name="connsiteY328" fmla="*/ 1493812 h 1944000"/>
                <a:gd name="connsiteX329" fmla="*/ 1407945 w 1944000"/>
                <a:gd name="connsiteY329" fmla="*/ 1484287 h 1944000"/>
                <a:gd name="connsiteX330" fmla="*/ 1418753 w 1944000"/>
                <a:gd name="connsiteY330" fmla="*/ 1474762 h 1944000"/>
                <a:gd name="connsiteX331" fmla="*/ 1429242 w 1944000"/>
                <a:gd name="connsiteY331" fmla="*/ 1464602 h 1944000"/>
                <a:gd name="connsiteX332" fmla="*/ 1439096 w 1944000"/>
                <a:gd name="connsiteY332" fmla="*/ 1454125 h 1944000"/>
                <a:gd name="connsiteX333" fmla="*/ 1448631 w 1944000"/>
                <a:gd name="connsiteY333" fmla="*/ 1443647 h 1944000"/>
                <a:gd name="connsiteX334" fmla="*/ 1457531 w 1944000"/>
                <a:gd name="connsiteY334" fmla="*/ 1432535 h 1944000"/>
                <a:gd name="connsiteX335" fmla="*/ 1466114 w 1944000"/>
                <a:gd name="connsiteY335" fmla="*/ 1421422 h 1944000"/>
                <a:gd name="connsiteX336" fmla="*/ 1474378 w 1944000"/>
                <a:gd name="connsiteY336" fmla="*/ 1409675 h 1944000"/>
                <a:gd name="connsiteX337" fmla="*/ 1482007 w 1944000"/>
                <a:gd name="connsiteY337" fmla="*/ 1398245 h 1944000"/>
                <a:gd name="connsiteX338" fmla="*/ 1489000 w 1944000"/>
                <a:gd name="connsiteY338" fmla="*/ 1386497 h 1944000"/>
                <a:gd name="connsiteX339" fmla="*/ 1495675 w 1944000"/>
                <a:gd name="connsiteY339" fmla="*/ 1374432 h 1944000"/>
                <a:gd name="connsiteX340" fmla="*/ 1501396 w 1944000"/>
                <a:gd name="connsiteY340" fmla="*/ 1362685 h 1944000"/>
                <a:gd name="connsiteX341" fmla="*/ 1507118 w 1944000"/>
                <a:gd name="connsiteY341" fmla="*/ 1350620 h 1944000"/>
                <a:gd name="connsiteX342" fmla="*/ 1512203 w 1944000"/>
                <a:gd name="connsiteY342" fmla="*/ 1338555 h 1944000"/>
                <a:gd name="connsiteX343" fmla="*/ 1516335 w 1944000"/>
                <a:gd name="connsiteY343" fmla="*/ 1326490 h 1944000"/>
                <a:gd name="connsiteX344" fmla="*/ 1520468 w 1944000"/>
                <a:gd name="connsiteY344" fmla="*/ 1314107 h 1944000"/>
                <a:gd name="connsiteX345" fmla="*/ 1523964 w 1944000"/>
                <a:gd name="connsiteY345" fmla="*/ 1301725 h 1944000"/>
                <a:gd name="connsiteX346" fmla="*/ 1526507 w 1944000"/>
                <a:gd name="connsiteY346" fmla="*/ 1289025 h 1944000"/>
                <a:gd name="connsiteX347" fmla="*/ 1528732 w 1944000"/>
                <a:gd name="connsiteY347" fmla="*/ 1276642 h 1944000"/>
                <a:gd name="connsiteX348" fmla="*/ 1530957 w 1944000"/>
                <a:gd name="connsiteY348" fmla="*/ 1263942 h 1944000"/>
                <a:gd name="connsiteX349" fmla="*/ 1532228 w 1944000"/>
                <a:gd name="connsiteY349" fmla="*/ 1251242 h 1944000"/>
                <a:gd name="connsiteX350" fmla="*/ 1532864 w 1944000"/>
                <a:gd name="connsiteY350" fmla="*/ 1238542 h 1944000"/>
                <a:gd name="connsiteX351" fmla="*/ 1533182 w 1944000"/>
                <a:gd name="connsiteY351" fmla="*/ 1225207 h 1944000"/>
                <a:gd name="connsiteX352" fmla="*/ 1533182 w 1944000"/>
                <a:gd name="connsiteY352" fmla="*/ 1212189 h 1944000"/>
                <a:gd name="connsiteX353" fmla="*/ 1532546 w 1944000"/>
                <a:gd name="connsiteY353" fmla="*/ 1199172 h 1944000"/>
                <a:gd name="connsiteX354" fmla="*/ 1531275 w 1944000"/>
                <a:gd name="connsiteY354" fmla="*/ 1186789 h 1944000"/>
                <a:gd name="connsiteX355" fmla="*/ 1530003 w 1944000"/>
                <a:gd name="connsiteY355" fmla="*/ 1174407 h 1944000"/>
                <a:gd name="connsiteX356" fmla="*/ 1527778 w 1944000"/>
                <a:gd name="connsiteY356" fmla="*/ 1162342 h 1944000"/>
                <a:gd name="connsiteX357" fmla="*/ 1525553 w 1944000"/>
                <a:gd name="connsiteY357" fmla="*/ 1150594 h 1944000"/>
                <a:gd name="connsiteX358" fmla="*/ 1522693 w 1944000"/>
                <a:gd name="connsiteY358" fmla="*/ 1138847 h 1944000"/>
                <a:gd name="connsiteX359" fmla="*/ 1519514 w 1944000"/>
                <a:gd name="connsiteY359" fmla="*/ 1127734 h 1944000"/>
                <a:gd name="connsiteX360" fmla="*/ 1516018 w 1944000"/>
                <a:gd name="connsiteY360" fmla="*/ 1116939 h 1944000"/>
                <a:gd name="connsiteX361" fmla="*/ 1511885 w 1944000"/>
                <a:gd name="connsiteY361" fmla="*/ 1106144 h 1944000"/>
                <a:gd name="connsiteX362" fmla="*/ 1507435 w 1944000"/>
                <a:gd name="connsiteY362" fmla="*/ 1095349 h 1944000"/>
                <a:gd name="connsiteX363" fmla="*/ 1502350 w 1944000"/>
                <a:gd name="connsiteY363" fmla="*/ 1085189 h 1944000"/>
                <a:gd name="connsiteX364" fmla="*/ 1496946 w 1944000"/>
                <a:gd name="connsiteY364" fmla="*/ 1075347 h 1944000"/>
                <a:gd name="connsiteX365" fmla="*/ 1491225 w 1944000"/>
                <a:gd name="connsiteY365" fmla="*/ 1065822 h 1944000"/>
                <a:gd name="connsiteX366" fmla="*/ 1485185 w 1944000"/>
                <a:gd name="connsiteY366" fmla="*/ 1056614 h 1944000"/>
                <a:gd name="connsiteX367" fmla="*/ 1478510 w 1944000"/>
                <a:gd name="connsiteY367" fmla="*/ 1047407 h 1944000"/>
                <a:gd name="connsiteX368" fmla="*/ 1471517 w 1944000"/>
                <a:gd name="connsiteY368" fmla="*/ 1038517 h 1944000"/>
                <a:gd name="connsiteX369" fmla="*/ 1463889 w 1944000"/>
                <a:gd name="connsiteY369" fmla="*/ 1029944 h 1944000"/>
                <a:gd name="connsiteX370" fmla="*/ 1456260 w 1944000"/>
                <a:gd name="connsiteY370" fmla="*/ 1021689 h 1944000"/>
                <a:gd name="connsiteX371" fmla="*/ 1448314 w 1944000"/>
                <a:gd name="connsiteY371" fmla="*/ 1013752 h 1944000"/>
                <a:gd name="connsiteX372" fmla="*/ 1440049 w 1944000"/>
                <a:gd name="connsiteY372" fmla="*/ 1005814 h 1944000"/>
                <a:gd name="connsiteX373" fmla="*/ 1431467 w 1944000"/>
                <a:gd name="connsiteY373" fmla="*/ 998512 h 1944000"/>
                <a:gd name="connsiteX374" fmla="*/ 1422567 w 1944000"/>
                <a:gd name="connsiteY374" fmla="*/ 991527 h 1944000"/>
                <a:gd name="connsiteX375" fmla="*/ 1413349 w 1944000"/>
                <a:gd name="connsiteY375" fmla="*/ 984542 h 1944000"/>
                <a:gd name="connsiteX376" fmla="*/ 1403813 w 1944000"/>
                <a:gd name="connsiteY376" fmla="*/ 977557 h 1944000"/>
                <a:gd name="connsiteX377" fmla="*/ 1393959 w 1944000"/>
                <a:gd name="connsiteY377" fmla="*/ 971207 h 1944000"/>
                <a:gd name="connsiteX378" fmla="*/ 1383788 w 1944000"/>
                <a:gd name="connsiteY378" fmla="*/ 965174 h 1944000"/>
                <a:gd name="connsiteX379" fmla="*/ 1373299 w 1944000"/>
                <a:gd name="connsiteY379" fmla="*/ 959142 h 1944000"/>
                <a:gd name="connsiteX380" fmla="*/ 1362491 w 1944000"/>
                <a:gd name="connsiteY380" fmla="*/ 953427 h 1944000"/>
                <a:gd name="connsiteX381" fmla="*/ 1351048 w 1944000"/>
                <a:gd name="connsiteY381" fmla="*/ 948347 h 1944000"/>
                <a:gd name="connsiteX382" fmla="*/ 1339605 w 1944000"/>
                <a:gd name="connsiteY382" fmla="*/ 942949 h 1944000"/>
                <a:gd name="connsiteX383" fmla="*/ 1327845 w 1944000"/>
                <a:gd name="connsiteY383" fmla="*/ 937869 h 1944000"/>
                <a:gd name="connsiteX384" fmla="*/ 1305912 w 1944000"/>
                <a:gd name="connsiteY384" fmla="*/ 930249 h 1944000"/>
                <a:gd name="connsiteX385" fmla="*/ 1280801 w 1944000"/>
                <a:gd name="connsiteY385" fmla="*/ 921677 h 1944000"/>
                <a:gd name="connsiteX386" fmla="*/ 1252512 w 1944000"/>
                <a:gd name="connsiteY386" fmla="*/ 912469 h 1944000"/>
                <a:gd name="connsiteX387" fmla="*/ 1221362 w 1944000"/>
                <a:gd name="connsiteY387" fmla="*/ 902627 h 1944000"/>
                <a:gd name="connsiteX388" fmla="*/ 1186397 w 1944000"/>
                <a:gd name="connsiteY388" fmla="*/ 892784 h 1944000"/>
                <a:gd name="connsiteX389" fmla="*/ 1148572 w 1944000"/>
                <a:gd name="connsiteY389" fmla="*/ 882307 h 1944000"/>
                <a:gd name="connsiteX390" fmla="*/ 1107568 w 1944000"/>
                <a:gd name="connsiteY390" fmla="*/ 871512 h 1944000"/>
                <a:gd name="connsiteX391" fmla="*/ 1063385 w 1944000"/>
                <a:gd name="connsiteY391" fmla="*/ 860399 h 1944000"/>
                <a:gd name="connsiteX392" fmla="*/ 1063385 w 1944000"/>
                <a:gd name="connsiteY392" fmla="*/ 511149 h 1944000"/>
                <a:gd name="connsiteX393" fmla="*/ 1078960 w 1944000"/>
                <a:gd name="connsiteY393" fmla="*/ 514642 h 1944000"/>
                <a:gd name="connsiteX394" fmla="*/ 1093582 w 1944000"/>
                <a:gd name="connsiteY394" fmla="*/ 518769 h 1944000"/>
                <a:gd name="connsiteX395" fmla="*/ 1108204 w 1944000"/>
                <a:gd name="connsiteY395" fmla="*/ 523214 h 1944000"/>
                <a:gd name="connsiteX396" fmla="*/ 1121554 w 1944000"/>
                <a:gd name="connsiteY396" fmla="*/ 528612 h 1944000"/>
                <a:gd name="connsiteX397" fmla="*/ 1128229 w 1944000"/>
                <a:gd name="connsiteY397" fmla="*/ 531469 h 1944000"/>
                <a:gd name="connsiteX398" fmla="*/ 1134904 w 1944000"/>
                <a:gd name="connsiteY398" fmla="*/ 534644 h 1944000"/>
                <a:gd name="connsiteX399" fmla="*/ 1141261 w 1944000"/>
                <a:gd name="connsiteY399" fmla="*/ 537502 h 1944000"/>
                <a:gd name="connsiteX400" fmla="*/ 1146982 w 1944000"/>
                <a:gd name="connsiteY400" fmla="*/ 540677 h 1944000"/>
                <a:gd name="connsiteX401" fmla="*/ 1153022 w 1944000"/>
                <a:gd name="connsiteY401" fmla="*/ 544169 h 1944000"/>
                <a:gd name="connsiteX402" fmla="*/ 1159061 w 1944000"/>
                <a:gd name="connsiteY402" fmla="*/ 547662 h 1944000"/>
                <a:gd name="connsiteX403" fmla="*/ 1164465 w 1944000"/>
                <a:gd name="connsiteY403" fmla="*/ 551154 h 1944000"/>
                <a:gd name="connsiteX404" fmla="*/ 1169868 w 1944000"/>
                <a:gd name="connsiteY404" fmla="*/ 555282 h 1944000"/>
                <a:gd name="connsiteX405" fmla="*/ 1178768 w 1944000"/>
                <a:gd name="connsiteY405" fmla="*/ 561949 h 1944000"/>
                <a:gd name="connsiteX406" fmla="*/ 1187351 w 1944000"/>
                <a:gd name="connsiteY406" fmla="*/ 568934 h 1944000"/>
                <a:gd name="connsiteX407" fmla="*/ 1195297 w 1944000"/>
                <a:gd name="connsiteY407" fmla="*/ 576554 h 1944000"/>
                <a:gd name="connsiteX408" fmla="*/ 1202926 w 1944000"/>
                <a:gd name="connsiteY408" fmla="*/ 584174 h 1944000"/>
                <a:gd name="connsiteX409" fmla="*/ 1209919 w 1944000"/>
                <a:gd name="connsiteY409" fmla="*/ 592429 h 1944000"/>
                <a:gd name="connsiteX410" fmla="*/ 1216594 w 1944000"/>
                <a:gd name="connsiteY410" fmla="*/ 601002 h 1944000"/>
                <a:gd name="connsiteX411" fmla="*/ 1222633 w 1944000"/>
                <a:gd name="connsiteY411" fmla="*/ 609574 h 1944000"/>
                <a:gd name="connsiteX412" fmla="*/ 1228355 w 1944000"/>
                <a:gd name="connsiteY412" fmla="*/ 618782 h 1944000"/>
                <a:gd name="connsiteX413" fmla="*/ 1233758 w 1944000"/>
                <a:gd name="connsiteY413" fmla="*/ 627989 h 1944000"/>
                <a:gd name="connsiteX414" fmla="*/ 1238844 w 1944000"/>
                <a:gd name="connsiteY414" fmla="*/ 637832 h 1944000"/>
                <a:gd name="connsiteX415" fmla="*/ 1242976 w 1944000"/>
                <a:gd name="connsiteY415" fmla="*/ 647674 h 1944000"/>
                <a:gd name="connsiteX416" fmla="*/ 1247108 w 1944000"/>
                <a:gd name="connsiteY416" fmla="*/ 658469 h 1944000"/>
                <a:gd name="connsiteX417" fmla="*/ 1250287 w 1944000"/>
                <a:gd name="connsiteY417" fmla="*/ 668947 h 1944000"/>
                <a:gd name="connsiteX418" fmla="*/ 1253465 w 1944000"/>
                <a:gd name="connsiteY418" fmla="*/ 680059 h 1944000"/>
                <a:gd name="connsiteX419" fmla="*/ 1256326 w 1944000"/>
                <a:gd name="connsiteY419" fmla="*/ 691172 h 1944000"/>
                <a:gd name="connsiteX420" fmla="*/ 1258233 w 1944000"/>
                <a:gd name="connsiteY420" fmla="*/ 702919 h 1944000"/>
                <a:gd name="connsiteX421" fmla="*/ 1482324 w 1944000"/>
                <a:gd name="connsiteY421" fmla="*/ 675297 h 1944000"/>
                <a:gd name="connsiteX422" fmla="*/ 1479464 w 1944000"/>
                <a:gd name="connsiteY422" fmla="*/ 660692 h 1944000"/>
                <a:gd name="connsiteX423" fmla="*/ 1475967 w 1944000"/>
                <a:gd name="connsiteY423" fmla="*/ 646087 h 1944000"/>
                <a:gd name="connsiteX424" fmla="*/ 1472789 w 1944000"/>
                <a:gd name="connsiteY424" fmla="*/ 632434 h 1944000"/>
                <a:gd name="connsiteX425" fmla="*/ 1469292 w 1944000"/>
                <a:gd name="connsiteY425" fmla="*/ 618782 h 1944000"/>
                <a:gd name="connsiteX426" fmla="*/ 1465160 w 1944000"/>
                <a:gd name="connsiteY426" fmla="*/ 605764 h 1944000"/>
                <a:gd name="connsiteX427" fmla="*/ 1461028 w 1944000"/>
                <a:gd name="connsiteY427" fmla="*/ 592747 h 1944000"/>
                <a:gd name="connsiteX428" fmla="*/ 1456260 w 1944000"/>
                <a:gd name="connsiteY428" fmla="*/ 580364 h 1944000"/>
                <a:gd name="connsiteX429" fmla="*/ 1451810 w 1944000"/>
                <a:gd name="connsiteY429" fmla="*/ 568299 h 1944000"/>
                <a:gd name="connsiteX430" fmla="*/ 1446406 w 1944000"/>
                <a:gd name="connsiteY430" fmla="*/ 556552 h 1944000"/>
                <a:gd name="connsiteX431" fmla="*/ 1441321 w 1944000"/>
                <a:gd name="connsiteY431" fmla="*/ 545439 h 1944000"/>
                <a:gd name="connsiteX432" fmla="*/ 1435599 w 1944000"/>
                <a:gd name="connsiteY432" fmla="*/ 534644 h 1944000"/>
                <a:gd name="connsiteX433" fmla="*/ 1429560 w 1944000"/>
                <a:gd name="connsiteY433" fmla="*/ 523532 h 1944000"/>
                <a:gd name="connsiteX434" fmla="*/ 1423838 w 1944000"/>
                <a:gd name="connsiteY434" fmla="*/ 513689 h 1944000"/>
                <a:gd name="connsiteX435" fmla="*/ 1417163 w 1944000"/>
                <a:gd name="connsiteY435" fmla="*/ 503847 h 1944000"/>
                <a:gd name="connsiteX436" fmla="*/ 1410488 w 1944000"/>
                <a:gd name="connsiteY436" fmla="*/ 494322 h 1944000"/>
                <a:gd name="connsiteX437" fmla="*/ 1403177 w 1944000"/>
                <a:gd name="connsiteY437" fmla="*/ 485432 h 1944000"/>
                <a:gd name="connsiteX438" fmla="*/ 1395867 w 1944000"/>
                <a:gd name="connsiteY438" fmla="*/ 476542 h 1944000"/>
                <a:gd name="connsiteX439" fmla="*/ 1388238 w 1944000"/>
                <a:gd name="connsiteY439" fmla="*/ 467969 h 1944000"/>
                <a:gd name="connsiteX440" fmla="*/ 1379974 w 1944000"/>
                <a:gd name="connsiteY440" fmla="*/ 459714 h 1944000"/>
                <a:gd name="connsiteX441" fmla="*/ 1371074 w 1944000"/>
                <a:gd name="connsiteY441" fmla="*/ 451459 h 1944000"/>
                <a:gd name="connsiteX442" fmla="*/ 1361538 w 1944000"/>
                <a:gd name="connsiteY442" fmla="*/ 443522 h 1944000"/>
                <a:gd name="connsiteX443" fmla="*/ 1351366 w 1944000"/>
                <a:gd name="connsiteY443" fmla="*/ 435902 h 1944000"/>
                <a:gd name="connsiteX444" fmla="*/ 1341195 w 1944000"/>
                <a:gd name="connsiteY444" fmla="*/ 428599 h 1944000"/>
                <a:gd name="connsiteX445" fmla="*/ 1330388 w 1944000"/>
                <a:gd name="connsiteY445" fmla="*/ 421614 h 1944000"/>
                <a:gd name="connsiteX446" fmla="*/ 1319262 w 1944000"/>
                <a:gd name="connsiteY446" fmla="*/ 414629 h 1944000"/>
                <a:gd name="connsiteX447" fmla="*/ 1307184 w 1944000"/>
                <a:gd name="connsiteY447" fmla="*/ 407962 h 1944000"/>
                <a:gd name="connsiteX448" fmla="*/ 1294787 w 1944000"/>
                <a:gd name="connsiteY448" fmla="*/ 401294 h 1944000"/>
                <a:gd name="connsiteX449" fmla="*/ 1282073 w 1944000"/>
                <a:gd name="connsiteY449" fmla="*/ 395262 h 1944000"/>
                <a:gd name="connsiteX450" fmla="*/ 1268723 w 1944000"/>
                <a:gd name="connsiteY450" fmla="*/ 389229 h 1944000"/>
                <a:gd name="connsiteX451" fmla="*/ 1254737 w 1944000"/>
                <a:gd name="connsiteY451" fmla="*/ 383197 h 1944000"/>
                <a:gd name="connsiteX452" fmla="*/ 1240751 w 1944000"/>
                <a:gd name="connsiteY452" fmla="*/ 378117 h 1944000"/>
                <a:gd name="connsiteX453" fmla="*/ 1225812 w 1944000"/>
                <a:gd name="connsiteY453" fmla="*/ 372402 h 1944000"/>
                <a:gd name="connsiteX454" fmla="*/ 1207058 w 1944000"/>
                <a:gd name="connsiteY454" fmla="*/ 366369 h 1944000"/>
                <a:gd name="connsiteX455" fmla="*/ 1187986 w 1944000"/>
                <a:gd name="connsiteY455" fmla="*/ 360972 h 1944000"/>
                <a:gd name="connsiteX456" fmla="*/ 1168279 w 1944000"/>
                <a:gd name="connsiteY456" fmla="*/ 355574 h 1944000"/>
                <a:gd name="connsiteX457" fmla="*/ 1147936 w 1944000"/>
                <a:gd name="connsiteY457" fmla="*/ 351129 h 1944000"/>
                <a:gd name="connsiteX458" fmla="*/ 1127593 w 1944000"/>
                <a:gd name="connsiteY458" fmla="*/ 346684 h 1944000"/>
                <a:gd name="connsiteX459" fmla="*/ 1106614 w 1944000"/>
                <a:gd name="connsiteY459" fmla="*/ 343192 h 1944000"/>
                <a:gd name="connsiteX460" fmla="*/ 1085000 w 1944000"/>
                <a:gd name="connsiteY460" fmla="*/ 339699 h 1944000"/>
                <a:gd name="connsiteX461" fmla="*/ 1063385 w 1944000"/>
                <a:gd name="connsiteY461" fmla="*/ 337159 h 1944000"/>
                <a:gd name="connsiteX462" fmla="*/ 1063385 w 1944000"/>
                <a:gd name="connsiteY462" fmla="*/ 217144 h 1944000"/>
                <a:gd name="connsiteX463" fmla="*/ 972000 w 1944000"/>
                <a:gd name="connsiteY463" fmla="*/ 0 h 1944000"/>
                <a:gd name="connsiteX464" fmla="*/ 1944000 w 1944000"/>
                <a:gd name="connsiteY464" fmla="*/ 972000 h 1944000"/>
                <a:gd name="connsiteX465" fmla="*/ 972000 w 1944000"/>
                <a:gd name="connsiteY465" fmla="*/ 1944000 h 1944000"/>
                <a:gd name="connsiteX466" fmla="*/ 0 w 1944000"/>
                <a:gd name="connsiteY466" fmla="*/ 972000 h 1944000"/>
                <a:gd name="connsiteX467" fmla="*/ 972000 w 1944000"/>
                <a:gd name="connsiteY467" fmla="*/ 0 h 19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1944000" h="1944000">
                  <a:moveTo>
                    <a:pt x="1063385" y="1082014"/>
                  </a:moveTo>
                  <a:lnTo>
                    <a:pt x="1093900" y="1089952"/>
                  </a:lnTo>
                  <a:lnTo>
                    <a:pt x="1121871" y="1097572"/>
                  </a:lnTo>
                  <a:lnTo>
                    <a:pt x="1146982" y="1104557"/>
                  </a:lnTo>
                  <a:lnTo>
                    <a:pt x="1169550" y="1111542"/>
                  </a:lnTo>
                  <a:lnTo>
                    <a:pt x="1188940" y="1118209"/>
                  </a:lnTo>
                  <a:lnTo>
                    <a:pt x="1205469" y="1124559"/>
                  </a:lnTo>
                  <a:lnTo>
                    <a:pt x="1212779" y="1127734"/>
                  </a:lnTo>
                  <a:lnTo>
                    <a:pt x="1219137" y="1130592"/>
                  </a:lnTo>
                  <a:lnTo>
                    <a:pt x="1225176" y="1133449"/>
                  </a:lnTo>
                  <a:lnTo>
                    <a:pt x="1230262" y="1136307"/>
                  </a:lnTo>
                  <a:lnTo>
                    <a:pt x="1238526" y="1141704"/>
                  </a:lnTo>
                  <a:lnTo>
                    <a:pt x="1245837" y="1146784"/>
                  </a:lnTo>
                  <a:lnTo>
                    <a:pt x="1253148" y="1152499"/>
                  </a:lnTo>
                  <a:lnTo>
                    <a:pt x="1259823" y="1158532"/>
                  </a:lnTo>
                  <a:lnTo>
                    <a:pt x="1265862" y="1164564"/>
                  </a:lnTo>
                  <a:lnTo>
                    <a:pt x="1271266" y="1170914"/>
                  </a:lnTo>
                  <a:lnTo>
                    <a:pt x="1276351" y="1177582"/>
                  </a:lnTo>
                  <a:lnTo>
                    <a:pt x="1280801" y="1184567"/>
                  </a:lnTo>
                  <a:lnTo>
                    <a:pt x="1284934" y="1191234"/>
                  </a:lnTo>
                  <a:lnTo>
                    <a:pt x="1288112" y="1198537"/>
                  </a:lnTo>
                  <a:lnTo>
                    <a:pt x="1291291" y="1206157"/>
                  </a:lnTo>
                  <a:lnTo>
                    <a:pt x="1293516" y="1214094"/>
                  </a:lnTo>
                  <a:lnTo>
                    <a:pt x="1295423" y="1222032"/>
                  </a:lnTo>
                  <a:lnTo>
                    <a:pt x="1296694" y="1230287"/>
                  </a:lnTo>
                  <a:lnTo>
                    <a:pt x="1297330" y="1238859"/>
                  </a:lnTo>
                  <a:lnTo>
                    <a:pt x="1297648" y="1247432"/>
                  </a:lnTo>
                  <a:lnTo>
                    <a:pt x="1297330" y="1257275"/>
                  </a:lnTo>
                  <a:lnTo>
                    <a:pt x="1296377" y="1266800"/>
                  </a:lnTo>
                  <a:lnTo>
                    <a:pt x="1295105" y="1276007"/>
                  </a:lnTo>
                  <a:lnTo>
                    <a:pt x="1292880" y="1285215"/>
                  </a:lnTo>
                  <a:lnTo>
                    <a:pt x="1290019" y="1294422"/>
                  </a:lnTo>
                  <a:lnTo>
                    <a:pt x="1286841" y="1303312"/>
                  </a:lnTo>
                  <a:lnTo>
                    <a:pt x="1283344" y="1312202"/>
                  </a:lnTo>
                  <a:lnTo>
                    <a:pt x="1278576" y="1320775"/>
                  </a:lnTo>
                  <a:lnTo>
                    <a:pt x="1273808" y="1329347"/>
                  </a:lnTo>
                  <a:lnTo>
                    <a:pt x="1267769" y="1337602"/>
                  </a:lnTo>
                  <a:lnTo>
                    <a:pt x="1261412" y="1345857"/>
                  </a:lnTo>
                  <a:lnTo>
                    <a:pt x="1254737" y="1353795"/>
                  </a:lnTo>
                  <a:lnTo>
                    <a:pt x="1247426" y="1361732"/>
                  </a:lnTo>
                  <a:lnTo>
                    <a:pt x="1239162" y="1369670"/>
                  </a:lnTo>
                  <a:lnTo>
                    <a:pt x="1230580" y="1376655"/>
                  </a:lnTo>
                  <a:lnTo>
                    <a:pt x="1221362" y="1384275"/>
                  </a:lnTo>
                  <a:lnTo>
                    <a:pt x="1214051" y="1389672"/>
                  </a:lnTo>
                  <a:lnTo>
                    <a:pt x="1206422" y="1394435"/>
                  </a:lnTo>
                  <a:lnTo>
                    <a:pt x="1198476" y="1399515"/>
                  </a:lnTo>
                  <a:lnTo>
                    <a:pt x="1190211" y="1403960"/>
                  </a:lnTo>
                  <a:lnTo>
                    <a:pt x="1181311" y="1408087"/>
                  </a:lnTo>
                  <a:lnTo>
                    <a:pt x="1172411" y="1411897"/>
                  </a:lnTo>
                  <a:lnTo>
                    <a:pt x="1163193" y="1416025"/>
                  </a:lnTo>
                  <a:lnTo>
                    <a:pt x="1153340" y="1419517"/>
                  </a:lnTo>
                  <a:lnTo>
                    <a:pt x="1143486" y="1422692"/>
                  </a:lnTo>
                  <a:lnTo>
                    <a:pt x="1132997" y="1425867"/>
                  </a:lnTo>
                  <a:lnTo>
                    <a:pt x="1122189" y="1428407"/>
                  </a:lnTo>
                  <a:lnTo>
                    <a:pt x="1111064" y="1431265"/>
                  </a:lnTo>
                  <a:lnTo>
                    <a:pt x="1099621" y="1433487"/>
                  </a:lnTo>
                  <a:lnTo>
                    <a:pt x="1087860" y="1435392"/>
                  </a:lnTo>
                  <a:lnTo>
                    <a:pt x="1075782" y="1436980"/>
                  </a:lnTo>
                  <a:lnTo>
                    <a:pt x="1063385" y="1438567"/>
                  </a:lnTo>
                  <a:close/>
                  <a:moveTo>
                    <a:pt x="880616" y="505752"/>
                  </a:moveTo>
                  <a:lnTo>
                    <a:pt x="880616" y="814362"/>
                  </a:lnTo>
                  <a:lnTo>
                    <a:pt x="847241" y="805789"/>
                  </a:lnTo>
                  <a:lnTo>
                    <a:pt x="820223" y="798804"/>
                  </a:lnTo>
                  <a:lnTo>
                    <a:pt x="799879" y="793089"/>
                  </a:lnTo>
                  <a:lnTo>
                    <a:pt x="785894" y="788327"/>
                  </a:lnTo>
                  <a:lnTo>
                    <a:pt x="771590" y="782929"/>
                  </a:lnTo>
                  <a:lnTo>
                    <a:pt x="757922" y="776897"/>
                  </a:lnTo>
                  <a:lnTo>
                    <a:pt x="745843" y="770229"/>
                  </a:lnTo>
                  <a:lnTo>
                    <a:pt x="739804" y="767054"/>
                  </a:lnTo>
                  <a:lnTo>
                    <a:pt x="734400" y="763879"/>
                  </a:lnTo>
                  <a:lnTo>
                    <a:pt x="728679" y="760069"/>
                  </a:lnTo>
                  <a:lnTo>
                    <a:pt x="723593" y="756577"/>
                  </a:lnTo>
                  <a:lnTo>
                    <a:pt x="718825" y="752767"/>
                  </a:lnTo>
                  <a:lnTo>
                    <a:pt x="714057" y="749274"/>
                  </a:lnTo>
                  <a:lnTo>
                    <a:pt x="709925" y="745464"/>
                  </a:lnTo>
                  <a:lnTo>
                    <a:pt x="705475" y="741337"/>
                  </a:lnTo>
                  <a:lnTo>
                    <a:pt x="701979" y="737209"/>
                  </a:lnTo>
                  <a:lnTo>
                    <a:pt x="698164" y="733082"/>
                  </a:lnTo>
                  <a:lnTo>
                    <a:pt x="694668" y="728954"/>
                  </a:lnTo>
                  <a:lnTo>
                    <a:pt x="691807" y="724827"/>
                  </a:lnTo>
                  <a:lnTo>
                    <a:pt x="688629" y="720699"/>
                  </a:lnTo>
                  <a:lnTo>
                    <a:pt x="686086" y="716254"/>
                  </a:lnTo>
                  <a:lnTo>
                    <a:pt x="683543" y="712127"/>
                  </a:lnTo>
                  <a:lnTo>
                    <a:pt x="681000" y="707682"/>
                  </a:lnTo>
                  <a:lnTo>
                    <a:pt x="679093" y="703237"/>
                  </a:lnTo>
                  <a:lnTo>
                    <a:pt x="677186" y="698474"/>
                  </a:lnTo>
                  <a:lnTo>
                    <a:pt x="675596" y="694347"/>
                  </a:lnTo>
                  <a:lnTo>
                    <a:pt x="674325" y="689584"/>
                  </a:lnTo>
                  <a:lnTo>
                    <a:pt x="673053" y="684822"/>
                  </a:lnTo>
                  <a:lnTo>
                    <a:pt x="671782" y="680059"/>
                  </a:lnTo>
                  <a:lnTo>
                    <a:pt x="671146" y="675297"/>
                  </a:lnTo>
                  <a:lnTo>
                    <a:pt x="670511" y="670217"/>
                  </a:lnTo>
                  <a:lnTo>
                    <a:pt x="670193" y="665137"/>
                  </a:lnTo>
                  <a:lnTo>
                    <a:pt x="670193" y="660374"/>
                  </a:lnTo>
                  <a:lnTo>
                    <a:pt x="670511" y="652437"/>
                  </a:lnTo>
                  <a:lnTo>
                    <a:pt x="671146" y="644499"/>
                  </a:lnTo>
                  <a:lnTo>
                    <a:pt x="672736" y="636879"/>
                  </a:lnTo>
                  <a:lnTo>
                    <a:pt x="674643" y="629259"/>
                  </a:lnTo>
                  <a:lnTo>
                    <a:pt x="676868" y="622274"/>
                  </a:lnTo>
                  <a:lnTo>
                    <a:pt x="679728" y="614972"/>
                  </a:lnTo>
                  <a:lnTo>
                    <a:pt x="683225" y="607669"/>
                  </a:lnTo>
                  <a:lnTo>
                    <a:pt x="687039" y="600684"/>
                  </a:lnTo>
                  <a:lnTo>
                    <a:pt x="691807" y="593699"/>
                  </a:lnTo>
                  <a:lnTo>
                    <a:pt x="696575" y="587349"/>
                  </a:lnTo>
                  <a:lnTo>
                    <a:pt x="702297" y="580682"/>
                  </a:lnTo>
                  <a:lnTo>
                    <a:pt x="708336" y="574014"/>
                  </a:lnTo>
                  <a:lnTo>
                    <a:pt x="714693" y="567664"/>
                  </a:lnTo>
                  <a:lnTo>
                    <a:pt x="722004" y="561632"/>
                  </a:lnTo>
                  <a:lnTo>
                    <a:pt x="729632" y="555282"/>
                  </a:lnTo>
                  <a:lnTo>
                    <a:pt x="737897" y="549249"/>
                  </a:lnTo>
                  <a:lnTo>
                    <a:pt x="743936" y="545122"/>
                  </a:lnTo>
                  <a:lnTo>
                    <a:pt x="750293" y="540994"/>
                  </a:lnTo>
                  <a:lnTo>
                    <a:pt x="757286" y="537502"/>
                  </a:lnTo>
                  <a:lnTo>
                    <a:pt x="764597" y="533692"/>
                  </a:lnTo>
                  <a:lnTo>
                    <a:pt x="772544" y="530517"/>
                  </a:lnTo>
                  <a:lnTo>
                    <a:pt x="780490" y="527342"/>
                  </a:lnTo>
                  <a:lnTo>
                    <a:pt x="789072" y="524167"/>
                  </a:lnTo>
                  <a:lnTo>
                    <a:pt x="797654" y="521627"/>
                  </a:lnTo>
                  <a:lnTo>
                    <a:pt x="806872" y="519087"/>
                  </a:lnTo>
                  <a:lnTo>
                    <a:pt x="816408" y="516229"/>
                  </a:lnTo>
                  <a:lnTo>
                    <a:pt x="825944" y="514324"/>
                  </a:lnTo>
                  <a:lnTo>
                    <a:pt x="836116" y="512102"/>
                  </a:lnTo>
                  <a:lnTo>
                    <a:pt x="846923" y="510514"/>
                  </a:lnTo>
                  <a:lnTo>
                    <a:pt x="858048" y="508927"/>
                  </a:lnTo>
                  <a:lnTo>
                    <a:pt x="869173" y="507022"/>
                  </a:lnTo>
                  <a:close/>
                  <a:moveTo>
                    <a:pt x="880616" y="217144"/>
                  </a:moveTo>
                  <a:lnTo>
                    <a:pt x="880616" y="333984"/>
                  </a:lnTo>
                  <a:lnTo>
                    <a:pt x="863451" y="335254"/>
                  </a:lnTo>
                  <a:lnTo>
                    <a:pt x="846287" y="337159"/>
                  </a:lnTo>
                  <a:lnTo>
                    <a:pt x="829440" y="339382"/>
                  </a:lnTo>
                  <a:lnTo>
                    <a:pt x="812912" y="341922"/>
                  </a:lnTo>
                  <a:lnTo>
                    <a:pt x="796701" y="344779"/>
                  </a:lnTo>
                  <a:lnTo>
                    <a:pt x="780490" y="347954"/>
                  </a:lnTo>
                  <a:lnTo>
                    <a:pt x="764279" y="351764"/>
                  </a:lnTo>
                  <a:lnTo>
                    <a:pt x="748386" y="355892"/>
                  </a:lnTo>
                  <a:lnTo>
                    <a:pt x="726136" y="362242"/>
                  </a:lnTo>
                  <a:lnTo>
                    <a:pt x="704839" y="368909"/>
                  </a:lnTo>
                  <a:lnTo>
                    <a:pt x="684814" y="375894"/>
                  </a:lnTo>
                  <a:lnTo>
                    <a:pt x="666061" y="383197"/>
                  </a:lnTo>
                  <a:lnTo>
                    <a:pt x="657160" y="387324"/>
                  </a:lnTo>
                  <a:lnTo>
                    <a:pt x="648260" y="391134"/>
                  </a:lnTo>
                  <a:lnTo>
                    <a:pt x="639996" y="395262"/>
                  </a:lnTo>
                  <a:lnTo>
                    <a:pt x="632050" y="399072"/>
                  </a:lnTo>
                  <a:lnTo>
                    <a:pt x="624103" y="403517"/>
                  </a:lnTo>
                  <a:lnTo>
                    <a:pt x="616792" y="407644"/>
                  </a:lnTo>
                  <a:lnTo>
                    <a:pt x="609481" y="412089"/>
                  </a:lnTo>
                  <a:lnTo>
                    <a:pt x="602806" y="416534"/>
                  </a:lnTo>
                  <a:lnTo>
                    <a:pt x="593906" y="422567"/>
                  </a:lnTo>
                  <a:lnTo>
                    <a:pt x="585642" y="428282"/>
                  </a:lnTo>
                  <a:lnTo>
                    <a:pt x="577060" y="434632"/>
                  </a:lnTo>
                  <a:lnTo>
                    <a:pt x="569113" y="440982"/>
                  </a:lnTo>
                  <a:lnTo>
                    <a:pt x="561167" y="447967"/>
                  </a:lnTo>
                  <a:lnTo>
                    <a:pt x="553538" y="454317"/>
                  </a:lnTo>
                  <a:lnTo>
                    <a:pt x="545910" y="461302"/>
                  </a:lnTo>
                  <a:lnTo>
                    <a:pt x="538917" y="468604"/>
                  </a:lnTo>
                  <a:lnTo>
                    <a:pt x="532241" y="475907"/>
                  </a:lnTo>
                  <a:lnTo>
                    <a:pt x="525249" y="483527"/>
                  </a:lnTo>
                  <a:lnTo>
                    <a:pt x="518891" y="491464"/>
                  </a:lnTo>
                  <a:lnTo>
                    <a:pt x="512534" y="499402"/>
                  </a:lnTo>
                  <a:lnTo>
                    <a:pt x="506813" y="507022"/>
                  </a:lnTo>
                  <a:lnTo>
                    <a:pt x="501091" y="515277"/>
                  </a:lnTo>
                  <a:lnTo>
                    <a:pt x="495370" y="523849"/>
                  </a:lnTo>
                  <a:lnTo>
                    <a:pt x="490284" y="532422"/>
                  </a:lnTo>
                  <a:lnTo>
                    <a:pt x="485198" y="541312"/>
                  </a:lnTo>
                  <a:lnTo>
                    <a:pt x="480430" y="550202"/>
                  </a:lnTo>
                  <a:lnTo>
                    <a:pt x="475980" y="559092"/>
                  </a:lnTo>
                  <a:lnTo>
                    <a:pt x="472166" y="568299"/>
                  </a:lnTo>
                  <a:lnTo>
                    <a:pt x="468352" y="577507"/>
                  </a:lnTo>
                  <a:lnTo>
                    <a:pt x="464855" y="586714"/>
                  </a:lnTo>
                  <a:lnTo>
                    <a:pt x="461994" y="596239"/>
                  </a:lnTo>
                  <a:lnTo>
                    <a:pt x="459134" y="605764"/>
                  </a:lnTo>
                  <a:lnTo>
                    <a:pt x="456591" y="615289"/>
                  </a:lnTo>
                  <a:lnTo>
                    <a:pt x="454684" y="624814"/>
                  </a:lnTo>
                  <a:lnTo>
                    <a:pt x="453094" y="634657"/>
                  </a:lnTo>
                  <a:lnTo>
                    <a:pt x="451187" y="644182"/>
                  </a:lnTo>
                  <a:lnTo>
                    <a:pt x="450234" y="654024"/>
                  </a:lnTo>
                  <a:lnTo>
                    <a:pt x="449280" y="664184"/>
                  </a:lnTo>
                  <a:lnTo>
                    <a:pt x="448962" y="674344"/>
                  </a:lnTo>
                  <a:lnTo>
                    <a:pt x="448644" y="684822"/>
                  </a:lnTo>
                  <a:lnTo>
                    <a:pt x="448962" y="695934"/>
                  </a:lnTo>
                  <a:lnTo>
                    <a:pt x="449598" y="706729"/>
                  </a:lnTo>
                  <a:lnTo>
                    <a:pt x="450552" y="717842"/>
                  </a:lnTo>
                  <a:lnTo>
                    <a:pt x="452141" y="728637"/>
                  </a:lnTo>
                  <a:lnTo>
                    <a:pt x="453730" y="739432"/>
                  </a:lnTo>
                  <a:lnTo>
                    <a:pt x="455955" y="749909"/>
                  </a:lnTo>
                  <a:lnTo>
                    <a:pt x="458180" y="760387"/>
                  </a:lnTo>
                  <a:lnTo>
                    <a:pt x="461359" y="770547"/>
                  </a:lnTo>
                  <a:lnTo>
                    <a:pt x="464537" y="781024"/>
                  </a:lnTo>
                  <a:lnTo>
                    <a:pt x="468352" y="791184"/>
                  </a:lnTo>
                  <a:lnTo>
                    <a:pt x="472484" y="801027"/>
                  </a:lnTo>
                  <a:lnTo>
                    <a:pt x="476934" y="810869"/>
                  </a:lnTo>
                  <a:lnTo>
                    <a:pt x="482020" y="820712"/>
                  </a:lnTo>
                  <a:lnTo>
                    <a:pt x="487423" y="830237"/>
                  </a:lnTo>
                  <a:lnTo>
                    <a:pt x="492827" y="839762"/>
                  </a:lnTo>
                  <a:lnTo>
                    <a:pt x="498866" y="848969"/>
                  </a:lnTo>
                  <a:lnTo>
                    <a:pt x="505541" y="858177"/>
                  </a:lnTo>
                  <a:lnTo>
                    <a:pt x="512216" y="867067"/>
                  </a:lnTo>
                  <a:lnTo>
                    <a:pt x="519527" y="875957"/>
                  </a:lnTo>
                  <a:lnTo>
                    <a:pt x="527156" y="884212"/>
                  </a:lnTo>
                  <a:lnTo>
                    <a:pt x="535102" y="892467"/>
                  </a:lnTo>
                  <a:lnTo>
                    <a:pt x="543367" y="900404"/>
                  </a:lnTo>
                  <a:lnTo>
                    <a:pt x="551949" y="908024"/>
                  </a:lnTo>
                  <a:lnTo>
                    <a:pt x="561167" y="915644"/>
                  </a:lnTo>
                  <a:lnTo>
                    <a:pt x="570385" y="922947"/>
                  </a:lnTo>
                  <a:lnTo>
                    <a:pt x="580238" y="929932"/>
                  </a:lnTo>
                  <a:lnTo>
                    <a:pt x="590410" y="936282"/>
                  </a:lnTo>
                  <a:lnTo>
                    <a:pt x="600899" y="942632"/>
                  </a:lnTo>
                  <a:lnTo>
                    <a:pt x="611706" y="948982"/>
                  </a:lnTo>
                  <a:lnTo>
                    <a:pt x="623149" y="954697"/>
                  </a:lnTo>
                  <a:lnTo>
                    <a:pt x="634592" y="960412"/>
                  </a:lnTo>
                  <a:lnTo>
                    <a:pt x="646671" y="966127"/>
                  </a:lnTo>
                  <a:lnTo>
                    <a:pt x="666378" y="974064"/>
                  </a:lnTo>
                  <a:lnTo>
                    <a:pt x="688629" y="982637"/>
                  </a:lnTo>
                  <a:lnTo>
                    <a:pt x="713739" y="991209"/>
                  </a:lnTo>
                  <a:lnTo>
                    <a:pt x="741711" y="1000099"/>
                  </a:lnTo>
                  <a:lnTo>
                    <a:pt x="772544" y="1009307"/>
                  </a:lnTo>
                  <a:lnTo>
                    <a:pt x="805919" y="1018514"/>
                  </a:lnTo>
                  <a:lnTo>
                    <a:pt x="841837" y="1028357"/>
                  </a:lnTo>
                  <a:lnTo>
                    <a:pt x="880616" y="1038199"/>
                  </a:lnTo>
                  <a:lnTo>
                    <a:pt x="880616" y="1433487"/>
                  </a:lnTo>
                  <a:lnTo>
                    <a:pt x="870444" y="1431582"/>
                  </a:lnTo>
                  <a:lnTo>
                    <a:pt x="860591" y="1429042"/>
                  </a:lnTo>
                  <a:lnTo>
                    <a:pt x="850737" y="1426820"/>
                  </a:lnTo>
                  <a:lnTo>
                    <a:pt x="841519" y="1424280"/>
                  </a:lnTo>
                  <a:lnTo>
                    <a:pt x="831983" y="1421422"/>
                  </a:lnTo>
                  <a:lnTo>
                    <a:pt x="823083" y="1418247"/>
                  </a:lnTo>
                  <a:lnTo>
                    <a:pt x="814183" y="1415072"/>
                  </a:lnTo>
                  <a:lnTo>
                    <a:pt x="805283" y="1411580"/>
                  </a:lnTo>
                  <a:lnTo>
                    <a:pt x="796701" y="1408087"/>
                  </a:lnTo>
                  <a:lnTo>
                    <a:pt x="788437" y="1404277"/>
                  </a:lnTo>
                  <a:lnTo>
                    <a:pt x="780490" y="1400150"/>
                  </a:lnTo>
                  <a:lnTo>
                    <a:pt x="772544" y="1396022"/>
                  </a:lnTo>
                  <a:lnTo>
                    <a:pt x="764915" y="1391260"/>
                  </a:lnTo>
                  <a:lnTo>
                    <a:pt x="757604" y="1386815"/>
                  </a:lnTo>
                  <a:lnTo>
                    <a:pt x="750293" y="1381735"/>
                  </a:lnTo>
                  <a:lnTo>
                    <a:pt x="743618" y="1376655"/>
                  </a:lnTo>
                  <a:lnTo>
                    <a:pt x="732811" y="1368082"/>
                  </a:lnTo>
                  <a:lnTo>
                    <a:pt x="722640" y="1359192"/>
                  </a:lnTo>
                  <a:lnTo>
                    <a:pt x="713104" y="1349985"/>
                  </a:lnTo>
                  <a:lnTo>
                    <a:pt x="704204" y="1340142"/>
                  </a:lnTo>
                  <a:lnTo>
                    <a:pt x="695621" y="1329982"/>
                  </a:lnTo>
                  <a:lnTo>
                    <a:pt x="687675" y="1319187"/>
                  </a:lnTo>
                  <a:lnTo>
                    <a:pt x="680046" y="1308075"/>
                  </a:lnTo>
                  <a:lnTo>
                    <a:pt x="673371" y="1296327"/>
                  </a:lnTo>
                  <a:lnTo>
                    <a:pt x="667014" y="1284262"/>
                  </a:lnTo>
                  <a:lnTo>
                    <a:pt x="660975" y="1271562"/>
                  </a:lnTo>
                  <a:lnTo>
                    <a:pt x="655889" y="1258862"/>
                  </a:lnTo>
                  <a:lnTo>
                    <a:pt x="651121" y="1245209"/>
                  </a:lnTo>
                  <a:lnTo>
                    <a:pt x="646989" y="1231557"/>
                  </a:lnTo>
                  <a:lnTo>
                    <a:pt x="642857" y="1217269"/>
                  </a:lnTo>
                  <a:lnTo>
                    <a:pt x="639996" y="1202664"/>
                  </a:lnTo>
                  <a:lnTo>
                    <a:pt x="637453" y="1187424"/>
                  </a:lnTo>
                  <a:lnTo>
                    <a:pt x="410819" y="1219492"/>
                  </a:lnTo>
                  <a:lnTo>
                    <a:pt x="413044" y="1231557"/>
                  </a:lnTo>
                  <a:lnTo>
                    <a:pt x="415587" y="1243304"/>
                  </a:lnTo>
                  <a:lnTo>
                    <a:pt x="418766" y="1255370"/>
                  </a:lnTo>
                  <a:lnTo>
                    <a:pt x="421626" y="1266800"/>
                  </a:lnTo>
                  <a:lnTo>
                    <a:pt x="424805" y="1278230"/>
                  </a:lnTo>
                  <a:lnTo>
                    <a:pt x="428619" y="1289660"/>
                  </a:lnTo>
                  <a:lnTo>
                    <a:pt x="432116" y="1300455"/>
                  </a:lnTo>
                  <a:lnTo>
                    <a:pt x="435930" y="1311250"/>
                  </a:lnTo>
                  <a:lnTo>
                    <a:pt x="440062" y="1321727"/>
                  </a:lnTo>
                  <a:lnTo>
                    <a:pt x="444512" y="1332205"/>
                  </a:lnTo>
                  <a:lnTo>
                    <a:pt x="448644" y="1342682"/>
                  </a:lnTo>
                  <a:lnTo>
                    <a:pt x="453412" y="1352525"/>
                  </a:lnTo>
                  <a:lnTo>
                    <a:pt x="458180" y="1362367"/>
                  </a:lnTo>
                  <a:lnTo>
                    <a:pt x="463266" y="1372210"/>
                  </a:lnTo>
                  <a:lnTo>
                    <a:pt x="468352" y="1381735"/>
                  </a:lnTo>
                  <a:lnTo>
                    <a:pt x="473755" y="1390942"/>
                  </a:lnTo>
                  <a:lnTo>
                    <a:pt x="479477" y="1399832"/>
                  </a:lnTo>
                  <a:lnTo>
                    <a:pt x="485198" y="1409040"/>
                  </a:lnTo>
                  <a:lnTo>
                    <a:pt x="491238" y="1417612"/>
                  </a:lnTo>
                  <a:lnTo>
                    <a:pt x="497595" y="1426185"/>
                  </a:lnTo>
                  <a:lnTo>
                    <a:pt x="503634" y="1434757"/>
                  </a:lnTo>
                  <a:lnTo>
                    <a:pt x="510309" y="1442695"/>
                  </a:lnTo>
                  <a:lnTo>
                    <a:pt x="517302" y="1450950"/>
                  </a:lnTo>
                  <a:lnTo>
                    <a:pt x="524295" y="1458570"/>
                  </a:lnTo>
                  <a:lnTo>
                    <a:pt x="531288" y="1466190"/>
                  </a:lnTo>
                  <a:lnTo>
                    <a:pt x="538599" y="1473492"/>
                  </a:lnTo>
                  <a:lnTo>
                    <a:pt x="546227" y="1480795"/>
                  </a:lnTo>
                  <a:lnTo>
                    <a:pt x="553856" y="1487780"/>
                  </a:lnTo>
                  <a:lnTo>
                    <a:pt x="561802" y="1494765"/>
                  </a:lnTo>
                  <a:lnTo>
                    <a:pt x="570067" y="1501750"/>
                  </a:lnTo>
                  <a:lnTo>
                    <a:pt x="578331" y="1507782"/>
                  </a:lnTo>
                  <a:lnTo>
                    <a:pt x="586913" y="1514132"/>
                  </a:lnTo>
                  <a:lnTo>
                    <a:pt x="600581" y="1523657"/>
                  </a:lnTo>
                  <a:lnTo>
                    <a:pt x="615203" y="1532865"/>
                  </a:lnTo>
                  <a:lnTo>
                    <a:pt x="630142" y="1541437"/>
                  </a:lnTo>
                  <a:lnTo>
                    <a:pt x="645717" y="1549375"/>
                  </a:lnTo>
                  <a:lnTo>
                    <a:pt x="661928" y="1556995"/>
                  </a:lnTo>
                  <a:lnTo>
                    <a:pt x="678775" y="1563980"/>
                  </a:lnTo>
                  <a:lnTo>
                    <a:pt x="696257" y="1570647"/>
                  </a:lnTo>
                  <a:lnTo>
                    <a:pt x="714375" y="1576680"/>
                  </a:lnTo>
                  <a:lnTo>
                    <a:pt x="733129" y="1582395"/>
                  </a:lnTo>
                  <a:lnTo>
                    <a:pt x="752518" y="1587475"/>
                  </a:lnTo>
                  <a:lnTo>
                    <a:pt x="772544" y="1592237"/>
                  </a:lnTo>
                  <a:lnTo>
                    <a:pt x="792887" y="1596365"/>
                  </a:lnTo>
                  <a:lnTo>
                    <a:pt x="814183" y="1600175"/>
                  </a:lnTo>
                  <a:lnTo>
                    <a:pt x="835480" y="1603350"/>
                  </a:lnTo>
                  <a:lnTo>
                    <a:pt x="858048" y="1606525"/>
                  </a:lnTo>
                  <a:lnTo>
                    <a:pt x="880616" y="1608747"/>
                  </a:lnTo>
                  <a:lnTo>
                    <a:pt x="880616" y="1726857"/>
                  </a:lnTo>
                  <a:lnTo>
                    <a:pt x="1063385" y="1726857"/>
                  </a:lnTo>
                  <a:lnTo>
                    <a:pt x="1063385" y="1610652"/>
                  </a:lnTo>
                  <a:lnTo>
                    <a:pt x="1077371" y="1609382"/>
                  </a:lnTo>
                  <a:lnTo>
                    <a:pt x="1091675" y="1607795"/>
                  </a:lnTo>
                  <a:lnTo>
                    <a:pt x="1105661" y="1606207"/>
                  </a:lnTo>
                  <a:lnTo>
                    <a:pt x="1119329" y="1603985"/>
                  </a:lnTo>
                  <a:lnTo>
                    <a:pt x="1133314" y="1602080"/>
                  </a:lnTo>
                  <a:lnTo>
                    <a:pt x="1146665" y="1599857"/>
                  </a:lnTo>
                  <a:lnTo>
                    <a:pt x="1160015" y="1597317"/>
                  </a:lnTo>
                  <a:lnTo>
                    <a:pt x="1173047" y="1594142"/>
                  </a:lnTo>
                  <a:lnTo>
                    <a:pt x="1186397" y="1591285"/>
                  </a:lnTo>
                  <a:lnTo>
                    <a:pt x="1199111" y="1587792"/>
                  </a:lnTo>
                  <a:lnTo>
                    <a:pt x="1212144" y="1584300"/>
                  </a:lnTo>
                  <a:lnTo>
                    <a:pt x="1224540" y="1580807"/>
                  </a:lnTo>
                  <a:lnTo>
                    <a:pt x="1236937" y="1576680"/>
                  </a:lnTo>
                  <a:lnTo>
                    <a:pt x="1249333" y="1572552"/>
                  </a:lnTo>
                  <a:lnTo>
                    <a:pt x="1261412" y="1567790"/>
                  </a:lnTo>
                  <a:lnTo>
                    <a:pt x="1273491" y="1563345"/>
                  </a:lnTo>
                  <a:lnTo>
                    <a:pt x="1288748" y="1556995"/>
                  </a:lnTo>
                  <a:lnTo>
                    <a:pt x="1304005" y="1550010"/>
                  </a:lnTo>
                  <a:lnTo>
                    <a:pt x="1318627" y="1543025"/>
                  </a:lnTo>
                  <a:lnTo>
                    <a:pt x="1332613" y="1535722"/>
                  </a:lnTo>
                  <a:lnTo>
                    <a:pt x="1346598" y="1528102"/>
                  </a:lnTo>
                  <a:lnTo>
                    <a:pt x="1359631" y="1519847"/>
                  </a:lnTo>
                  <a:lnTo>
                    <a:pt x="1372345" y="1511592"/>
                  </a:lnTo>
                  <a:lnTo>
                    <a:pt x="1384742" y="1502702"/>
                  </a:lnTo>
                  <a:lnTo>
                    <a:pt x="1396185" y="1493812"/>
                  </a:lnTo>
                  <a:lnTo>
                    <a:pt x="1407945" y="1484287"/>
                  </a:lnTo>
                  <a:lnTo>
                    <a:pt x="1418753" y="1474762"/>
                  </a:lnTo>
                  <a:lnTo>
                    <a:pt x="1429242" y="1464602"/>
                  </a:lnTo>
                  <a:lnTo>
                    <a:pt x="1439096" y="1454125"/>
                  </a:lnTo>
                  <a:lnTo>
                    <a:pt x="1448631" y="1443647"/>
                  </a:lnTo>
                  <a:lnTo>
                    <a:pt x="1457531" y="1432535"/>
                  </a:lnTo>
                  <a:lnTo>
                    <a:pt x="1466114" y="1421422"/>
                  </a:lnTo>
                  <a:lnTo>
                    <a:pt x="1474378" y="1409675"/>
                  </a:lnTo>
                  <a:lnTo>
                    <a:pt x="1482007" y="1398245"/>
                  </a:lnTo>
                  <a:lnTo>
                    <a:pt x="1489000" y="1386497"/>
                  </a:lnTo>
                  <a:lnTo>
                    <a:pt x="1495675" y="1374432"/>
                  </a:lnTo>
                  <a:lnTo>
                    <a:pt x="1501396" y="1362685"/>
                  </a:lnTo>
                  <a:lnTo>
                    <a:pt x="1507118" y="1350620"/>
                  </a:lnTo>
                  <a:lnTo>
                    <a:pt x="1512203" y="1338555"/>
                  </a:lnTo>
                  <a:lnTo>
                    <a:pt x="1516335" y="1326490"/>
                  </a:lnTo>
                  <a:lnTo>
                    <a:pt x="1520468" y="1314107"/>
                  </a:lnTo>
                  <a:lnTo>
                    <a:pt x="1523964" y="1301725"/>
                  </a:lnTo>
                  <a:lnTo>
                    <a:pt x="1526507" y="1289025"/>
                  </a:lnTo>
                  <a:lnTo>
                    <a:pt x="1528732" y="1276642"/>
                  </a:lnTo>
                  <a:lnTo>
                    <a:pt x="1530957" y="1263942"/>
                  </a:lnTo>
                  <a:lnTo>
                    <a:pt x="1532228" y="1251242"/>
                  </a:lnTo>
                  <a:lnTo>
                    <a:pt x="1532864" y="1238542"/>
                  </a:lnTo>
                  <a:lnTo>
                    <a:pt x="1533182" y="1225207"/>
                  </a:lnTo>
                  <a:lnTo>
                    <a:pt x="1533182" y="1212189"/>
                  </a:lnTo>
                  <a:lnTo>
                    <a:pt x="1532546" y="1199172"/>
                  </a:lnTo>
                  <a:lnTo>
                    <a:pt x="1531275" y="1186789"/>
                  </a:lnTo>
                  <a:lnTo>
                    <a:pt x="1530003" y="1174407"/>
                  </a:lnTo>
                  <a:lnTo>
                    <a:pt x="1527778" y="1162342"/>
                  </a:lnTo>
                  <a:lnTo>
                    <a:pt x="1525553" y="1150594"/>
                  </a:lnTo>
                  <a:lnTo>
                    <a:pt x="1522693" y="1138847"/>
                  </a:lnTo>
                  <a:lnTo>
                    <a:pt x="1519514" y="1127734"/>
                  </a:lnTo>
                  <a:lnTo>
                    <a:pt x="1516018" y="1116939"/>
                  </a:lnTo>
                  <a:lnTo>
                    <a:pt x="1511885" y="1106144"/>
                  </a:lnTo>
                  <a:lnTo>
                    <a:pt x="1507435" y="1095349"/>
                  </a:lnTo>
                  <a:lnTo>
                    <a:pt x="1502350" y="1085189"/>
                  </a:lnTo>
                  <a:lnTo>
                    <a:pt x="1496946" y="1075347"/>
                  </a:lnTo>
                  <a:lnTo>
                    <a:pt x="1491225" y="1065822"/>
                  </a:lnTo>
                  <a:lnTo>
                    <a:pt x="1485185" y="1056614"/>
                  </a:lnTo>
                  <a:lnTo>
                    <a:pt x="1478510" y="1047407"/>
                  </a:lnTo>
                  <a:lnTo>
                    <a:pt x="1471517" y="1038517"/>
                  </a:lnTo>
                  <a:lnTo>
                    <a:pt x="1463889" y="1029944"/>
                  </a:lnTo>
                  <a:lnTo>
                    <a:pt x="1456260" y="1021689"/>
                  </a:lnTo>
                  <a:lnTo>
                    <a:pt x="1448314" y="1013752"/>
                  </a:lnTo>
                  <a:lnTo>
                    <a:pt x="1440049" y="1005814"/>
                  </a:lnTo>
                  <a:lnTo>
                    <a:pt x="1431467" y="998512"/>
                  </a:lnTo>
                  <a:lnTo>
                    <a:pt x="1422567" y="991527"/>
                  </a:lnTo>
                  <a:lnTo>
                    <a:pt x="1413349" y="984542"/>
                  </a:lnTo>
                  <a:lnTo>
                    <a:pt x="1403813" y="977557"/>
                  </a:lnTo>
                  <a:lnTo>
                    <a:pt x="1393959" y="971207"/>
                  </a:lnTo>
                  <a:lnTo>
                    <a:pt x="1383788" y="965174"/>
                  </a:lnTo>
                  <a:lnTo>
                    <a:pt x="1373299" y="959142"/>
                  </a:lnTo>
                  <a:lnTo>
                    <a:pt x="1362491" y="953427"/>
                  </a:lnTo>
                  <a:lnTo>
                    <a:pt x="1351048" y="948347"/>
                  </a:lnTo>
                  <a:lnTo>
                    <a:pt x="1339605" y="942949"/>
                  </a:lnTo>
                  <a:lnTo>
                    <a:pt x="1327845" y="937869"/>
                  </a:lnTo>
                  <a:lnTo>
                    <a:pt x="1305912" y="930249"/>
                  </a:lnTo>
                  <a:lnTo>
                    <a:pt x="1280801" y="921677"/>
                  </a:lnTo>
                  <a:lnTo>
                    <a:pt x="1252512" y="912469"/>
                  </a:lnTo>
                  <a:lnTo>
                    <a:pt x="1221362" y="902627"/>
                  </a:lnTo>
                  <a:lnTo>
                    <a:pt x="1186397" y="892784"/>
                  </a:lnTo>
                  <a:lnTo>
                    <a:pt x="1148572" y="882307"/>
                  </a:lnTo>
                  <a:lnTo>
                    <a:pt x="1107568" y="871512"/>
                  </a:lnTo>
                  <a:lnTo>
                    <a:pt x="1063385" y="860399"/>
                  </a:lnTo>
                  <a:lnTo>
                    <a:pt x="1063385" y="511149"/>
                  </a:lnTo>
                  <a:lnTo>
                    <a:pt x="1078960" y="514642"/>
                  </a:lnTo>
                  <a:lnTo>
                    <a:pt x="1093582" y="518769"/>
                  </a:lnTo>
                  <a:lnTo>
                    <a:pt x="1108204" y="523214"/>
                  </a:lnTo>
                  <a:lnTo>
                    <a:pt x="1121554" y="528612"/>
                  </a:lnTo>
                  <a:lnTo>
                    <a:pt x="1128229" y="531469"/>
                  </a:lnTo>
                  <a:lnTo>
                    <a:pt x="1134904" y="534644"/>
                  </a:lnTo>
                  <a:lnTo>
                    <a:pt x="1141261" y="537502"/>
                  </a:lnTo>
                  <a:lnTo>
                    <a:pt x="1146982" y="540677"/>
                  </a:lnTo>
                  <a:lnTo>
                    <a:pt x="1153022" y="544169"/>
                  </a:lnTo>
                  <a:lnTo>
                    <a:pt x="1159061" y="547662"/>
                  </a:lnTo>
                  <a:lnTo>
                    <a:pt x="1164465" y="551154"/>
                  </a:lnTo>
                  <a:lnTo>
                    <a:pt x="1169868" y="555282"/>
                  </a:lnTo>
                  <a:lnTo>
                    <a:pt x="1178768" y="561949"/>
                  </a:lnTo>
                  <a:lnTo>
                    <a:pt x="1187351" y="568934"/>
                  </a:lnTo>
                  <a:lnTo>
                    <a:pt x="1195297" y="576554"/>
                  </a:lnTo>
                  <a:lnTo>
                    <a:pt x="1202926" y="584174"/>
                  </a:lnTo>
                  <a:lnTo>
                    <a:pt x="1209919" y="592429"/>
                  </a:lnTo>
                  <a:lnTo>
                    <a:pt x="1216594" y="601002"/>
                  </a:lnTo>
                  <a:lnTo>
                    <a:pt x="1222633" y="609574"/>
                  </a:lnTo>
                  <a:lnTo>
                    <a:pt x="1228355" y="618782"/>
                  </a:lnTo>
                  <a:lnTo>
                    <a:pt x="1233758" y="627989"/>
                  </a:lnTo>
                  <a:lnTo>
                    <a:pt x="1238844" y="637832"/>
                  </a:lnTo>
                  <a:lnTo>
                    <a:pt x="1242976" y="647674"/>
                  </a:lnTo>
                  <a:lnTo>
                    <a:pt x="1247108" y="658469"/>
                  </a:lnTo>
                  <a:lnTo>
                    <a:pt x="1250287" y="668947"/>
                  </a:lnTo>
                  <a:lnTo>
                    <a:pt x="1253465" y="680059"/>
                  </a:lnTo>
                  <a:lnTo>
                    <a:pt x="1256326" y="691172"/>
                  </a:lnTo>
                  <a:lnTo>
                    <a:pt x="1258233" y="702919"/>
                  </a:lnTo>
                  <a:lnTo>
                    <a:pt x="1482324" y="675297"/>
                  </a:lnTo>
                  <a:lnTo>
                    <a:pt x="1479464" y="660692"/>
                  </a:lnTo>
                  <a:lnTo>
                    <a:pt x="1475967" y="646087"/>
                  </a:lnTo>
                  <a:lnTo>
                    <a:pt x="1472789" y="632434"/>
                  </a:lnTo>
                  <a:lnTo>
                    <a:pt x="1469292" y="618782"/>
                  </a:lnTo>
                  <a:lnTo>
                    <a:pt x="1465160" y="605764"/>
                  </a:lnTo>
                  <a:lnTo>
                    <a:pt x="1461028" y="592747"/>
                  </a:lnTo>
                  <a:lnTo>
                    <a:pt x="1456260" y="580364"/>
                  </a:lnTo>
                  <a:lnTo>
                    <a:pt x="1451810" y="568299"/>
                  </a:lnTo>
                  <a:lnTo>
                    <a:pt x="1446406" y="556552"/>
                  </a:lnTo>
                  <a:lnTo>
                    <a:pt x="1441321" y="545439"/>
                  </a:lnTo>
                  <a:lnTo>
                    <a:pt x="1435599" y="534644"/>
                  </a:lnTo>
                  <a:lnTo>
                    <a:pt x="1429560" y="523532"/>
                  </a:lnTo>
                  <a:lnTo>
                    <a:pt x="1423838" y="513689"/>
                  </a:lnTo>
                  <a:lnTo>
                    <a:pt x="1417163" y="503847"/>
                  </a:lnTo>
                  <a:lnTo>
                    <a:pt x="1410488" y="494322"/>
                  </a:lnTo>
                  <a:lnTo>
                    <a:pt x="1403177" y="485432"/>
                  </a:lnTo>
                  <a:lnTo>
                    <a:pt x="1395867" y="476542"/>
                  </a:lnTo>
                  <a:lnTo>
                    <a:pt x="1388238" y="467969"/>
                  </a:lnTo>
                  <a:lnTo>
                    <a:pt x="1379974" y="459714"/>
                  </a:lnTo>
                  <a:lnTo>
                    <a:pt x="1371074" y="451459"/>
                  </a:lnTo>
                  <a:lnTo>
                    <a:pt x="1361538" y="443522"/>
                  </a:lnTo>
                  <a:lnTo>
                    <a:pt x="1351366" y="435902"/>
                  </a:lnTo>
                  <a:lnTo>
                    <a:pt x="1341195" y="428599"/>
                  </a:lnTo>
                  <a:lnTo>
                    <a:pt x="1330388" y="421614"/>
                  </a:lnTo>
                  <a:lnTo>
                    <a:pt x="1319262" y="414629"/>
                  </a:lnTo>
                  <a:lnTo>
                    <a:pt x="1307184" y="407962"/>
                  </a:lnTo>
                  <a:lnTo>
                    <a:pt x="1294787" y="401294"/>
                  </a:lnTo>
                  <a:lnTo>
                    <a:pt x="1282073" y="395262"/>
                  </a:lnTo>
                  <a:lnTo>
                    <a:pt x="1268723" y="389229"/>
                  </a:lnTo>
                  <a:lnTo>
                    <a:pt x="1254737" y="383197"/>
                  </a:lnTo>
                  <a:lnTo>
                    <a:pt x="1240751" y="378117"/>
                  </a:lnTo>
                  <a:lnTo>
                    <a:pt x="1225812" y="372402"/>
                  </a:lnTo>
                  <a:lnTo>
                    <a:pt x="1207058" y="366369"/>
                  </a:lnTo>
                  <a:lnTo>
                    <a:pt x="1187986" y="360972"/>
                  </a:lnTo>
                  <a:lnTo>
                    <a:pt x="1168279" y="355574"/>
                  </a:lnTo>
                  <a:lnTo>
                    <a:pt x="1147936" y="351129"/>
                  </a:lnTo>
                  <a:lnTo>
                    <a:pt x="1127593" y="346684"/>
                  </a:lnTo>
                  <a:lnTo>
                    <a:pt x="1106614" y="343192"/>
                  </a:lnTo>
                  <a:lnTo>
                    <a:pt x="1085000" y="339699"/>
                  </a:lnTo>
                  <a:lnTo>
                    <a:pt x="1063385" y="337159"/>
                  </a:lnTo>
                  <a:lnTo>
                    <a:pt x="1063385" y="217144"/>
                  </a:lnTo>
                  <a:close/>
                  <a:moveTo>
                    <a:pt x="972000" y="0"/>
                  </a:moveTo>
                  <a:cubicBezTo>
                    <a:pt x="1508821" y="0"/>
                    <a:pt x="1944000" y="435179"/>
                    <a:pt x="1944000" y="972000"/>
                  </a:cubicBezTo>
                  <a:cubicBezTo>
                    <a:pt x="1944000" y="1508821"/>
                    <a:pt x="1508821" y="1944000"/>
                    <a:pt x="972000" y="1944000"/>
                  </a:cubicBezTo>
                  <a:cubicBezTo>
                    <a:pt x="435179" y="1944000"/>
                    <a:pt x="0" y="1508821"/>
                    <a:pt x="0" y="972000"/>
                  </a:cubicBezTo>
                  <a:cubicBezTo>
                    <a:pt x="0" y="435179"/>
                    <a:pt x="435179" y="0"/>
                    <a:pt x="972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defRPr/>
              </a:pPr>
              <a:endParaRPr lang="zh-CN" altLang="en-US" sz="1200" dirty="0">
                <a:solidFill>
                  <a:srgbClr val="FFFFFF"/>
                </a:solidFill>
                <a:ea typeface="微软雅黑" pitchFamily="34" charset="-122"/>
              </a:endParaRPr>
            </a:p>
          </p:txBody>
        </p:sp>
      </p:grpSp>
    </p:spTree>
    <p:extLst>
      <p:ext uri="{BB962C8B-B14F-4D97-AF65-F5344CB8AC3E}">
        <p14:creationId xmlns:p14="http://schemas.microsoft.com/office/powerpoint/2010/main" val="1935947391"/>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20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nodeType="withEffect">
                                  <p:stCondLst>
                                    <p:cond delay="30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nodeType="withEffect">
                                  <p:stCondLst>
                                    <p:cond delay="40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par>
                          <p:cTn id="39" fill="hold">
                            <p:stCondLst>
                              <p:cond delay="1500"/>
                            </p:stCondLst>
                            <p:childTnLst>
                              <p:par>
                                <p:cTn id="40" presetID="12" presetClass="entr" presetSubtype="8"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300"/>
                                        <p:tgtEl>
                                          <p:spTgt spid="47"/>
                                        </p:tgtEl>
                                        <p:attrNameLst>
                                          <p:attrName>ppt_x</p:attrName>
                                        </p:attrNameLst>
                                      </p:cBhvr>
                                      <p:tavLst>
                                        <p:tav tm="0">
                                          <p:val>
                                            <p:strVal val="#ppt_x-#ppt_w*1.125000"/>
                                          </p:val>
                                        </p:tav>
                                        <p:tav tm="100000">
                                          <p:val>
                                            <p:strVal val="#ppt_x"/>
                                          </p:val>
                                        </p:tav>
                                      </p:tavLst>
                                    </p:anim>
                                    <p:animEffect transition="in" filter="wipe(right)">
                                      <p:cBhvr>
                                        <p:cTn id="43" dur="300"/>
                                        <p:tgtEl>
                                          <p:spTgt spid="47"/>
                                        </p:tgtEl>
                                      </p:cBhvr>
                                    </p:animEffect>
                                  </p:childTnLst>
                                </p:cTn>
                              </p:par>
                              <p:par>
                                <p:cTn id="44" presetID="12" presetClass="entr" presetSubtype="8" fill="hold" grpId="0" nodeType="withEffect">
                                  <p:stCondLst>
                                    <p:cond delay="10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300"/>
                                        <p:tgtEl>
                                          <p:spTgt spid="40"/>
                                        </p:tgtEl>
                                        <p:attrNameLst>
                                          <p:attrName>ppt_x</p:attrName>
                                        </p:attrNameLst>
                                      </p:cBhvr>
                                      <p:tavLst>
                                        <p:tav tm="0">
                                          <p:val>
                                            <p:strVal val="#ppt_x-#ppt_w*1.125000"/>
                                          </p:val>
                                        </p:tav>
                                        <p:tav tm="100000">
                                          <p:val>
                                            <p:strVal val="#ppt_x"/>
                                          </p:val>
                                        </p:tav>
                                      </p:tavLst>
                                    </p:anim>
                                    <p:animEffect transition="in" filter="wipe(right)">
                                      <p:cBhvr>
                                        <p:cTn id="47" dur="300"/>
                                        <p:tgtEl>
                                          <p:spTgt spid="40"/>
                                        </p:tgtEl>
                                      </p:cBhvr>
                                    </p:animEffect>
                                  </p:childTnLst>
                                </p:cTn>
                              </p:par>
                              <p:par>
                                <p:cTn id="48" presetID="12" presetClass="entr" presetSubtype="2" fill="hold" grpId="0" nodeType="withEffect">
                                  <p:stCondLst>
                                    <p:cond delay="200"/>
                                  </p:stCondLst>
                                  <p:childTnLst>
                                    <p:set>
                                      <p:cBhvr>
                                        <p:cTn id="49" dur="1" fill="hold">
                                          <p:stCondLst>
                                            <p:cond delay="0"/>
                                          </p:stCondLst>
                                        </p:cTn>
                                        <p:tgtEl>
                                          <p:spTgt spid="41"/>
                                        </p:tgtEl>
                                        <p:attrNameLst>
                                          <p:attrName>style.visibility</p:attrName>
                                        </p:attrNameLst>
                                      </p:cBhvr>
                                      <p:to>
                                        <p:strVal val="visible"/>
                                      </p:to>
                                    </p:set>
                                    <p:anim calcmode="lin" valueType="num">
                                      <p:cBhvr additive="base">
                                        <p:cTn id="50" dur="300"/>
                                        <p:tgtEl>
                                          <p:spTgt spid="41"/>
                                        </p:tgtEl>
                                        <p:attrNameLst>
                                          <p:attrName>ppt_x</p:attrName>
                                        </p:attrNameLst>
                                      </p:cBhvr>
                                      <p:tavLst>
                                        <p:tav tm="0">
                                          <p:val>
                                            <p:strVal val="#ppt_x+#ppt_w*1.125000"/>
                                          </p:val>
                                        </p:tav>
                                        <p:tav tm="100000">
                                          <p:val>
                                            <p:strVal val="#ppt_x"/>
                                          </p:val>
                                        </p:tav>
                                      </p:tavLst>
                                    </p:anim>
                                    <p:animEffect transition="in" filter="wipe(left)">
                                      <p:cBhvr>
                                        <p:cTn id="51" dur="300"/>
                                        <p:tgtEl>
                                          <p:spTgt spid="41"/>
                                        </p:tgtEl>
                                      </p:cBhvr>
                                    </p:animEffect>
                                  </p:childTnLst>
                                </p:cTn>
                              </p:par>
                              <p:par>
                                <p:cTn id="52" presetID="12" presetClass="entr" presetSubtype="2" fill="hold" grpId="0" nodeType="withEffect">
                                  <p:stCondLst>
                                    <p:cond delay="200"/>
                                  </p:stCondLst>
                                  <p:childTnLst>
                                    <p:set>
                                      <p:cBhvr>
                                        <p:cTn id="53" dur="1" fill="hold">
                                          <p:stCondLst>
                                            <p:cond delay="0"/>
                                          </p:stCondLst>
                                        </p:cTn>
                                        <p:tgtEl>
                                          <p:spTgt spid="46"/>
                                        </p:tgtEl>
                                        <p:attrNameLst>
                                          <p:attrName>style.visibility</p:attrName>
                                        </p:attrNameLst>
                                      </p:cBhvr>
                                      <p:to>
                                        <p:strVal val="visible"/>
                                      </p:to>
                                    </p:set>
                                    <p:anim calcmode="lin" valueType="num">
                                      <p:cBhvr additive="base">
                                        <p:cTn id="54" dur="300"/>
                                        <p:tgtEl>
                                          <p:spTgt spid="46"/>
                                        </p:tgtEl>
                                        <p:attrNameLst>
                                          <p:attrName>ppt_x</p:attrName>
                                        </p:attrNameLst>
                                      </p:cBhvr>
                                      <p:tavLst>
                                        <p:tav tm="0">
                                          <p:val>
                                            <p:strVal val="#ppt_x+#ppt_w*1.125000"/>
                                          </p:val>
                                        </p:tav>
                                        <p:tav tm="100000">
                                          <p:val>
                                            <p:strVal val="#ppt_x"/>
                                          </p:val>
                                        </p:tav>
                                      </p:tavLst>
                                    </p:anim>
                                    <p:animEffect transition="in" filter="wipe(left)">
                                      <p:cBhvr>
                                        <p:cTn id="55" dur="300"/>
                                        <p:tgtEl>
                                          <p:spTgt spid="46"/>
                                        </p:tgtEl>
                                      </p:cBhvr>
                                    </p:animEffect>
                                  </p:childTnLst>
                                </p:cTn>
                              </p:par>
                              <p:par>
                                <p:cTn id="56" presetID="12" presetClass="entr" presetSubtype="8" fill="hold" grpId="0" nodeType="withEffect">
                                  <p:stCondLst>
                                    <p:cond delay="200"/>
                                  </p:stCondLst>
                                  <p:childTnLst>
                                    <p:set>
                                      <p:cBhvr>
                                        <p:cTn id="57" dur="1" fill="hold">
                                          <p:stCondLst>
                                            <p:cond delay="0"/>
                                          </p:stCondLst>
                                        </p:cTn>
                                        <p:tgtEl>
                                          <p:spTgt spid="24"/>
                                        </p:tgtEl>
                                        <p:attrNameLst>
                                          <p:attrName>style.visibility</p:attrName>
                                        </p:attrNameLst>
                                      </p:cBhvr>
                                      <p:to>
                                        <p:strVal val="visible"/>
                                      </p:to>
                                    </p:set>
                                    <p:anim calcmode="lin" valueType="num">
                                      <p:cBhvr additive="base">
                                        <p:cTn id="58" dur="300"/>
                                        <p:tgtEl>
                                          <p:spTgt spid="24"/>
                                        </p:tgtEl>
                                        <p:attrNameLst>
                                          <p:attrName>ppt_x</p:attrName>
                                        </p:attrNameLst>
                                      </p:cBhvr>
                                      <p:tavLst>
                                        <p:tav tm="0">
                                          <p:val>
                                            <p:strVal val="#ppt_x-#ppt_w*1.125000"/>
                                          </p:val>
                                        </p:tav>
                                        <p:tav tm="100000">
                                          <p:val>
                                            <p:strVal val="#ppt_x"/>
                                          </p:val>
                                        </p:tav>
                                      </p:tavLst>
                                    </p:anim>
                                    <p:animEffect transition="in" filter="wipe(right)">
                                      <p:cBhvr>
                                        <p:cTn id="59" dur="300"/>
                                        <p:tgtEl>
                                          <p:spTgt spid="24"/>
                                        </p:tgtEl>
                                      </p:cBhvr>
                                    </p:animEffect>
                                  </p:childTnLst>
                                </p:cTn>
                              </p:par>
                              <p:par>
                                <p:cTn id="60" presetID="12" presetClass="entr" presetSubtype="8" fill="hold" grpId="0" nodeType="withEffect">
                                  <p:stCondLst>
                                    <p:cond delay="20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300"/>
                                        <p:tgtEl>
                                          <p:spTgt spid="37"/>
                                        </p:tgtEl>
                                        <p:attrNameLst>
                                          <p:attrName>ppt_x</p:attrName>
                                        </p:attrNameLst>
                                      </p:cBhvr>
                                      <p:tavLst>
                                        <p:tav tm="0">
                                          <p:val>
                                            <p:strVal val="#ppt_x-#ppt_w*1.125000"/>
                                          </p:val>
                                        </p:tav>
                                        <p:tav tm="100000">
                                          <p:val>
                                            <p:strVal val="#ppt_x"/>
                                          </p:val>
                                        </p:tav>
                                      </p:tavLst>
                                    </p:anim>
                                    <p:animEffect transition="in" filter="wipe(right)">
                                      <p:cBhvr>
                                        <p:cTn id="63" dur="300"/>
                                        <p:tgtEl>
                                          <p:spTgt spid="37"/>
                                        </p:tgtEl>
                                      </p:cBhvr>
                                    </p:animEffect>
                                  </p:childTnLst>
                                </p:cTn>
                              </p:par>
                              <p:par>
                                <p:cTn id="64" presetID="12" presetClass="entr" presetSubtype="2" fill="hold" grpId="0" nodeType="withEffect">
                                  <p:stCondLst>
                                    <p:cond delay="20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300"/>
                                        <p:tgtEl>
                                          <p:spTgt spid="26"/>
                                        </p:tgtEl>
                                        <p:attrNameLst>
                                          <p:attrName>ppt_x</p:attrName>
                                        </p:attrNameLst>
                                      </p:cBhvr>
                                      <p:tavLst>
                                        <p:tav tm="0">
                                          <p:val>
                                            <p:strVal val="#ppt_x+#ppt_w*1.125000"/>
                                          </p:val>
                                        </p:tav>
                                        <p:tav tm="100000">
                                          <p:val>
                                            <p:strVal val="#ppt_x"/>
                                          </p:val>
                                        </p:tav>
                                      </p:tavLst>
                                    </p:anim>
                                    <p:animEffect transition="in" filter="wipe(left)">
                                      <p:cBhvr>
                                        <p:cTn id="67" dur="300"/>
                                        <p:tgtEl>
                                          <p:spTgt spid="26"/>
                                        </p:tgtEl>
                                      </p:cBhvr>
                                    </p:animEffect>
                                  </p:childTnLst>
                                </p:cTn>
                              </p:par>
                              <p:par>
                                <p:cTn id="68" presetID="12" presetClass="entr" presetSubtype="2" fill="hold" grpId="0" nodeType="withEffect">
                                  <p:stCondLst>
                                    <p:cond delay="200"/>
                                  </p:stCondLst>
                                  <p:childTnLst>
                                    <p:set>
                                      <p:cBhvr>
                                        <p:cTn id="69" dur="1" fill="hold">
                                          <p:stCondLst>
                                            <p:cond delay="0"/>
                                          </p:stCondLst>
                                        </p:cTn>
                                        <p:tgtEl>
                                          <p:spTgt spid="39"/>
                                        </p:tgtEl>
                                        <p:attrNameLst>
                                          <p:attrName>style.visibility</p:attrName>
                                        </p:attrNameLst>
                                      </p:cBhvr>
                                      <p:to>
                                        <p:strVal val="visible"/>
                                      </p:to>
                                    </p:set>
                                    <p:anim calcmode="lin" valueType="num">
                                      <p:cBhvr additive="base">
                                        <p:cTn id="70" dur="300"/>
                                        <p:tgtEl>
                                          <p:spTgt spid="39"/>
                                        </p:tgtEl>
                                        <p:attrNameLst>
                                          <p:attrName>ppt_x</p:attrName>
                                        </p:attrNameLst>
                                      </p:cBhvr>
                                      <p:tavLst>
                                        <p:tav tm="0">
                                          <p:val>
                                            <p:strVal val="#ppt_x+#ppt_w*1.125000"/>
                                          </p:val>
                                        </p:tav>
                                        <p:tav tm="100000">
                                          <p:val>
                                            <p:strVal val="#ppt_x"/>
                                          </p:val>
                                        </p:tav>
                                      </p:tavLst>
                                    </p:anim>
                                    <p:animEffect transition="in" filter="wipe(left)">
                                      <p:cBhvr>
                                        <p:cTn id="71" dur="300"/>
                                        <p:tgtEl>
                                          <p:spTgt spid="39"/>
                                        </p:tgtEl>
                                      </p:cBhvr>
                                    </p:animEffect>
                                  </p:childTnLst>
                                </p:cTn>
                              </p:par>
                              <p:par>
                                <p:cTn id="72" presetID="12" presetClass="entr" presetSubtype="8" fill="hold" grpId="0" nodeType="withEffect">
                                  <p:stCondLst>
                                    <p:cond delay="200"/>
                                  </p:stCondLst>
                                  <p:childTnLst>
                                    <p:set>
                                      <p:cBhvr>
                                        <p:cTn id="73" dur="1" fill="hold">
                                          <p:stCondLst>
                                            <p:cond delay="0"/>
                                          </p:stCondLst>
                                        </p:cTn>
                                        <p:tgtEl>
                                          <p:spTgt spid="38"/>
                                        </p:tgtEl>
                                        <p:attrNameLst>
                                          <p:attrName>style.visibility</p:attrName>
                                        </p:attrNameLst>
                                      </p:cBhvr>
                                      <p:to>
                                        <p:strVal val="visible"/>
                                      </p:to>
                                    </p:set>
                                    <p:anim calcmode="lin" valueType="num">
                                      <p:cBhvr additive="base">
                                        <p:cTn id="74" dur="300"/>
                                        <p:tgtEl>
                                          <p:spTgt spid="38"/>
                                        </p:tgtEl>
                                        <p:attrNameLst>
                                          <p:attrName>ppt_x</p:attrName>
                                        </p:attrNameLst>
                                      </p:cBhvr>
                                      <p:tavLst>
                                        <p:tav tm="0">
                                          <p:val>
                                            <p:strVal val="#ppt_x-#ppt_w*1.125000"/>
                                          </p:val>
                                        </p:tav>
                                        <p:tav tm="100000">
                                          <p:val>
                                            <p:strVal val="#ppt_x"/>
                                          </p:val>
                                        </p:tav>
                                      </p:tavLst>
                                    </p:anim>
                                    <p:animEffect transition="in" filter="wipe(right)">
                                      <p:cBhvr>
                                        <p:cTn id="75" dur="300"/>
                                        <p:tgtEl>
                                          <p:spTgt spid="38"/>
                                        </p:tgtEl>
                                      </p:cBhvr>
                                    </p:animEffect>
                                  </p:childTnLst>
                                </p:cTn>
                              </p:par>
                              <p:par>
                                <p:cTn id="76" presetID="12" presetClass="entr" presetSubtype="8" fill="hold" grpId="0" nodeType="withEffect">
                                  <p:stCondLst>
                                    <p:cond delay="20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300"/>
                                        <p:tgtEl>
                                          <p:spTgt spid="25"/>
                                        </p:tgtEl>
                                        <p:attrNameLst>
                                          <p:attrName>ppt_x</p:attrName>
                                        </p:attrNameLst>
                                      </p:cBhvr>
                                      <p:tavLst>
                                        <p:tav tm="0">
                                          <p:val>
                                            <p:strVal val="#ppt_x-#ppt_w*1.125000"/>
                                          </p:val>
                                        </p:tav>
                                        <p:tav tm="100000">
                                          <p:val>
                                            <p:strVal val="#ppt_x"/>
                                          </p:val>
                                        </p:tav>
                                      </p:tavLst>
                                    </p:anim>
                                    <p:animEffect transition="in" filter="wipe(right)">
                                      <p:cBhvr>
                                        <p:cTn id="79" dur="300"/>
                                        <p:tgtEl>
                                          <p:spTgt spid="25"/>
                                        </p:tgtEl>
                                      </p:cBhvr>
                                    </p:animEffect>
                                  </p:childTnLst>
                                </p:cTn>
                              </p:par>
                              <p:par>
                                <p:cTn id="80" presetID="12" presetClass="entr" presetSubtype="2" fill="hold" grpId="0" nodeType="withEffect">
                                  <p:stCondLst>
                                    <p:cond delay="200"/>
                                  </p:stCondLst>
                                  <p:childTnLst>
                                    <p:set>
                                      <p:cBhvr>
                                        <p:cTn id="81" dur="1" fill="hold">
                                          <p:stCondLst>
                                            <p:cond delay="0"/>
                                          </p:stCondLst>
                                        </p:cTn>
                                        <p:tgtEl>
                                          <p:spTgt spid="27"/>
                                        </p:tgtEl>
                                        <p:attrNameLst>
                                          <p:attrName>style.visibility</p:attrName>
                                        </p:attrNameLst>
                                      </p:cBhvr>
                                      <p:to>
                                        <p:strVal val="visible"/>
                                      </p:to>
                                    </p:set>
                                    <p:anim calcmode="lin" valueType="num">
                                      <p:cBhvr additive="base">
                                        <p:cTn id="82" dur="300"/>
                                        <p:tgtEl>
                                          <p:spTgt spid="27"/>
                                        </p:tgtEl>
                                        <p:attrNameLst>
                                          <p:attrName>ppt_x</p:attrName>
                                        </p:attrNameLst>
                                      </p:cBhvr>
                                      <p:tavLst>
                                        <p:tav tm="0">
                                          <p:val>
                                            <p:strVal val="#ppt_x+#ppt_w*1.125000"/>
                                          </p:val>
                                        </p:tav>
                                        <p:tav tm="100000">
                                          <p:val>
                                            <p:strVal val="#ppt_x"/>
                                          </p:val>
                                        </p:tav>
                                      </p:tavLst>
                                    </p:anim>
                                    <p:animEffect transition="in" filter="wipe(left)">
                                      <p:cBhvr>
                                        <p:cTn id="83" dur="300"/>
                                        <p:tgtEl>
                                          <p:spTgt spid="27"/>
                                        </p:tgtEl>
                                      </p:cBhvr>
                                    </p:animEffect>
                                  </p:childTnLst>
                                </p:cTn>
                              </p:par>
                              <p:par>
                                <p:cTn id="84" presetID="12" presetClass="entr" presetSubtype="2" fill="hold" grpId="0" nodeType="withEffect">
                                  <p:stCondLst>
                                    <p:cond delay="200"/>
                                  </p:stCondLst>
                                  <p:childTnLst>
                                    <p:set>
                                      <p:cBhvr>
                                        <p:cTn id="85" dur="1" fill="hold">
                                          <p:stCondLst>
                                            <p:cond delay="0"/>
                                          </p:stCondLst>
                                        </p:cTn>
                                        <p:tgtEl>
                                          <p:spTgt spid="36"/>
                                        </p:tgtEl>
                                        <p:attrNameLst>
                                          <p:attrName>style.visibility</p:attrName>
                                        </p:attrNameLst>
                                      </p:cBhvr>
                                      <p:to>
                                        <p:strVal val="visible"/>
                                      </p:to>
                                    </p:set>
                                    <p:anim calcmode="lin" valueType="num">
                                      <p:cBhvr additive="base">
                                        <p:cTn id="86" dur="300"/>
                                        <p:tgtEl>
                                          <p:spTgt spid="36"/>
                                        </p:tgtEl>
                                        <p:attrNameLst>
                                          <p:attrName>ppt_x</p:attrName>
                                        </p:attrNameLst>
                                      </p:cBhvr>
                                      <p:tavLst>
                                        <p:tav tm="0">
                                          <p:val>
                                            <p:strVal val="#ppt_x+#ppt_w*1.125000"/>
                                          </p:val>
                                        </p:tav>
                                        <p:tav tm="100000">
                                          <p:val>
                                            <p:strVal val="#ppt_x"/>
                                          </p:val>
                                        </p:tav>
                                      </p:tavLst>
                                    </p:anim>
                                    <p:animEffect transition="in" filter="wipe(left)">
                                      <p:cBhvr>
                                        <p:cTn id="87"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5" grpId="0"/>
      <p:bldP spid="26" grpId="0"/>
      <p:bldP spid="27" grpId="0"/>
      <p:bldP spid="36" grpId="0"/>
      <p:bldP spid="37" grpId="0"/>
      <p:bldP spid="38" grpId="0"/>
      <p:bldP spid="39" grpId="0"/>
      <p:bldP spid="40" grpId="0"/>
      <p:bldP spid="41" grpId="0"/>
      <p:bldP spid="46" grpId="0"/>
      <p:bldP spid="4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grpSp>
        <p:nvGrpSpPr>
          <p:cNvPr id="49" name="组合 48"/>
          <p:cNvGrpSpPr/>
          <p:nvPr/>
        </p:nvGrpSpPr>
        <p:grpSpPr>
          <a:xfrm>
            <a:off x="4150990" y="1628800"/>
            <a:ext cx="2243119" cy="4200749"/>
            <a:chOff x="1225230" y="1793959"/>
            <a:chExt cx="2243119" cy="4200749"/>
          </a:xfrm>
        </p:grpSpPr>
        <p:grpSp>
          <p:nvGrpSpPr>
            <p:cNvPr id="53" name="组合 52"/>
            <p:cNvGrpSpPr/>
            <p:nvPr/>
          </p:nvGrpSpPr>
          <p:grpSpPr>
            <a:xfrm>
              <a:off x="1225230" y="1793959"/>
              <a:ext cx="2243119" cy="4200749"/>
              <a:chOff x="4262511" y="1878036"/>
              <a:chExt cx="2321170" cy="4346917"/>
            </a:xfrm>
          </p:grpSpPr>
          <p:sp>
            <p:nvSpPr>
              <p:cNvPr id="74" name="矩形 73"/>
              <p:cNvSpPr/>
              <p:nvPr/>
            </p:nvSpPr>
            <p:spPr>
              <a:xfrm>
                <a:off x="4262511" y="1878036"/>
                <a:ext cx="2321170" cy="4346917"/>
              </a:xfrm>
              <a:prstGeom prst="rect">
                <a:avLst/>
              </a:prstGeom>
              <a:gradFill rotWithShape="1">
                <a:gsLst>
                  <a:gs pos="53000">
                    <a:schemeClr val="bg1">
                      <a:lumMod val="95000"/>
                    </a:schemeClr>
                  </a:gs>
                  <a:gs pos="100000">
                    <a:schemeClr val="bg1">
                      <a:lumMod val="95000"/>
                    </a:schemeClr>
                  </a:gs>
                  <a:gs pos="7000">
                    <a:srgbClr val="D5D5D5"/>
                  </a:gs>
                </a:gsLst>
                <a:lin ang="7800000" scaled="0"/>
              </a:gradFill>
              <a:ln w="28575">
                <a:gradFill>
                  <a:gsLst>
                    <a:gs pos="0">
                      <a:srgbClr val="F3F3F3"/>
                    </a:gs>
                    <a:gs pos="42000">
                      <a:schemeClr val="bg1">
                        <a:lumMod val="85000"/>
                      </a:schemeClr>
                    </a:gs>
                  </a:gsLst>
                  <a:lin ang="7800000" scaled="0"/>
                </a:gradFill>
              </a:ln>
              <a:effectLst>
                <a:outerShdw blurRad="152400" dist="101600" dir="10200000" sx="101000" sy="101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75" name="矩形 74"/>
              <p:cNvSpPr/>
              <p:nvPr/>
            </p:nvSpPr>
            <p:spPr>
              <a:xfrm>
                <a:off x="4508696" y="2120704"/>
                <a:ext cx="1828801" cy="3861580"/>
              </a:xfrm>
              <a:prstGeom prst="rect">
                <a:avLst/>
              </a:prstGeom>
              <a:solidFill>
                <a:srgbClr val="0297F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4508696" y="2954215"/>
                <a:ext cx="1828801" cy="661182"/>
              </a:xfrm>
              <a:prstGeom prst="rect">
                <a:avLst/>
              </a:prstGeom>
              <a:gradFill>
                <a:gsLst>
                  <a:gs pos="0">
                    <a:srgbClr val="F7F7F7"/>
                  </a:gs>
                  <a:gs pos="42000">
                    <a:schemeClr val="bg1">
                      <a:lumMod val="8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文本框 55"/>
            <p:cNvSpPr txBox="1"/>
            <p:nvPr/>
          </p:nvSpPr>
          <p:spPr>
            <a:xfrm>
              <a:off x="1779454" y="2920589"/>
              <a:ext cx="1134670" cy="461665"/>
            </a:xfrm>
            <a:prstGeom prst="rect">
              <a:avLst/>
            </a:prstGeom>
            <a:noFill/>
          </p:spPr>
          <p:txBody>
            <a:bodyPr wrap="none" rtlCol="0">
              <a:spAutoFit/>
            </a:bodyPr>
            <a:lstStyle/>
            <a:p>
              <a:pPr algn="ctr"/>
              <a:r>
                <a:rPr lang="en-US" altLang="zh-CN" sz="2400" b="1" dirty="0">
                  <a:solidFill>
                    <a:srgbClr val="0297F0"/>
                  </a:solidFill>
                  <a:effectLst>
                    <a:innerShdw blurRad="63500" dist="50800" dir="13500000">
                      <a:prstClr val="black">
                        <a:alpha val="50000"/>
                      </a:prstClr>
                    </a:innerShdw>
                  </a:effectLst>
                </a:rPr>
                <a:t>Step 01</a:t>
              </a:r>
              <a:endParaRPr lang="zh-CN" altLang="en-US" sz="2400" b="1" dirty="0">
                <a:solidFill>
                  <a:srgbClr val="0297F0"/>
                </a:solidFill>
                <a:effectLst>
                  <a:innerShdw blurRad="63500" dist="50800" dir="13500000">
                    <a:prstClr val="black">
                      <a:alpha val="50000"/>
                    </a:prstClr>
                  </a:innerShdw>
                </a:effectLst>
              </a:endParaRPr>
            </a:p>
          </p:txBody>
        </p:sp>
        <p:sp>
          <p:nvSpPr>
            <p:cNvPr id="73" name="文本框 72"/>
            <p:cNvSpPr txBox="1"/>
            <p:nvPr/>
          </p:nvSpPr>
          <p:spPr>
            <a:xfrm>
              <a:off x="1662707" y="2214906"/>
              <a:ext cx="1368166" cy="446141"/>
            </a:xfrm>
            <a:prstGeom prst="rect">
              <a:avLst/>
            </a:prstGeom>
            <a:noFill/>
          </p:spPr>
          <p:txBody>
            <a:bodyPr wrap="none" rtlCol="0">
              <a:spAutoFit/>
            </a:bodyPr>
            <a:lstStyle/>
            <a:p>
              <a:pPr algn="ctr"/>
              <a:r>
                <a:rPr lang="zh-CN" altLang="en-US" sz="2400" b="1" dirty="0">
                  <a:solidFill>
                    <a:schemeClr val="bg1"/>
                  </a:solidFill>
                </a:rPr>
                <a:t>添加标题</a:t>
              </a:r>
            </a:p>
          </p:txBody>
        </p:sp>
      </p:grpSp>
      <p:grpSp>
        <p:nvGrpSpPr>
          <p:cNvPr id="77" name="组合 76"/>
          <p:cNvGrpSpPr/>
          <p:nvPr/>
        </p:nvGrpSpPr>
        <p:grpSpPr>
          <a:xfrm>
            <a:off x="6727902" y="1628800"/>
            <a:ext cx="2243119" cy="4200749"/>
            <a:chOff x="3791448" y="1793959"/>
            <a:chExt cx="2243119" cy="4200749"/>
          </a:xfrm>
        </p:grpSpPr>
        <p:grpSp>
          <p:nvGrpSpPr>
            <p:cNvPr id="78" name="组合 77"/>
            <p:cNvGrpSpPr/>
            <p:nvPr/>
          </p:nvGrpSpPr>
          <p:grpSpPr>
            <a:xfrm>
              <a:off x="3791448" y="1793959"/>
              <a:ext cx="2243119" cy="4200749"/>
              <a:chOff x="4262511" y="1878036"/>
              <a:chExt cx="2321170" cy="4346917"/>
            </a:xfrm>
          </p:grpSpPr>
          <p:sp>
            <p:nvSpPr>
              <p:cNvPr id="81" name="矩形 80"/>
              <p:cNvSpPr/>
              <p:nvPr/>
            </p:nvSpPr>
            <p:spPr>
              <a:xfrm>
                <a:off x="4262511" y="1878036"/>
                <a:ext cx="2321170" cy="4346917"/>
              </a:xfrm>
              <a:prstGeom prst="rect">
                <a:avLst/>
              </a:prstGeom>
              <a:gradFill rotWithShape="1">
                <a:gsLst>
                  <a:gs pos="53000">
                    <a:schemeClr val="bg1">
                      <a:lumMod val="95000"/>
                    </a:schemeClr>
                  </a:gs>
                  <a:gs pos="100000">
                    <a:schemeClr val="bg1">
                      <a:lumMod val="95000"/>
                    </a:schemeClr>
                  </a:gs>
                  <a:gs pos="7000">
                    <a:srgbClr val="D5D5D5"/>
                  </a:gs>
                </a:gsLst>
                <a:lin ang="7800000" scaled="0"/>
              </a:gradFill>
              <a:ln w="28575">
                <a:gradFill>
                  <a:gsLst>
                    <a:gs pos="0">
                      <a:srgbClr val="F3F3F3"/>
                    </a:gs>
                    <a:gs pos="42000">
                      <a:schemeClr val="bg1">
                        <a:lumMod val="85000"/>
                      </a:schemeClr>
                    </a:gs>
                  </a:gsLst>
                  <a:lin ang="7800000" scaled="0"/>
                </a:gradFill>
              </a:ln>
              <a:effectLst>
                <a:outerShdw blurRad="152400" dist="101600" dir="10200000" sx="101000" sy="101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82" name="矩形 81"/>
              <p:cNvSpPr/>
              <p:nvPr/>
            </p:nvSpPr>
            <p:spPr>
              <a:xfrm>
                <a:off x="4508696" y="2120704"/>
                <a:ext cx="1828801" cy="3861580"/>
              </a:xfrm>
              <a:prstGeom prst="rect">
                <a:avLst/>
              </a:prstGeom>
              <a:solidFill>
                <a:srgbClr val="0297F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p:nvPr/>
            </p:nvSpPr>
            <p:spPr>
              <a:xfrm>
                <a:off x="4508696" y="2954215"/>
                <a:ext cx="1828801" cy="661182"/>
              </a:xfrm>
              <a:prstGeom prst="rect">
                <a:avLst/>
              </a:prstGeom>
              <a:gradFill>
                <a:gsLst>
                  <a:gs pos="0">
                    <a:srgbClr val="F7F7F7"/>
                  </a:gs>
                  <a:gs pos="42000">
                    <a:schemeClr val="bg1">
                      <a:lumMod val="8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9" name="文本框 78"/>
            <p:cNvSpPr txBox="1"/>
            <p:nvPr/>
          </p:nvSpPr>
          <p:spPr>
            <a:xfrm>
              <a:off x="4345672" y="2920589"/>
              <a:ext cx="1134670" cy="461665"/>
            </a:xfrm>
            <a:prstGeom prst="rect">
              <a:avLst/>
            </a:prstGeom>
            <a:noFill/>
          </p:spPr>
          <p:txBody>
            <a:bodyPr wrap="none" rtlCol="0">
              <a:spAutoFit/>
            </a:bodyPr>
            <a:lstStyle/>
            <a:p>
              <a:pPr algn="ctr"/>
              <a:r>
                <a:rPr lang="en-US" altLang="zh-CN" sz="2400" b="1" dirty="0">
                  <a:solidFill>
                    <a:srgbClr val="0297F0"/>
                  </a:solidFill>
                  <a:effectLst>
                    <a:innerShdw blurRad="63500" dist="50800" dir="13500000">
                      <a:prstClr val="black">
                        <a:alpha val="50000"/>
                      </a:prstClr>
                    </a:innerShdw>
                  </a:effectLst>
                </a:rPr>
                <a:t>Step 02</a:t>
              </a:r>
              <a:endParaRPr lang="zh-CN" altLang="en-US" sz="2400" b="1" dirty="0">
                <a:solidFill>
                  <a:srgbClr val="0297F0"/>
                </a:solidFill>
                <a:effectLst>
                  <a:innerShdw blurRad="63500" dist="50800" dir="13500000">
                    <a:prstClr val="black">
                      <a:alpha val="50000"/>
                    </a:prstClr>
                  </a:innerShdw>
                </a:effectLst>
              </a:endParaRPr>
            </a:p>
          </p:txBody>
        </p:sp>
        <p:sp>
          <p:nvSpPr>
            <p:cNvPr id="80" name="文本框 79"/>
            <p:cNvSpPr txBox="1"/>
            <p:nvPr/>
          </p:nvSpPr>
          <p:spPr>
            <a:xfrm>
              <a:off x="4228925" y="2214906"/>
              <a:ext cx="1368166" cy="446141"/>
            </a:xfrm>
            <a:prstGeom prst="rect">
              <a:avLst/>
            </a:prstGeom>
            <a:noFill/>
          </p:spPr>
          <p:txBody>
            <a:bodyPr wrap="none" rtlCol="0">
              <a:spAutoFit/>
            </a:bodyPr>
            <a:lstStyle/>
            <a:p>
              <a:pPr algn="ctr"/>
              <a:r>
                <a:rPr lang="zh-CN" altLang="en-US" sz="2400" b="1" dirty="0">
                  <a:solidFill>
                    <a:schemeClr val="bg1"/>
                  </a:solidFill>
                </a:rPr>
                <a:t>添加标题</a:t>
              </a:r>
            </a:p>
          </p:txBody>
        </p:sp>
      </p:grpSp>
      <p:grpSp>
        <p:nvGrpSpPr>
          <p:cNvPr id="84" name="组合 83"/>
          <p:cNvGrpSpPr/>
          <p:nvPr/>
        </p:nvGrpSpPr>
        <p:grpSpPr>
          <a:xfrm>
            <a:off x="9304814" y="1628800"/>
            <a:ext cx="2243119" cy="4200749"/>
            <a:chOff x="6357666" y="1793959"/>
            <a:chExt cx="2243119" cy="4200749"/>
          </a:xfrm>
        </p:grpSpPr>
        <p:grpSp>
          <p:nvGrpSpPr>
            <p:cNvPr id="85" name="组合 84"/>
            <p:cNvGrpSpPr/>
            <p:nvPr/>
          </p:nvGrpSpPr>
          <p:grpSpPr>
            <a:xfrm>
              <a:off x="6357666" y="1793959"/>
              <a:ext cx="2243119" cy="4200749"/>
              <a:chOff x="4262511" y="1878036"/>
              <a:chExt cx="2321170" cy="4346917"/>
            </a:xfrm>
          </p:grpSpPr>
          <p:sp>
            <p:nvSpPr>
              <p:cNvPr id="88" name="矩形 87"/>
              <p:cNvSpPr/>
              <p:nvPr/>
            </p:nvSpPr>
            <p:spPr>
              <a:xfrm>
                <a:off x="4262511" y="1878036"/>
                <a:ext cx="2321170" cy="4346917"/>
              </a:xfrm>
              <a:prstGeom prst="rect">
                <a:avLst/>
              </a:prstGeom>
              <a:gradFill rotWithShape="1">
                <a:gsLst>
                  <a:gs pos="53000">
                    <a:schemeClr val="bg1">
                      <a:lumMod val="95000"/>
                    </a:schemeClr>
                  </a:gs>
                  <a:gs pos="100000">
                    <a:schemeClr val="bg1">
                      <a:lumMod val="95000"/>
                    </a:schemeClr>
                  </a:gs>
                  <a:gs pos="7000">
                    <a:srgbClr val="D5D5D5"/>
                  </a:gs>
                </a:gsLst>
                <a:lin ang="7800000" scaled="0"/>
              </a:gradFill>
              <a:ln w="28575">
                <a:gradFill>
                  <a:gsLst>
                    <a:gs pos="0">
                      <a:srgbClr val="F3F3F3"/>
                    </a:gs>
                    <a:gs pos="42000">
                      <a:schemeClr val="bg1">
                        <a:lumMod val="85000"/>
                      </a:schemeClr>
                    </a:gs>
                  </a:gsLst>
                  <a:lin ang="7800000" scaled="0"/>
                </a:gradFill>
              </a:ln>
              <a:effectLst>
                <a:outerShdw blurRad="152400" dist="101600" dir="10200000" sx="101000" sy="101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굴림" charset="-127"/>
                  <a:ea typeface="굴림" charset="-127"/>
                </a:endParaRPr>
              </a:p>
            </p:txBody>
          </p:sp>
          <p:sp>
            <p:nvSpPr>
              <p:cNvPr id="89" name="矩形 88"/>
              <p:cNvSpPr/>
              <p:nvPr/>
            </p:nvSpPr>
            <p:spPr>
              <a:xfrm>
                <a:off x="4508696" y="2120704"/>
                <a:ext cx="1828801" cy="3861580"/>
              </a:xfrm>
              <a:prstGeom prst="rect">
                <a:avLst/>
              </a:prstGeom>
              <a:solidFill>
                <a:srgbClr val="0297F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p:nvPr/>
            </p:nvSpPr>
            <p:spPr>
              <a:xfrm>
                <a:off x="4508696" y="2954215"/>
                <a:ext cx="1828801" cy="661182"/>
              </a:xfrm>
              <a:prstGeom prst="rect">
                <a:avLst/>
              </a:prstGeom>
              <a:gradFill>
                <a:gsLst>
                  <a:gs pos="0">
                    <a:srgbClr val="F7F7F7"/>
                  </a:gs>
                  <a:gs pos="42000">
                    <a:schemeClr val="bg1">
                      <a:lumMod val="8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6" name="文本框 85"/>
            <p:cNvSpPr txBox="1"/>
            <p:nvPr/>
          </p:nvSpPr>
          <p:spPr>
            <a:xfrm>
              <a:off x="6911890" y="2920589"/>
              <a:ext cx="1134670" cy="461665"/>
            </a:xfrm>
            <a:prstGeom prst="rect">
              <a:avLst/>
            </a:prstGeom>
            <a:noFill/>
          </p:spPr>
          <p:txBody>
            <a:bodyPr wrap="none" rtlCol="0">
              <a:spAutoFit/>
            </a:bodyPr>
            <a:lstStyle/>
            <a:p>
              <a:pPr algn="ctr"/>
              <a:r>
                <a:rPr lang="en-US" altLang="zh-CN" sz="2400" b="1" dirty="0">
                  <a:solidFill>
                    <a:srgbClr val="0297F0"/>
                  </a:solidFill>
                  <a:effectLst>
                    <a:innerShdw blurRad="63500" dist="50800" dir="13500000">
                      <a:prstClr val="black">
                        <a:alpha val="50000"/>
                      </a:prstClr>
                    </a:innerShdw>
                  </a:effectLst>
                </a:rPr>
                <a:t>Step 03</a:t>
              </a:r>
              <a:endParaRPr lang="zh-CN" altLang="en-US" sz="2400" b="1" dirty="0">
                <a:solidFill>
                  <a:srgbClr val="0297F0"/>
                </a:solidFill>
                <a:effectLst>
                  <a:innerShdw blurRad="63500" dist="50800" dir="13500000">
                    <a:prstClr val="black">
                      <a:alpha val="50000"/>
                    </a:prstClr>
                  </a:innerShdw>
                </a:effectLst>
              </a:endParaRPr>
            </a:p>
          </p:txBody>
        </p:sp>
        <p:sp>
          <p:nvSpPr>
            <p:cNvPr id="87" name="文本框 86"/>
            <p:cNvSpPr txBox="1"/>
            <p:nvPr/>
          </p:nvSpPr>
          <p:spPr>
            <a:xfrm>
              <a:off x="6795143" y="2214906"/>
              <a:ext cx="1368166" cy="446141"/>
            </a:xfrm>
            <a:prstGeom prst="rect">
              <a:avLst/>
            </a:prstGeom>
            <a:noFill/>
          </p:spPr>
          <p:txBody>
            <a:bodyPr wrap="none" rtlCol="0">
              <a:spAutoFit/>
            </a:bodyPr>
            <a:lstStyle/>
            <a:p>
              <a:pPr algn="ctr"/>
              <a:r>
                <a:rPr lang="zh-CN" altLang="en-US" sz="2400" b="1" dirty="0">
                  <a:solidFill>
                    <a:schemeClr val="bg1"/>
                  </a:solidFill>
                </a:rPr>
                <a:t>添加标题</a:t>
              </a:r>
            </a:p>
          </p:txBody>
        </p:sp>
      </p:grpSp>
      <p:sp>
        <p:nvSpPr>
          <p:cNvPr id="91" name="矩形 47"/>
          <p:cNvSpPr>
            <a:spLocks noChangeArrowheads="1"/>
          </p:cNvSpPr>
          <p:nvPr/>
        </p:nvSpPr>
        <p:spPr bwMode="auto">
          <a:xfrm>
            <a:off x="4388898" y="3453653"/>
            <a:ext cx="1762948" cy="190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400" dirty="0">
                <a:solidFill>
                  <a:schemeClr val="bg1"/>
                </a:solidFill>
                <a:sym typeface="微软雅黑" pitchFamily="34" charset="-122"/>
              </a:rPr>
              <a:t>在此录入上述图表的描述说明，在此录入上述图表的描述说明，在此录入上述图表的描述说明，在此录入上述图表的描述说明。</a:t>
            </a:r>
          </a:p>
        </p:txBody>
      </p:sp>
      <p:sp>
        <p:nvSpPr>
          <p:cNvPr id="92" name="矩形 47"/>
          <p:cNvSpPr>
            <a:spLocks noChangeArrowheads="1"/>
          </p:cNvSpPr>
          <p:nvPr/>
        </p:nvSpPr>
        <p:spPr bwMode="auto">
          <a:xfrm>
            <a:off x="6965810" y="3453653"/>
            <a:ext cx="1762948" cy="190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400" dirty="0">
                <a:solidFill>
                  <a:schemeClr val="bg1"/>
                </a:solidFill>
                <a:sym typeface="微软雅黑" pitchFamily="34" charset="-122"/>
              </a:rPr>
              <a:t>在此录入上述图表的描述说明，在此录入上述图表的描述说明，在此录入上述图表的描述说明，在此录入上述图表的描述说明。</a:t>
            </a:r>
          </a:p>
        </p:txBody>
      </p:sp>
      <p:sp>
        <p:nvSpPr>
          <p:cNvPr id="93" name="矩形 47"/>
          <p:cNvSpPr>
            <a:spLocks noChangeArrowheads="1"/>
          </p:cNvSpPr>
          <p:nvPr/>
        </p:nvSpPr>
        <p:spPr bwMode="auto">
          <a:xfrm>
            <a:off x="9542722" y="3453653"/>
            <a:ext cx="1762948" cy="190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400" dirty="0">
                <a:solidFill>
                  <a:schemeClr val="bg1"/>
                </a:solidFill>
                <a:sym typeface="微软雅黑" pitchFamily="34" charset="-122"/>
              </a:rPr>
              <a:t>在此录入上述图表的描述说明，在此录入上述图表的描述说明，在此录入上述图表的描述说明，在此录入上述图表的描述说明。</a:t>
            </a:r>
          </a:p>
        </p:txBody>
      </p:sp>
    </p:spTree>
    <p:extLst>
      <p:ext uri="{BB962C8B-B14F-4D97-AF65-F5344CB8AC3E}">
        <p14:creationId xmlns:p14="http://schemas.microsoft.com/office/powerpoint/2010/main" val="3971402742"/>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anim calcmode="lin" valueType="num">
                                      <p:cBhvr>
                                        <p:cTn id="12" dur="500" fill="hold"/>
                                        <p:tgtEl>
                                          <p:spTgt spid="49"/>
                                        </p:tgtEl>
                                        <p:attrNameLst>
                                          <p:attrName>ppt_x</p:attrName>
                                        </p:attrNameLst>
                                      </p:cBhvr>
                                      <p:tavLst>
                                        <p:tav tm="0">
                                          <p:val>
                                            <p:strVal val="#ppt_x"/>
                                          </p:val>
                                        </p:tav>
                                        <p:tav tm="100000">
                                          <p:val>
                                            <p:strVal val="#ppt_x"/>
                                          </p:val>
                                        </p:tav>
                                      </p:tavLst>
                                    </p:anim>
                                    <p:anim calcmode="lin" valueType="num">
                                      <p:cBhvr>
                                        <p:cTn id="13" dur="500" fill="hold"/>
                                        <p:tgtEl>
                                          <p:spTgt spid="4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anim calcmode="lin" valueType="num">
                                      <p:cBhvr>
                                        <p:cTn id="18" dur="500" fill="hold"/>
                                        <p:tgtEl>
                                          <p:spTgt spid="77"/>
                                        </p:tgtEl>
                                        <p:attrNameLst>
                                          <p:attrName>ppt_x</p:attrName>
                                        </p:attrNameLst>
                                      </p:cBhvr>
                                      <p:tavLst>
                                        <p:tav tm="0">
                                          <p:val>
                                            <p:strVal val="#ppt_x"/>
                                          </p:val>
                                        </p:tav>
                                        <p:tav tm="100000">
                                          <p:val>
                                            <p:strVal val="#ppt_x"/>
                                          </p:val>
                                        </p:tav>
                                      </p:tavLst>
                                    </p:anim>
                                    <p:anim calcmode="lin" valueType="num">
                                      <p:cBhvr>
                                        <p:cTn id="19" dur="500" fill="hold"/>
                                        <p:tgtEl>
                                          <p:spTgt spid="7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500"/>
                                        <p:tgtEl>
                                          <p:spTgt spid="84"/>
                                        </p:tgtEl>
                                      </p:cBhvr>
                                    </p:animEffect>
                                    <p:anim calcmode="lin" valueType="num">
                                      <p:cBhvr>
                                        <p:cTn id="24" dur="500" fill="hold"/>
                                        <p:tgtEl>
                                          <p:spTgt spid="84"/>
                                        </p:tgtEl>
                                        <p:attrNameLst>
                                          <p:attrName>ppt_x</p:attrName>
                                        </p:attrNameLst>
                                      </p:cBhvr>
                                      <p:tavLst>
                                        <p:tav tm="0">
                                          <p:val>
                                            <p:strVal val="#ppt_x"/>
                                          </p:val>
                                        </p:tav>
                                        <p:tav tm="100000">
                                          <p:val>
                                            <p:strVal val="#ppt_x"/>
                                          </p:val>
                                        </p:tav>
                                      </p:tavLst>
                                    </p:anim>
                                    <p:anim calcmode="lin" valueType="num">
                                      <p:cBhvr>
                                        <p:cTn id="25" dur="500" fill="hold"/>
                                        <p:tgtEl>
                                          <p:spTgt spid="8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wipe(up)">
                                      <p:cBhvr>
                                        <p:cTn id="29" dur="500"/>
                                        <p:tgtEl>
                                          <p:spTgt spid="9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wipe(up)">
                                      <p:cBhvr>
                                        <p:cTn id="32" dur="500"/>
                                        <p:tgtEl>
                                          <p:spTgt spid="92"/>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wipe(up)">
                                      <p:cBhvr>
                                        <p:cTn id="3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1" grpId="0"/>
      <p:bldP spid="92" grpId="0"/>
      <p:bldP spid="9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sp>
        <p:nvSpPr>
          <p:cNvPr id="65" name="燕尾形 64"/>
          <p:cNvSpPr/>
          <p:nvPr/>
        </p:nvSpPr>
        <p:spPr>
          <a:xfrm>
            <a:off x="4030976" y="3496025"/>
            <a:ext cx="761466" cy="827384"/>
          </a:xfrm>
          <a:prstGeom prst="chevron">
            <a:avLst>
              <a:gd name="adj" fmla="val 54429"/>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anchor="ctr"/>
          <a:lstStyle/>
          <a:p>
            <a:pPr algn="ctr" defTabSz="1219079" fontAlgn="auto">
              <a:spcBef>
                <a:spcPts val="0"/>
              </a:spcBef>
              <a:spcAft>
                <a:spcPts val="0"/>
              </a:spcAft>
              <a:defRPr/>
            </a:pPr>
            <a:endParaRPr lang="zh-CN" altLang="en-US" sz="3319">
              <a:latin typeface="+mj-ea"/>
              <a:ea typeface="+mj-ea"/>
            </a:endParaRPr>
          </a:p>
        </p:txBody>
      </p:sp>
      <p:sp>
        <p:nvSpPr>
          <p:cNvPr id="66" name="燕尾形 65"/>
          <p:cNvSpPr/>
          <p:nvPr/>
        </p:nvSpPr>
        <p:spPr>
          <a:xfrm>
            <a:off x="4991082" y="3496025"/>
            <a:ext cx="762602" cy="827384"/>
          </a:xfrm>
          <a:prstGeom prst="chevron">
            <a:avLst>
              <a:gd name="adj" fmla="val 54429"/>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anchor="ctr"/>
          <a:lstStyle/>
          <a:p>
            <a:pPr algn="ctr" defTabSz="1219079" fontAlgn="auto">
              <a:spcBef>
                <a:spcPts val="0"/>
              </a:spcBef>
              <a:spcAft>
                <a:spcPts val="0"/>
              </a:spcAft>
              <a:defRPr/>
            </a:pPr>
            <a:endParaRPr lang="zh-CN" altLang="en-US" sz="3319">
              <a:latin typeface="+mj-ea"/>
              <a:ea typeface="+mj-ea"/>
            </a:endParaRPr>
          </a:p>
        </p:txBody>
      </p:sp>
      <p:sp>
        <p:nvSpPr>
          <p:cNvPr id="67" name="燕尾形 66"/>
          <p:cNvSpPr/>
          <p:nvPr/>
        </p:nvSpPr>
        <p:spPr>
          <a:xfrm>
            <a:off x="5951189" y="3496025"/>
            <a:ext cx="762602" cy="827384"/>
          </a:xfrm>
          <a:prstGeom prst="chevron">
            <a:avLst>
              <a:gd name="adj" fmla="val 5442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anchor="ctr"/>
          <a:lstStyle/>
          <a:p>
            <a:pPr algn="ctr" defTabSz="1219079" fontAlgn="auto">
              <a:spcBef>
                <a:spcPts val="0"/>
              </a:spcBef>
              <a:spcAft>
                <a:spcPts val="0"/>
              </a:spcAft>
              <a:defRPr/>
            </a:pPr>
            <a:endParaRPr lang="zh-CN" altLang="en-US" sz="3319">
              <a:latin typeface="+mj-ea"/>
              <a:ea typeface="+mj-ea"/>
            </a:endParaRPr>
          </a:p>
        </p:txBody>
      </p:sp>
      <p:sp>
        <p:nvSpPr>
          <p:cNvPr id="68" name="燕尾形 67"/>
          <p:cNvSpPr/>
          <p:nvPr/>
        </p:nvSpPr>
        <p:spPr>
          <a:xfrm>
            <a:off x="6876457" y="3496025"/>
            <a:ext cx="762602" cy="827384"/>
          </a:xfrm>
          <a:prstGeom prst="chevron">
            <a:avLst>
              <a:gd name="adj" fmla="val 54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anchor="ctr"/>
          <a:lstStyle/>
          <a:p>
            <a:pPr algn="ctr" defTabSz="1219079" fontAlgn="auto">
              <a:spcBef>
                <a:spcPts val="0"/>
              </a:spcBef>
              <a:spcAft>
                <a:spcPts val="0"/>
              </a:spcAft>
              <a:defRPr/>
            </a:pPr>
            <a:endParaRPr lang="zh-CN" altLang="en-US" sz="3319">
              <a:latin typeface="+mj-ea"/>
              <a:ea typeface="+mj-ea"/>
            </a:endParaRPr>
          </a:p>
        </p:txBody>
      </p:sp>
      <p:cxnSp>
        <p:nvCxnSpPr>
          <p:cNvPr id="69" name="直接连接符 68"/>
          <p:cNvCxnSpPr/>
          <p:nvPr/>
        </p:nvCxnSpPr>
        <p:spPr>
          <a:xfrm flipH="1">
            <a:off x="6239220" y="3027181"/>
            <a:ext cx="1" cy="385158"/>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H="1">
            <a:off x="4319007" y="2567950"/>
            <a:ext cx="1" cy="848623"/>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H="1" flipV="1">
            <a:off x="7199329" y="4304277"/>
            <a:ext cx="25481" cy="829376"/>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H="1" flipV="1">
            <a:off x="5183103" y="4304276"/>
            <a:ext cx="1" cy="148484"/>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sp>
        <p:nvSpPr>
          <p:cNvPr id="73" name="五边形 72"/>
          <p:cNvSpPr/>
          <p:nvPr/>
        </p:nvSpPr>
        <p:spPr>
          <a:xfrm>
            <a:off x="2782838" y="3488146"/>
            <a:ext cx="5503310" cy="832052"/>
          </a:xfrm>
          <a:prstGeom prst="homePlate">
            <a:avLst>
              <a:gd name="adj" fmla="val 47961"/>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lIns="121908" tIns="60955" rIns="121908" bIns="60955" anchor="ctr"/>
          <a:lstStyle/>
          <a:p>
            <a:pPr algn="ctr" defTabSz="1219079" fontAlgn="auto">
              <a:spcBef>
                <a:spcPts val="0"/>
              </a:spcBef>
              <a:spcAft>
                <a:spcPts val="0"/>
              </a:spcAft>
              <a:defRPr/>
            </a:pPr>
            <a:endParaRPr lang="zh-CN" altLang="en-US" sz="3319">
              <a:latin typeface="+mj-ea"/>
              <a:ea typeface="+mj-ea"/>
            </a:endParaRPr>
          </a:p>
        </p:txBody>
      </p:sp>
      <p:sp>
        <p:nvSpPr>
          <p:cNvPr id="74" name="TextBox 30"/>
          <p:cNvSpPr txBox="1"/>
          <p:nvPr/>
        </p:nvSpPr>
        <p:spPr>
          <a:xfrm>
            <a:off x="9718197" y="1916832"/>
            <a:ext cx="2013407" cy="3383683"/>
          </a:xfrm>
          <a:prstGeom prst="rect">
            <a:avLst/>
          </a:prstGeom>
          <a:noFill/>
        </p:spPr>
        <p:txBody>
          <a:bodyPr wrap="square" rtlCol="0">
            <a:spAutoFit/>
          </a:bodyPr>
          <a:lstStyle/>
          <a:p>
            <a:pPr>
              <a:lnSpc>
                <a:spcPct val="150000"/>
              </a:lnSpc>
            </a:pPr>
            <a:r>
              <a:rPr lang="zh-CN" altLang="en-US" sz="1200" dirty="0">
                <a:latin typeface="+mj-ea"/>
                <a:ea typeface="+mj-ea"/>
                <a:sym typeface="Calibri" pitchFamily="34" charset="0"/>
              </a:rPr>
              <a:t>      点击输入简要文字内容，文字内容需概括精炼，不用多余的文字修饰，言简意赅的说明该项内容。点击输入简要文字内容，文字内容需概括精炼，不用多余的文字修饰，言简意赅的说明该项内容。</a:t>
            </a:r>
            <a:endParaRPr lang="en-US" altLang="zh-CN" sz="1200" dirty="0">
              <a:latin typeface="+mj-ea"/>
              <a:ea typeface="+mj-ea"/>
              <a:sym typeface="Calibri" pitchFamily="34" charset="0"/>
            </a:endParaRPr>
          </a:p>
          <a:p>
            <a:pPr>
              <a:lnSpc>
                <a:spcPct val="150000"/>
              </a:lnSpc>
            </a:pPr>
            <a:r>
              <a:rPr lang="zh-CN" altLang="en-US" sz="1200" dirty="0">
                <a:latin typeface="+mj-ea"/>
                <a:ea typeface="+mj-ea"/>
                <a:sym typeface="Calibri" pitchFamily="34" charset="0"/>
              </a:rPr>
              <a:t>       点击输入简要文字内容，文字内容需概括精炼，不用多余的文字修饰，言简意赅的说明该项内容。</a:t>
            </a:r>
            <a:endParaRPr lang="en-US" altLang="zh-CN" sz="1200" dirty="0">
              <a:latin typeface="+mj-ea"/>
              <a:ea typeface="+mj-ea"/>
              <a:sym typeface="Calibri" pitchFamily="34" charset="0"/>
            </a:endParaRPr>
          </a:p>
        </p:txBody>
      </p:sp>
      <p:grpSp>
        <p:nvGrpSpPr>
          <p:cNvPr id="75" name="组合 74"/>
          <p:cNvGrpSpPr/>
          <p:nvPr/>
        </p:nvGrpSpPr>
        <p:grpSpPr>
          <a:xfrm>
            <a:off x="4030976" y="2003714"/>
            <a:ext cx="2169663" cy="413995"/>
            <a:chOff x="814328" y="3219334"/>
            <a:chExt cx="2266827" cy="432536"/>
          </a:xfrm>
        </p:grpSpPr>
        <p:grpSp>
          <p:nvGrpSpPr>
            <p:cNvPr id="76" name="组合 75"/>
            <p:cNvGrpSpPr/>
            <p:nvPr/>
          </p:nvGrpSpPr>
          <p:grpSpPr>
            <a:xfrm>
              <a:off x="814328" y="3219334"/>
              <a:ext cx="2266827" cy="432536"/>
              <a:chOff x="2173927" y="3285519"/>
              <a:chExt cx="2876394" cy="548848"/>
            </a:xfrm>
          </p:grpSpPr>
          <p:grpSp>
            <p:nvGrpSpPr>
              <p:cNvPr id="78" name="组合 77"/>
              <p:cNvGrpSpPr/>
              <p:nvPr/>
            </p:nvGrpSpPr>
            <p:grpSpPr>
              <a:xfrm>
                <a:off x="2173927" y="3285519"/>
                <a:ext cx="2876394" cy="548848"/>
                <a:chOff x="4304043" y="1286668"/>
                <a:chExt cx="6414044" cy="2757793"/>
              </a:xfrm>
              <a:effectLst>
                <a:outerShdw blurRad="381000" dist="254000" dir="8100000" algn="tr" rotWithShape="0">
                  <a:prstClr val="black">
                    <a:alpha val="40000"/>
                  </a:prstClr>
                </a:outerShdw>
              </a:effectLst>
            </p:grpSpPr>
            <p:sp>
              <p:nvSpPr>
                <p:cNvPr id="80" name="圆角矩形 79"/>
                <p:cNvSpPr/>
                <p:nvPr/>
              </p:nvSpPr>
              <p:spPr>
                <a:xfrm>
                  <a:off x="4304043" y="1286668"/>
                  <a:ext cx="64140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1" name="圆角矩形 80"/>
                <p:cNvSpPr/>
                <p:nvPr/>
              </p:nvSpPr>
              <p:spPr>
                <a:xfrm>
                  <a:off x="4351923" y="1373339"/>
                  <a:ext cx="6323887" cy="2584450"/>
                </a:xfrm>
                <a:prstGeom prst="roundRect">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79" name="椭圆 78"/>
              <p:cNvSpPr/>
              <p:nvPr/>
            </p:nvSpPr>
            <p:spPr>
              <a:xfrm>
                <a:off x="2270357" y="3351544"/>
                <a:ext cx="394740" cy="394741"/>
              </a:xfrm>
              <a:prstGeom prst="ellipse">
                <a:avLst/>
              </a:prstGeom>
              <a:solidFill>
                <a:schemeClr val="bg1"/>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297F0"/>
                    </a:solidFill>
                    <a:latin typeface="+mj-ea"/>
                    <a:ea typeface="+mj-ea"/>
                  </a:rPr>
                  <a:t>1</a:t>
                </a:r>
                <a:endParaRPr lang="zh-CN" altLang="en-US" dirty="0">
                  <a:solidFill>
                    <a:srgbClr val="0297F0"/>
                  </a:solidFill>
                  <a:latin typeface="+mj-ea"/>
                  <a:ea typeface="+mj-ea"/>
                </a:endParaRPr>
              </a:p>
            </p:txBody>
          </p:sp>
        </p:grpSp>
        <p:sp>
          <p:nvSpPr>
            <p:cNvPr id="77" name="TextBox 33"/>
            <p:cNvSpPr txBox="1"/>
            <p:nvPr/>
          </p:nvSpPr>
          <p:spPr>
            <a:xfrm>
              <a:off x="1139540" y="3319207"/>
              <a:ext cx="1926672" cy="278619"/>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733" dirty="0">
                  <a:latin typeface="+mj-ea"/>
                  <a:ea typeface="+mj-ea"/>
                </a:rPr>
                <a:t>关键文字</a:t>
              </a:r>
            </a:p>
          </p:txBody>
        </p:sp>
      </p:grpSp>
      <p:grpSp>
        <p:nvGrpSpPr>
          <p:cNvPr id="82" name="组合 81"/>
          <p:cNvGrpSpPr/>
          <p:nvPr/>
        </p:nvGrpSpPr>
        <p:grpSpPr>
          <a:xfrm>
            <a:off x="4895072" y="4527348"/>
            <a:ext cx="2169663" cy="413995"/>
            <a:chOff x="814325" y="3219334"/>
            <a:chExt cx="2266826" cy="432536"/>
          </a:xfrm>
        </p:grpSpPr>
        <p:grpSp>
          <p:nvGrpSpPr>
            <p:cNvPr id="83" name="组合 82"/>
            <p:cNvGrpSpPr/>
            <p:nvPr/>
          </p:nvGrpSpPr>
          <p:grpSpPr>
            <a:xfrm>
              <a:off x="814325" y="3219334"/>
              <a:ext cx="2266826" cy="432536"/>
              <a:chOff x="2173923" y="3285519"/>
              <a:chExt cx="2876392" cy="548848"/>
            </a:xfrm>
          </p:grpSpPr>
          <p:grpSp>
            <p:nvGrpSpPr>
              <p:cNvPr id="85" name="组合 84"/>
              <p:cNvGrpSpPr/>
              <p:nvPr/>
            </p:nvGrpSpPr>
            <p:grpSpPr>
              <a:xfrm>
                <a:off x="2173923" y="3285519"/>
                <a:ext cx="2876392" cy="548848"/>
                <a:chOff x="4304035" y="1286668"/>
                <a:chExt cx="6414035" cy="2757793"/>
              </a:xfrm>
              <a:effectLst>
                <a:outerShdw blurRad="381000" dist="254000" dir="8100000" algn="tr" rotWithShape="0">
                  <a:prstClr val="black">
                    <a:alpha val="40000"/>
                  </a:prstClr>
                </a:outerShdw>
              </a:effectLst>
            </p:grpSpPr>
            <p:sp>
              <p:nvSpPr>
                <p:cNvPr id="87" name="圆角矩形 86"/>
                <p:cNvSpPr/>
                <p:nvPr/>
              </p:nvSpPr>
              <p:spPr>
                <a:xfrm>
                  <a:off x="4304035" y="1286668"/>
                  <a:ext cx="641403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8" name="圆角矩形 87"/>
                <p:cNvSpPr/>
                <p:nvPr/>
              </p:nvSpPr>
              <p:spPr>
                <a:xfrm>
                  <a:off x="4351922" y="1373339"/>
                  <a:ext cx="6323878" cy="2584450"/>
                </a:xfrm>
                <a:prstGeom prst="roundRect">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86" name="椭圆 85"/>
              <p:cNvSpPr/>
              <p:nvPr/>
            </p:nvSpPr>
            <p:spPr>
              <a:xfrm>
                <a:off x="2288027" y="3372244"/>
                <a:ext cx="392760" cy="392761"/>
              </a:xfrm>
              <a:prstGeom prst="ellipse">
                <a:avLst/>
              </a:prstGeom>
              <a:solidFill>
                <a:schemeClr val="bg1"/>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297F0"/>
                    </a:solidFill>
                    <a:latin typeface="+mj-ea"/>
                    <a:ea typeface="+mj-ea"/>
                  </a:rPr>
                  <a:t>2</a:t>
                </a:r>
                <a:endParaRPr lang="zh-CN" altLang="en-US" dirty="0">
                  <a:solidFill>
                    <a:srgbClr val="0297F0"/>
                  </a:solidFill>
                  <a:latin typeface="+mj-ea"/>
                  <a:ea typeface="+mj-ea"/>
                </a:endParaRPr>
              </a:p>
            </p:txBody>
          </p:sp>
        </p:grpSp>
        <p:sp>
          <p:nvSpPr>
            <p:cNvPr id="84" name="TextBox 42"/>
            <p:cNvSpPr txBox="1"/>
            <p:nvPr/>
          </p:nvSpPr>
          <p:spPr>
            <a:xfrm>
              <a:off x="1249617" y="3331792"/>
              <a:ext cx="1808518" cy="278619"/>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733" dirty="0">
                  <a:latin typeface="+mj-ea"/>
                  <a:ea typeface="+mj-ea"/>
                </a:rPr>
                <a:t>关键文字</a:t>
              </a:r>
            </a:p>
          </p:txBody>
        </p:sp>
      </p:grpSp>
      <p:grpSp>
        <p:nvGrpSpPr>
          <p:cNvPr id="89" name="组合 88"/>
          <p:cNvGrpSpPr/>
          <p:nvPr/>
        </p:nvGrpSpPr>
        <p:grpSpPr>
          <a:xfrm>
            <a:off x="5891845" y="2547060"/>
            <a:ext cx="2169663" cy="413995"/>
            <a:chOff x="814328" y="3219334"/>
            <a:chExt cx="2266829" cy="432536"/>
          </a:xfrm>
        </p:grpSpPr>
        <p:grpSp>
          <p:nvGrpSpPr>
            <p:cNvPr id="90" name="组合 89"/>
            <p:cNvGrpSpPr/>
            <p:nvPr/>
          </p:nvGrpSpPr>
          <p:grpSpPr>
            <a:xfrm>
              <a:off x="814328" y="3219334"/>
              <a:ext cx="2266829" cy="432536"/>
              <a:chOff x="2173927" y="3285519"/>
              <a:chExt cx="2876396" cy="548848"/>
            </a:xfrm>
          </p:grpSpPr>
          <p:grpSp>
            <p:nvGrpSpPr>
              <p:cNvPr id="92" name="组合 91"/>
              <p:cNvGrpSpPr/>
              <p:nvPr/>
            </p:nvGrpSpPr>
            <p:grpSpPr>
              <a:xfrm>
                <a:off x="2173927" y="3285519"/>
                <a:ext cx="2876396" cy="548848"/>
                <a:chOff x="4304043" y="1286668"/>
                <a:chExt cx="6414045" cy="2757793"/>
              </a:xfrm>
              <a:effectLst>
                <a:outerShdw blurRad="381000" dist="254000" dir="8100000" algn="tr" rotWithShape="0">
                  <a:prstClr val="black">
                    <a:alpha val="40000"/>
                  </a:prstClr>
                </a:outerShdw>
              </a:effectLst>
            </p:grpSpPr>
            <p:sp>
              <p:nvSpPr>
                <p:cNvPr id="94" name="圆角矩形 93"/>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95" name="圆角矩形 94"/>
                <p:cNvSpPr/>
                <p:nvPr/>
              </p:nvSpPr>
              <p:spPr>
                <a:xfrm>
                  <a:off x="4351923" y="1373339"/>
                  <a:ext cx="6323888" cy="2584450"/>
                </a:xfrm>
                <a:prstGeom prst="roundRect">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93" name="椭圆 92"/>
              <p:cNvSpPr>
                <a:spLocks/>
              </p:cNvSpPr>
              <p:nvPr/>
            </p:nvSpPr>
            <p:spPr>
              <a:xfrm>
                <a:off x="2307129" y="3376773"/>
                <a:ext cx="392761" cy="392761"/>
              </a:xfrm>
              <a:prstGeom prst="ellipse">
                <a:avLst/>
              </a:prstGeom>
              <a:solidFill>
                <a:schemeClr val="bg1"/>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297F0"/>
                    </a:solidFill>
                    <a:latin typeface="+mj-ea"/>
                    <a:ea typeface="+mj-ea"/>
                  </a:rPr>
                  <a:t>3</a:t>
                </a:r>
                <a:endParaRPr lang="zh-CN" altLang="en-US" dirty="0">
                  <a:solidFill>
                    <a:srgbClr val="0297F0"/>
                  </a:solidFill>
                  <a:latin typeface="+mj-ea"/>
                  <a:ea typeface="+mj-ea"/>
                </a:endParaRPr>
              </a:p>
            </p:txBody>
          </p:sp>
        </p:grpSp>
        <p:sp>
          <p:nvSpPr>
            <p:cNvPr id="91" name="TextBox 49"/>
            <p:cNvSpPr txBox="1"/>
            <p:nvPr/>
          </p:nvSpPr>
          <p:spPr>
            <a:xfrm>
              <a:off x="1183671" y="3331792"/>
              <a:ext cx="1847692" cy="278619"/>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733" dirty="0">
                  <a:latin typeface="+mj-ea"/>
                  <a:ea typeface="+mj-ea"/>
                </a:rPr>
                <a:t>关键文字</a:t>
              </a:r>
            </a:p>
          </p:txBody>
        </p:sp>
      </p:grpSp>
      <p:grpSp>
        <p:nvGrpSpPr>
          <p:cNvPr id="96" name="组合 95"/>
          <p:cNvGrpSpPr/>
          <p:nvPr/>
        </p:nvGrpSpPr>
        <p:grpSpPr>
          <a:xfrm>
            <a:off x="6911296" y="5228279"/>
            <a:ext cx="2169663" cy="413995"/>
            <a:chOff x="814328" y="3219334"/>
            <a:chExt cx="2266828" cy="432536"/>
          </a:xfrm>
        </p:grpSpPr>
        <p:grpSp>
          <p:nvGrpSpPr>
            <p:cNvPr id="97" name="组合 96"/>
            <p:cNvGrpSpPr/>
            <p:nvPr/>
          </p:nvGrpSpPr>
          <p:grpSpPr>
            <a:xfrm>
              <a:off x="814328" y="3219334"/>
              <a:ext cx="2266828" cy="432536"/>
              <a:chOff x="2173927" y="3285519"/>
              <a:chExt cx="2876395" cy="548848"/>
            </a:xfrm>
          </p:grpSpPr>
          <p:grpSp>
            <p:nvGrpSpPr>
              <p:cNvPr id="99" name="组合 98"/>
              <p:cNvGrpSpPr/>
              <p:nvPr/>
            </p:nvGrpSpPr>
            <p:grpSpPr>
              <a:xfrm>
                <a:off x="2173927" y="3285519"/>
                <a:ext cx="2876395" cy="548848"/>
                <a:chOff x="4304043" y="1286668"/>
                <a:chExt cx="6414045" cy="2757793"/>
              </a:xfrm>
              <a:effectLst>
                <a:outerShdw blurRad="381000" dist="254000" dir="8100000" algn="tr" rotWithShape="0">
                  <a:prstClr val="black">
                    <a:alpha val="40000"/>
                  </a:prstClr>
                </a:outerShdw>
              </a:effectLst>
            </p:grpSpPr>
            <p:sp>
              <p:nvSpPr>
                <p:cNvPr id="101" name="圆角矩形 100"/>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02" name="圆角矩形 101"/>
                <p:cNvSpPr/>
                <p:nvPr/>
              </p:nvSpPr>
              <p:spPr>
                <a:xfrm>
                  <a:off x="4351923" y="1373339"/>
                  <a:ext cx="6323888" cy="2584450"/>
                </a:xfrm>
                <a:prstGeom prst="roundRect">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100" name="椭圆 99"/>
              <p:cNvSpPr/>
              <p:nvPr/>
            </p:nvSpPr>
            <p:spPr>
              <a:xfrm>
                <a:off x="2280388" y="3389371"/>
                <a:ext cx="392761" cy="392761"/>
              </a:xfrm>
              <a:prstGeom prst="ellipse">
                <a:avLst/>
              </a:prstGeom>
              <a:solidFill>
                <a:schemeClr val="bg1"/>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297F0"/>
                    </a:solidFill>
                    <a:latin typeface="+mj-ea"/>
                    <a:ea typeface="+mj-ea"/>
                  </a:rPr>
                  <a:t>4</a:t>
                </a:r>
                <a:endParaRPr lang="zh-CN" altLang="en-US" dirty="0">
                  <a:solidFill>
                    <a:srgbClr val="0297F0"/>
                  </a:solidFill>
                  <a:latin typeface="+mj-ea"/>
                  <a:ea typeface="+mj-ea"/>
                </a:endParaRPr>
              </a:p>
            </p:txBody>
          </p:sp>
        </p:grpSp>
        <p:sp>
          <p:nvSpPr>
            <p:cNvPr id="98" name="TextBox 57"/>
            <p:cNvSpPr txBox="1"/>
            <p:nvPr/>
          </p:nvSpPr>
          <p:spPr>
            <a:xfrm>
              <a:off x="1085352" y="3345963"/>
              <a:ext cx="1926671" cy="278619"/>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733" dirty="0">
                  <a:latin typeface="+mj-ea"/>
                  <a:ea typeface="+mj-ea"/>
                </a:rPr>
                <a:t>关键文字</a:t>
              </a:r>
            </a:p>
          </p:txBody>
        </p:sp>
      </p:grpSp>
      <p:grpSp>
        <p:nvGrpSpPr>
          <p:cNvPr id="103" name="组合 102"/>
          <p:cNvGrpSpPr>
            <a:grpSpLocks noChangeAspect="1"/>
          </p:cNvGrpSpPr>
          <p:nvPr/>
        </p:nvGrpSpPr>
        <p:grpSpPr>
          <a:xfrm>
            <a:off x="7871404" y="3226519"/>
            <a:ext cx="1583426" cy="1510640"/>
            <a:chOff x="3197225" y="3458369"/>
            <a:chExt cx="533400" cy="487363"/>
          </a:xfrm>
          <a:solidFill>
            <a:srgbClr val="0297F0"/>
          </a:solidFill>
        </p:grpSpPr>
        <p:sp>
          <p:nvSpPr>
            <p:cNvPr id="104" name="Oval 312"/>
            <p:cNvSpPr>
              <a:spLocks noChangeArrowheads="1"/>
            </p:cNvSpPr>
            <p:nvPr/>
          </p:nvSpPr>
          <p:spPr bwMode="auto">
            <a:xfrm>
              <a:off x="3568700" y="3458369"/>
              <a:ext cx="93663"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79" fontAlgn="auto">
                <a:spcBef>
                  <a:spcPts val="0"/>
                </a:spcBef>
                <a:spcAft>
                  <a:spcPts val="0"/>
                </a:spcAft>
                <a:defRPr/>
              </a:pPr>
              <a:endParaRPr lang="zh-CN" altLang="en-US" sz="3319">
                <a:latin typeface="+mj-ea"/>
                <a:ea typeface="+mj-ea"/>
              </a:endParaRPr>
            </a:p>
          </p:txBody>
        </p:sp>
        <p:sp>
          <p:nvSpPr>
            <p:cNvPr id="105" name="Freeform 313"/>
            <p:cNvSpPr>
              <a:spLocks/>
            </p:cNvSpPr>
            <p:nvPr/>
          </p:nvSpPr>
          <p:spPr bwMode="auto">
            <a:xfrm>
              <a:off x="3197225" y="3513932"/>
              <a:ext cx="533400" cy="431800"/>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79" fontAlgn="auto">
                <a:spcBef>
                  <a:spcPts val="0"/>
                </a:spcBef>
                <a:spcAft>
                  <a:spcPts val="0"/>
                </a:spcAft>
                <a:defRPr/>
              </a:pPr>
              <a:endParaRPr lang="zh-CN" altLang="en-US" sz="3319">
                <a:latin typeface="+mj-ea"/>
                <a:ea typeface="+mj-ea"/>
              </a:endParaRPr>
            </a:p>
          </p:txBody>
        </p:sp>
      </p:grpSp>
    </p:spTree>
    <p:extLst>
      <p:ext uri="{BB962C8B-B14F-4D97-AF65-F5344CB8AC3E}">
        <p14:creationId xmlns:p14="http://schemas.microsoft.com/office/powerpoint/2010/main" val="2291114673"/>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400" fill="hold"/>
                                        <p:tgtEl>
                                          <p:spTgt spid="73"/>
                                        </p:tgtEl>
                                        <p:attrNameLst>
                                          <p:attrName>ppt_x</p:attrName>
                                        </p:attrNameLst>
                                      </p:cBhvr>
                                      <p:tavLst>
                                        <p:tav tm="0">
                                          <p:val>
                                            <p:strVal val="0-#ppt_w/2"/>
                                          </p:val>
                                        </p:tav>
                                        <p:tav tm="100000">
                                          <p:val>
                                            <p:strVal val="#ppt_x"/>
                                          </p:val>
                                        </p:tav>
                                      </p:tavLst>
                                    </p:anim>
                                    <p:anim calcmode="lin" valueType="num">
                                      <p:cBhvr additive="base">
                                        <p:cTn id="12" dur="400" fill="hold"/>
                                        <p:tgtEl>
                                          <p:spTgt spid="73"/>
                                        </p:tgtEl>
                                        <p:attrNameLst>
                                          <p:attrName>ppt_y</p:attrName>
                                        </p:attrNameLst>
                                      </p:cBhvr>
                                      <p:tavLst>
                                        <p:tav tm="0">
                                          <p:val>
                                            <p:strVal val="#ppt_y"/>
                                          </p:val>
                                        </p:tav>
                                        <p:tav tm="100000">
                                          <p:val>
                                            <p:strVal val="#ppt_y"/>
                                          </p:val>
                                        </p:tav>
                                      </p:tavLst>
                                    </p:anim>
                                  </p:childTnLst>
                                </p:cTn>
                              </p:par>
                            </p:childTnLst>
                          </p:cTn>
                        </p:par>
                        <p:par>
                          <p:cTn id="13" fill="hold">
                            <p:stCondLst>
                              <p:cond delay="900"/>
                            </p:stCondLst>
                            <p:childTnLst>
                              <p:par>
                                <p:cTn id="14" presetID="2" presetClass="entr" presetSubtype="8" fill="hold" nodeType="afterEffect">
                                  <p:stCondLst>
                                    <p:cond delay="0"/>
                                  </p:stCondLst>
                                  <p:childTnLst>
                                    <p:set>
                                      <p:cBhvr>
                                        <p:cTn id="15" dur="1" fill="hold">
                                          <p:stCondLst>
                                            <p:cond delay="0"/>
                                          </p:stCondLst>
                                        </p:cTn>
                                        <p:tgtEl>
                                          <p:spTgt spid="103"/>
                                        </p:tgtEl>
                                        <p:attrNameLst>
                                          <p:attrName>style.visibility</p:attrName>
                                        </p:attrNameLst>
                                      </p:cBhvr>
                                      <p:to>
                                        <p:strVal val="visible"/>
                                      </p:to>
                                    </p:set>
                                    <p:anim calcmode="lin" valueType="num">
                                      <p:cBhvr additive="base">
                                        <p:cTn id="16" dur="400" fill="hold"/>
                                        <p:tgtEl>
                                          <p:spTgt spid="103"/>
                                        </p:tgtEl>
                                        <p:attrNameLst>
                                          <p:attrName>ppt_x</p:attrName>
                                        </p:attrNameLst>
                                      </p:cBhvr>
                                      <p:tavLst>
                                        <p:tav tm="0">
                                          <p:val>
                                            <p:strVal val="0-#ppt_w/2"/>
                                          </p:val>
                                        </p:tav>
                                        <p:tav tm="100000">
                                          <p:val>
                                            <p:strVal val="#ppt_x"/>
                                          </p:val>
                                        </p:tav>
                                      </p:tavLst>
                                    </p:anim>
                                    <p:anim calcmode="lin" valueType="num">
                                      <p:cBhvr additive="base">
                                        <p:cTn id="17" dur="400" fill="hold"/>
                                        <p:tgtEl>
                                          <p:spTgt spid="103"/>
                                        </p:tgtEl>
                                        <p:attrNameLst>
                                          <p:attrName>ppt_y</p:attrName>
                                        </p:attrNameLst>
                                      </p:cBhvr>
                                      <p:tavLst>
                                        <p:tav tm="0">
                                          <p:val>
                                            <p:strVal val="#ppt_y"/>
                                          </p:val>
                                        </p:tav>
                                        <p:tav tm="100000">
                                          <p:val>
                                            <p:strVal val="#ppt_y"/>
                                          </p:val>
                                        </p:tav>
                                      </p:tavLst>
                                    </p:anim>
                                  </p:childTnLst>
                                </p:cTn>
                              </p:par>
                            </p:childTnLst>
                          </p:cTn>
                        </p:par>
                        <p:par>
                          <p:cTn id="18" fill="hold">
                            <p:stCondLst>
                              <p:cond delay="1300"/>
                            </p:stCondLst>
                            <p:childTnLst>
                              <p:par>
                                <p:cTn id="19" presetID="12" presetClass="entr" presetSubtype="8" fill="hold" grpId="0" nodeType="after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400"/>
                                        <p:tgtEl>
                                          <p:spTgt spid="65"/>
                                        </p:tgtEl>
                                        <p:attrNameLst>
                                          <p:attrName>ppt_x</p:attrName>
                                        </p:attrNameLst>
                                      </p:cBhvr>
                                      <p:tavLst>
                                        <p:tav tm="0">
                                          <p:val>
                                            <p:strVal val="#ppt_x-#ppt_w*1.125000"/>
                                          </p:val>
                                        </p:tav>
                                        <p:tav tm="100000">
                                          <p:val>
                                            <p:strVal val="#ppt_x"/>
                                          </p:val>
                                        </p:tav>
                                      </p:tavLst>
                                    </p:anim>
                                    <p:animEffect transition="in" filter="wipe(right)">
                                      <p:cBhvr>
                                        <p:cTn id="22" dur="400"/>
                                        <p:tgtEl>
                                          <p:spTgt spid="65"/>
                                        </p:tgtEl>
                                      </p:cBhvr>
                                    </p:animEffect>
                                  </p:childTnLst>
                                </p:cTn>
                              </p:par>
                            </p:childTnLst>
                          </p:cTn>
                        </p:par>
                        <p:par>
                          <p:cTn id="23" fill="hold">
                            <p:stCondLst>
                              <p:cond delay="1700"/>
                            </p:stCondLst>
                            <p:childTnLst>
                              <p:par>
                                <p:cTn id="24" presetID="12" presetClass="entr" presetSubtype="4" fill="hold" nodeType="afterEffect">
                                  <p:stCondLst>
                                    <p:cond delay="0"/>
                                  </p:stCondLst>
                                  <p:childTnLst>
                                    <p:set>
                                      <p:cBhvr>
                                        <p:cTn id="25" dur="1" fill="hold">
                                          <p:stCondLst>
                                            <p:cond delay="0"/>
                                          </p:stCondLst>
                                        </p:cTn>
                                        <p:tgtEl>
                                          <p:spTgt spid="70"/>
                                        </p:tgtEl>
                                        <p:attrNameLst>
                                          <p:attrName>style.visibility</p:attrName>
                                        </p:attrNameLst>
                                      </p:cBhvr>
                                      <p:to>
                                        <p:strVal val="visible"/>
                                      </p:to>
                                    </p:set>
                                    <p:anim calcmode="lin" valueType="num">
                                      <p:cBhvr additive="base">
                                        <p:cTn id="26" dur="400"/>
                                        <p:tgtEl>
                                          <p:spTgt spid="70"/>
                                        </p:tgtEl>
                                        <p:attrNameLst>
                                          <p:attrName>ppt_y</p:attrName>
                                        </p:attrNameLst>
                                      </p:cBhvr>
                                      <p:tavLst>
                                        <p:tav tm="0">
                                          <p:val>
                                            <p:strVal val="#ppt_y+#ppt_h*1.125000"/>
                                          </p:val>
                                        </p:tav>
                                        <p:tav tm="100000">
                                          <p:val>
                                            <p:strVal val="#ppt_y"/>
                                          </p:val>
                                        </p:tav>
                                      </p:tavLst>
                                    </p:anim>
                                    <p:animEffect transition="in" filter="wipe(up)">
                                      <p:cBhvr>
                                        <p:cTn id="27" dur="400"/>
                                        <p:tgtEl>
                                          <p:spTgt spid="70"/>
                                        </p:tgtEl>
                                      </p:cBhvr>
                                    </p:animEffect>
                                  </p:childTnLst>
                                </p:cTn>
                              </p:par>
                            </p:childTnLst>
                          </p:cTn>
                        </p:par>
                        <p:par>
                          <p:cTn id="28" fill="hold">
                            <p:stCondLst>
                              <p:cond delay="2100"/>
                            </p:stCondLst>
                            <p:childTnLst>
                              <p:par>
                                <p:cTn id="29" presetID="53" presetClass="entr" presetSubtype="16" fill="hold" nodeType="after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p:cTn id="31" dur="500" fill="hold"/>
                                        <p:tgtEl>
                                          <p:spTgt spid="75"/>
                                        </p:tgtEl>
                                        <p:attrNameLst>
                                          <p:attrName>ppt_w</p:attrName>
                                        </p:attrNameLst>
                                      </p:cBhvr>
                                      <p:tavLst>
                                        <p:tav tm="0">
                                          <p:val>
                                            <p:fltVal val="0"/>
                                          </p:val>
                                        </p:tav>
                                        <p:tav tm="100000">
                                          <p:val>
                                            <p:strVal val="#ppt_w"/>
                                          </p:val>
                                        </p:tav>
                                      </p:tavLst>
                                    </p:anim>
                                    <p:anim calcmode="lin" valueType="num">
                                      <p:cBhvr>
                                        <p:cTn id="32" dur="500" fill="hold"/>
                                        <p:tgtEl>
                                          <p:spTgt spid="75"/>
                                        </p:tgtEl>
                                        <p:attrNameLst>
                                          <p:attrName>ppt_h</p:attrName>
                                        </p:attrNameLst>
                                      </p:cBhvr>
                                      <p:tavLst>
                                        <p:tav tm="0">
                                          <p:val>
                                            <p:fltVal val="0"/>
                                          </p:val>
                                        </p:tav>
                                        <p:tav tm="100000">
                                          <p:val>
                                            <p:strVal val="#ppt_h"/>
                                          </p:val>
                                        </p:tav>
                                      </p:tavLst>
                                    </p:anim>
                                    <p:animEffect transition="in" filter="fade">
                                      <p:cBhvr>
                                        <p:cTn id="33" dur="500"/>
                                        <p:tgtEl>
                                          <p:spTgt spid="75"/>
                                        </p:tgtEl>
                                      </p:cBhvr>
                                    </p:animEffect>
                                  </p:childTnLst>
                                </p:cTn>
                              </p:par>
                            </p:childTnLst>
                          </p:cTn>
                        </p:par>
                        <p:par>
                          <p:cTn id="34" fill="hold">
                            <p:stCondLst>
                              <p:cond delay="2600"/>
                            </p:stCondLst>
                            <p:childTnLst>
                              <p:par>
                                <p:cTn id="35" presetID="12" presetClass="entr" presetSubtype="8"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additive="base">
                                        <p:cTn id="37" dur="400"/>
                                        <p:tgtEl>
                                          <p:spTgt spid="66"/>
                                        </p:tgtEl>
                                        <p:attrNameLst>
                                          <p:attrName>ppt_x</p:attrName>
                                        </p:attrNameLst>
                                      </p:cBhvr>
                                      <p:tavLst>
                                        <p:tav tm="0">
                                          <p:val>
                                            <p:strVal val="#ppt_x-#ppt_w*1.125000"/>
                                          </p:val>
                                        </p:tav>
                                        <p:tav tm="100000">
                                          <p:val>
                                            <p:strVal val="#ppt_x"/>
                                          </p:val>
                                        </p:tav>
                                      </p:tavLst>
                                    </p:anim>
                                    <p:animEffect transition="in" filter="wipe(right)">
                                      <p:cBhvr>
                                        <p:cTn id="38" dur="400"/>
                                        <p:tgtEl>
                                          <p:spTgt spid="66"/>
                                        </p:tgtEl>
                                      </p:cBhvr>
                                    </p:animEffect>
                                  </p:childTnLst>
                                </p:cTn>
                              </p:par>
                            </p:childTnLst>
                          </p:cTn>
                        </p:par>
                        <p:par>
                          <p:cTn id="39" fill="hold">
                            <p:stCondLst>
                              <p:cond delay="3000"/>
                            </p:stCondLst>
                            <p:childTnLst>
                              <p:par>
                                <p:cTn id="40" presetID="12" presetClass="entr" presetSubtype="1" fill="hold" nodeType="afterEffect">
                                  <p:stCondLst>
                                    <p:cond delay="0"/>
                                  </p:stCondLst>
                                  <p:childTnLst>
                                    <p:set>
                                      <p:cBhvr>
                                        <p:cTn id="41" dur="1" fill="hold">
                                          <p:stCondLst>
                                            <p:cond delay="0"/>
                                          </p:stCondLst>
                                        </p:cTn>
                                        <p:tgtEl>
                                          <p:spTgt spid="72"/>
                                        </p:tgtEl>
                                        <p:attrNameLst>
                                          <p:attrName>style.visibility</p:attrName>
                                        </p:attrNameLst>
                                      </p:cBhvr>
                                      <p:to>
                                        <p:strVal val="visible"/>
                                      </p:to>
                                    </p:set>
                                    <p:anim calcmode="lin" valueType="num">
                                      <p:cBhvr additive="base">
                                        <p:cTn id="42" dur="400"/>
                                        <p:tgtEl>
                                          <p:spTgt spid="72"/>
                                        </p:tgtEl>
                                        <p:attrNameLst>
                                          <p:attrName>ppt_y</p:attrName>
                                        </p:attrNameLst>
                                      </p:cBhvr>
                                      <p:tavLst>
                                        <p:tav tm="0">
                                          <p:val>
                                            <p:strVal val="#ppt_y-#ppt_h*1.125000"/>
                                          </p:val>
                                        </p:tav>
                                        <p:tav tm="100000">
                                          <p:val>
                                            <p:strVal val="#ppt_y"/>
                                          </p:val>
                                        </p:tav>
                                      </p:tavLst>
                                    </p:anim>
                                    <p:animEffect transition="in" filter="wipe(down)">
                                      <p:cBhvr>
                                        <p:cTn id="43" dur="400"/>
                                        <p:tgtEl>
                                          <p:spTgt spid="72"/>
                                        </p:tgtEl>
                                      </p:cBhvr>
                                    </p:animEffect>
                                  </p:childTnLst>
                                </p:cTn>
                              </p:par>
                            </p:childTnLst>
                          </p:cTn>
                        </p:par>
                        <p:par>
                          <p:cTn id="44" fill="hold">
                            <p:stCondLst>
                              <p:cond delay="3400"/>
                            </p:stCondLst>
                            <p:childTnLst>
                              <p:par>
                                <p:cTn id="45" presetID="53" presetClass="entr" presetSubtype="16" fill="hold" nodeType="afterEffect">
                                  <p:stCondLst>
                                    <p:cond delay="0"/>
                                  </p:stCondLst>
                                  <p:childTnLst>
                                    <p:set>
                                      <p:cBhvr>
                                        <p:cTn id="46" dur="1" fill="hold">
                                          <p:stCondLst>
                                            <p:cond delay="0"/>
                                          </p:stCondLst>
                                        </p:cTn>
                                        <p:tgtEl>
                                          <p:spTgt spid="82"/>
                                        </p:tgtEl>
                                        <p:attrNameLst>
                                          <p:attrName>style.visibility</p:attrName>
                                        </p:attrNameLst>
                                      </p:cBhvr>
                                      <p:to>
                                        <p:strVal val="visible"/>
                                      </p:to>
                                    </p:set>
                                    <p:anim calcmode="lin" valueType="num">
                                      <p:cBhvr>
                                        <p:cTn id="47" dur="500" fill="hold"/>
                                        <p:tgtEl>
                                          <p:spTgt spid="82"/>
                                        </p:tgtEl>
                                        <p:attrNameLst>
                                          <p:attrName>ppt_w</p:attrName>
                                        </p:attrNameLst>
                                      </p:cBhvr>
                                      <p:tavLst>
                                        <p:tav tm="0">
                                          <p:val>
                                            <p:fltVal val="0"/>
                                          </p:val>
                                        </p:tav>
                                        <p:tav tm="100000">
                                          <p:val>
                                            <p:strVal val="#ppt_w"/>
                                          </p:val>
                                        </p:tav>
                                      </p:tavLst>
                                    </p:anim>
                                    <p:anim calcmode="lin" valueType="num">
                                      <p:cBhvr>
                                        <p:cTn id="48" dur="500" fill="hold"/>
                                        <p:tgtEl>
                                          <p:spTgt spid="82"/>
                                        </p:tgtEl>
                                        <p:attrNameLst>
                                          <p:attrName>ppt_h</p:attrName>
                                        </p:attrNameLst>
                                      </p:cBhvr>
                                      <p:tavLst>
                                        <p:tav tm="0">
                                          <p:val>
                                            <p:fltVal val="0"/>
                                          </p:val>
                                        </p:tav>
                                        <p:tav tm="100000">
                                          <p:val>
                                            <p:strVal val="#ppt_h"/>
                                          </p:val>
                                        </p:tav>
                                      </p:tavLst>
                                    </p:anim>
                                    <p:animEffect transition="in" filter="fade">
                                      <p:cBhvr>
                                        <p:cTn id="49" dur="500"/>
                                        <p:tgtEl>
                                          <p:spTgt spid="82"/>
                                        </p:tgtEl>
                                      </p:cBhvr>
                                    </p:animEffect>
                                  </p:childTnLst>
                                </p:cTn>
                              </p:par>
                            </p:childTnLst>
                          </p:cTn>
                        </p:par>
                        <p:par>
                          <p:cTn id="50" fill="hold">
                            <p:stCondLst>
                              <p:cond delay="3900"/>
                            </p:stCondLst>
                            <p:childTnLst>
                              <p:par>
                                <p:cTn id="51" presetID="12" presetClass="entr" presetSubtype="8" fill="hold" grpId="0" nodeType="afterEffect">
                                  <p:stCondLst>
                                    <p:cond delay="0"/>
                                  </p:stCondLst>
                                  <p:childTnLst>
                                    <p:set>
                                      <p:cBhvr>
                                        <p:cTn id="52" dur="1" fill="hold">
                                          <p:stCondLst>
                                            <p:cond delay="0"/>
                                          </p:stCondLst>
                                        </p:cTn>
                                        <p:tgtEl>
                                          <p:spTgt spid="67"/>
                                        </p:tgtEl>
                                        <p:attrNameLst>
                                          <p:attrName>style.visibility</p:attrName>
                                        </p:attrNameLst>
                                      </p:cBhvr>
                                      <p:to>
                                        <p:strVal val="visible"/>
                                      </p:to>
                                    </p:set>
                                    <p:anim calcmode="lin" valueType="num">
                                      <p:cBhvr additive="base">
                                        <p:cTn id="53" dur="400"/>
                                        <p:tgtEl>
                                          <p:spTgt spid="67"/>
                                        </p:tgtEl>
                                        <p:attrNameLst>
                                          <p:attrName>ppt_x</p:attrName>
                                        </p:attrNameLst>
                                      </p:cBhvr>
                                      <p:tavLst>
                                        <p:tav tm="0">
                                          <p:val>
                                            <p:strVal val="#ppt_x-#ppt_w*1.125000"/>
                                          </p:val>
                                        </p:tav>
                                        <p:tav tm="100000">
                                          <p:val>
                                            <p:strVal val="#ppt_x"/>
                                          </p:val>
                                        </p:tav>
                                      </p:tavLst>
                                    </p:anim>
                                    <p:animEffect transition="in" filter="wipe(right)">
                                      <p:cBhvr>
                                        <p:cTn id="54" dur="400"/>
                                        <p:tgtEl>
                                          <p:spTgt spid="67"/>
                                        </p:tgtEl>
                                      </p:cBhvr>
                                    </p:animEffect>
                                  </p:childTnLst>
                                </p:cTn>
                              </p:par>
                            </p:childTnLst>
                          </p:cTn>
                        </p:par>
                        <p:par>
                          <p:cTn id="55" fill="hold">
                            <p:stCondLst>
                              <p:cond delay="4300"/>
                            </p:stCondLst>
                            <p:childTnLst>
                              <p:par>
                                <p:cTn id="56" presetID="12" presetClass="entr" presetSubtype="4" fill="hold" nodeType="afterEffect">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400"/>
                                        <p:tgtEl>
                                          <p:spTgt spid="69"/>
                                        </p:tgtEl>
                                        <p:attrNameLst>
                                          <p:attrName>ppt_y</p:attrName>
                                        </p:attrNameLst>
                                      </p:cBhvr>
                                      <p:tavLst>
                                        <p:tav tm="0">
                                          <p:val>
                                            <p:strVal val="#ppt_y+#ppt_h*1.125000"/>
                                          </p:val>
                                        </p:tav>
                                        <p:tav tm="100000">
                                          <p:val>
                                            <p:strVal val="#ppt_y"/>
                                          </p:val>
                                        </p:tav>
                                      </p:tavLst>
                                    </p:anim>
                                    <p:animEffect transition="in" filter="wipe(up)">
                                      <p:cBhvr>
                                        <p:cTn id="59" dur="400"/>
                                        <p:tgtEl>
                                          <p:spTgt spid="69"/>
                                        </p:tgtEl>
                                      </p:cBhvr>
                                    </p:animEffect>
                                  </p:childTnLst>
                                </p:cTn>
                              </p:par>
                            </p:childTnLst>
                          </p:cTn>
                        </p:par>
                        <p:par>
                          <p:cTn id="60" fill="hold">
                            <p:stCondLst>
                              <p:cond delay="4700"/>
                            </p:stCondLst>
                            <p:childTnLst>
                              <p:par>
                                <p:cTn id="61" presetID="53" presetClass="entr" presetSubtype="16" fill="hold" nodeType="afterEffect">
                                  <p:stCondLst>
                                    <p:cond delay="0"/>
                                  </p:stCondLst>
                                  <p:childTnLst>
                                    <p:set>
                                      <p:cBhvr>
                                        <p:cTn id="62" dur="1" fill="hold">
                                          <p:stCondLst>
                                            <p:cond delay="0"/>
                                          </p:stCondLst>
                                        </p:cTn>
                                        <p:tgtEl>
                                          <p:spTgt spid="89"/>
                                        </p:tgtEl>
                                        <p:attrNameLst>
                                          <p:attrName>style.visibility</p:attrName>
                                        </p:attrNameLst>
                                      </p:cBhvr>
                                      <p:to>
                                        <p:strVal val="visible"/>
                                      </p:to>
                                    </p:set>
                                    <p:anim calcmode="lin" valueType="num">
                                      <p:cBhvr>
                                        <p:cTn id="63" dur="500" fill="hold"/>
                                        <p:tgtEl>
                                          <p:spTgt spid="89"/>
                                        </p:tgtEl>
                                        <p:attrNameLst>
                                          <p:attrName>ppt_w</p:attrName>
                                        </p:attrNameLst>
                                      </p:cBhvr>
                                      <p:tavLst>
                                        <p:tav tm="0">
                                          <p:val>
                                            <p:fltVal val="0"/>
                                          </p:val>
                                        </p:tav>
                                        <p:tav tm="100000">
                                          <p:val>
                                            <p:strVal val="#ppt_w"/>
                                          </p:val>
                                        </p:tav>
                                      </p:tavLst>
                                    </p:anim>
                                    <p:anim calcmode="lin" valueType="num">
                                      <p:cBhvr>
                                        <p:cTn id="64" dur="500" fill="hold"/>
                                        <p:tgtEl>
                                          <p:spTgt spid="89"/>
                                        </p:tgtEl>
                                        <p:attrNameLst>
                                          <p:attrName>ppt_h</p:attrName>
                                        </p:attrNameLst>
                                      </p:cBhvr>
                                      <p:tavLst>
                                        <p:tav tm="0">
                                          <p:val>
                                            <p:fltVal val="0"/>
                                          </p:val>
                                        </p:tav>
                                        <p:tav tm="100000">
                                          <p:val>
                                            <p:strVal val="#ppt_h"/>
                                          </p:val>
                                        </p:tav>
                                      </p:tavLst>
                                    </p:anim>
                                    <p:animEffect transition="in" filter="fade">
                                      <p:cBhvr>
                                        <p:cTn id="65" dur="500"/>
                                        <p:tgtEl>
                                          <p:spTgt spid="89"/>
                                        </p:tgtEl>
                                      </p:cBhvr>
                                    </p:animEffect>
                                  </p:childTnLst>
                                </p:cTn>
                              </p:par>
                            </p:childTnLst>
                          </p:cTn>
                        </p:par>
                        <p:par>
                          <p:cTn id="66" fill="hold">
                            <p:stCondLst>
                              <p:cond delay="5200"/>
                            </p:stCondLst>
                            <p:childTnLst>
                              <p:par>
                                <p:cTn id="67" presetID="12" presetClass="entr" presetSubtype="8" fill="hold" grpId="0" nodeType="afterEffect">
                                  <p:stCondLst>
                                    <p:cond delay="0"/>
                                  </p:stCondLst>
                                  <p:childTnLst>
                                    <p:set>
                                      <p:cBhvr>
                                        <p:cTn id="68" dur="1" fill="hold">
                                          <p:stCondLst>
                                            <p:cond delay="0"/>
                                          </p:stCondLst>
                                        </p:cTn>
                                        <p:tgtEl>
                                          <p:spTgt spid="68"/>
                                        </p:tgtEl>
                                        <p:attrNameLst>
                                          <p:attrName>style.visibility</p:attrName>
                                        </p:attrNameLst>
                                      </p:cBhvr>
                                      <p:to>
                                        <p:strVal val="visible"/>
                                      </p:to>
                                    </p:set>
                                    <p:anim calcmode="lin" valueType="num">
                                      <p:cBhvr additive="base">
                                        <p:cTn id="69" dur="400"/>
                                        <p:tgtEl>
                                          <p:spTgt spid="68"/>
                                        </p:tgtEl>
                                        <p:attrNameLst>
                                          <p:attrName>ppt_x</p:attrName>
                                        </p:attrNameLst>
                                      </p:cBhvr>
                                      <p:tavLst>
                                        <p:tav tm="0">
                                          <p:val>
                                            <p:strVal val="#ppt_x-#ppt_w*1.125000"/>
                                          </p:val>
                                        </p:tav>
                                        <p:tav tm="100000">
                                          <p:val>
                                            <p:strVal val="#ppt_x"/>
                                          </p:val>
                                        </p:tav>
                                      </p:tavLst>
                                    </p:anim>
                                    <p:animEffect transition="in" filter="wipe(right)">
                                      <p:cBhvr>
                                        <p:cTn id="70" dur="400"/>
                                        <p:tgtEl>
                                          <p:spTgt spid="68"/>
                                        </p:tgtEl>
                                      </p:cBhvr>
                                    </p:animEffect>
                                  </p:childTnLst>
                                </p:cTn>
                              </p:par>
                            </p:childTnLst>
                          </p:cTn>
                        </p:par>
                        <p:par>
                          <p:cTn id="71" fill="hold">
                            <p:stCondLst>
                              <p:cond delay="5600"/>
                            </p:stCondLst>
                            <p:childTnLst>
                              <p:par>
                                <p:cTn id="72" presetID="12" presetClass="entr" presetSubtype="1" fill="hold" nodeType="afterEffect">
                                  <p:stCondLst>
                                    <p:cond delay="0"/>
                                  </p:stCondLst>
                                  <p:childTnLst>
                                    <p:set>
                                      <p:cBhvr>
                                        <p:cTn id="73" dur="1" fill="hold">
                                          <p:stCondLst>
                                            <p:cond delay="0"/>
                                          </p:stCondLst>
                                        </p:cTn>
                                        <p:tgtEl>
                                          <p:spTgt spid="71"/>
                                        </p:tgtEl>
                                        <p:attrNameLst>
                                          <p:attrName>style.visibility</p:attrName>
                                        </p:attrNameLst>
                                      </p:cBhvr>
                                      <p:to>
                                        <p:strVal val="visible"/>
                                      </p:to>
                                    </p:set>
                                    <p:anim calcmode="lin" valueType="num">
                                      <p:cBhvr additive="base">
                                        <p:cTn id="74" dur="400"/>
                                        <p:tgtEl>
                                          <p:spTgt spid="71"/>
                                        </p:tgtEl>
                                        <p:attrNameLst>
                                          <p:attrName>ppt_y</p:attrName>
                                        </p:attrNameLst>
                                      </p:cBhvr>
                                      <p:tavLst>
                                        <p:tav tm="0">
                                          <p:val>
                                            <p:strVal val="#ppt_y-#ppt_h*1.125000"/>
                                          </p:val>
                                        </p:tav>
                                        <p:tav tm="100000">
                                          <p:val>
                                            <p:strVal val="#ppt_y"/>
                                          </p:val>
                                        </p:tav>
                                      </p:tavLst>
                                    </p:anim>
                                    <p:animEffect transition="in" filter="wipe(down)">
                                      <p:cBhvr>
                                        <p:cTn id="75" dur="400"/>
                                        <p:tgtEl>
                                          <p:spTgt spid="71"/>
                                        </p:tgtEl>
                                      </p:cBhvr>
                                    </p:animEffect>
                                  </p:childTnLst>
                                </p:cTn>
                              </p:par>
                            </p:childTnLst>
                          </p:cTn>
                        </p:par>
                        <p:par>
                          <p:cTn id="76" fill="hold">
                            <p:stCondLst>
                              <p:cond delay="6000"/>
                            </p:stCondLst>
                            <p:childTnLst>
                              <p:par>
                                <p:cTn id="77" presetID="53" presetClass="entr" presetSubtype="16" fill="hold" nodeType="afterEffect">
                                  <p:stCondLst>
                                    <p:cond delay="0"/>
                                  </p:stCondLst>
                                  <p:childTnLst>
                                    <p:set>
                                      <p:cBhvr>
                                        <p:cTn id="78" dur="1" fill="hold">
                                          <p:stCondLst>
                                            <p:cond delay="0"/>
                                          </p:stCondLst>
                                        </p:cTn>
                                        <p:tgtEl>
                                          <p:spTgt spid="96"/>
                                        </p:tgtEl>
                                        <p:attrNameLst>
                                          <p:attrName>style.visibility</p:attrName>
                                        </p:attrNameLst>
                                      </p:cBhvr>
                                      <p:to>
                                        <p:strVal val="visible"/>
                                      </p:to>
                                    </p:set>
                                    <p:anim calcmode="lin" valueType="num">
                                      <p:cBhvr>
                                        <p:cTn id="79" dur="500" fill="hold"/>
                                        <p:tgtEl>
                                          <p:spTgt spid="96"/>
                                        </p:tgtEl>
                                        <p:attrNameLst>
                                          <p:attrName>ppt_w</p:attrName>
                                        </p:attrNameLst>
                                      </p:cBhvr>
                                      <p:tavLst>
                                        <p:tav tm="0">
                                          <p:val>
                                            <p:fltVal val="0"/>
                                          </p:val>
                                        </p:tav>
                                        <p:tav tm="100000">
                                          <p:val>
                                            <p:strVal val="#ppt_w"/>
                                          </p:val>
                                        </p:tav>
                                      </p:tavLst>
                                    </p:anim>
                                    <p:anim calcmode="lin" valueType="num">
                                      <p:cBhvr>
                                        <p:cTn id="80" dur="500" fill="hold"/>
                                        <p:tgtEl>
                                          <p:spTgt spid="96"/>
                                        </p:tgtEl>
                                        <p:attrNameLst>
                                          <p:attrName>ppt_h</p:attrName>
                                        </p:attrNameLst>
                                      </p:cBhvr>
                                      <p:tavLst>
                                        <p:tav tm="0">
                                          <p:val>
                                            <p:fltVal val="0"/>
                                          </p:val>
                                        </p:tav>
                                        <p:tav tm="100000">
                                          <p:val>
                                            <p:strVal val="#ppt_h"/>
                                          </p:val>
                                        </p:tav>
                                      </p:tavLst>
                                    </p:anim>
                                    <p:animEffect transition="in" filter="fade">
                                      <p:cBhvr>
                                        <p:cTn id="81" dur="500"/>
                                        <p:tgtEl>
                                          <p:spTgt spid="96"/>
                                        </p:tgtEl>
                                      </p:cBhvr>
                                    </p:animEffect>
                                  </p:childTnLst>
                                </p:cTn>
                              </p:par>
                            </p:childTnLst>
                          </p:cTn>
                        </p:par>
                        <p:par>
                          <p:cTn id="82" fill="hold">
                            <p:stCondLst>
                              <p:cond delay="6500"/>
                            </p:stCondLst>
                            <p:childTnLst>
                              <p:par>
                                <p:cTn id="83" presetID="22" presetClass="entr" presetSubtype="8" fill="hold" grpId="0" nodeType="afterEffect">
                                  <p:stCondLst>
                                    <p:cond delay="0"/>
                                  </p:stCondLst>
                                  <p:iterate type="lt">
                                    <p:tmPct val="30000"/>
                                  </p:iterate>
                                  <p:childTnLst>
                                    <p:set>
                                      <p:cBhvr>
                                        <p:cTn id="84" dur="1" fill="hold">
                                          <p:stCondLst>
                                            <p:cond delay="0"/>
                                          </p:stCondLst>
                                        </p:cTn>
                                        <p:tgtEl>
                                          <p:spTgt spid="74"/>
                                        </p:tgtEl>
                                        <p:attrNameLst>
                                          <p:attrName>style.visibility</p:attrName>
                                        </p:attrNameLst>
                                      </p:cBhvr>
                                      <p:to>
                                        <p:strVal val="visible"/>
                                      </p:to>
                                    </p:set>
                                    <p:animEffect transition="in" filter="wipe(left)">
                                      <p:cBhvr>
                                        <p:cTn id="85" dur="50"/>
                                        <p:tgtEl>
                                          <p:spTgt spid="74"/>
                                        </p:tgtEl>
                                      </p:cBhvr>
                                    </p:animEffect>
                                  </p:childTnLst>
                                </p:cTn>
                              </p:par>
                              <p:par>
                                <p:cTn id="86" presetID="36" presetClass="emph" presetSubtype="0" fill="hold" grpId="1" nodeType="withEffect">
                                  <p:stCondLst>
                                    <p:cond delay="0"/>
                                  </p:stCondLst>
                                  <p:iterate type="lt">
                                    <p:tmPct val="30000"/>
                                  </p:iterate>
                                  <p:childTnLst>
                                    <p:animScale>
                                      <p:cBhvr>
                                        <p:cTn id="87" dur="25" autoRev="1" fill="hold">
                                          <p:stCondLst>
                                            <p:cond delay="0"/>
                                          </p:stCondLst>
                                        </p:cTn>
                                        <p:tgtEl>
                                          <p:spTgt spid="74"/>
                                        </p:tgtEl>
                                      </p:cBhvr>
                                      <p:to x="80000" y="100000"/>
                                    </p:animScale>
                                    <p:anim by="(#ppt_w*0.10)" calcmode="lin" valueType="num">
                                      <p:cBhvr>
                                        <p:cTn id="88" dur="25" autoRev="1" fill="hold">
                                          <p:stCondLst>
                                            <p:cond delay="0"/>
                                          </p:stCondLst>
                                        </p:cTn>
                                        <p:tgtEl>
                                          <p:spTgt spid="74"/>
                                        </p:tgtEl>
                                        <p:attrNameLst>
                                          <p:attrName>ppt_x</p:attrName>
                                        </p:attrNameLst>
                                      </p:cBhvr>
                                    </p:anim>
                                    <p:anim by="(-#ppt_w*0.10)" calcmode="lin" valueType="num">
                                      <p:cBhvr>
                                        <p:cTn id="89" dur="25" autoRev="1" fill="hold">
                                          <p:stCondLst>
                                            <p:cond delay="0"/>
                                          </p:stCondLst>
                                        </p:cTn>
                                        <p:tgtEl>
                                          <p:spTgt spid="74"/>
                                        </p:tgtEl>
                                        <p:attrNameLst>
                                          <p:attrName>ppt_y</p:attrName>
                                        </p:attrNameLst>
                                      </p:cBhvr>
                                    </p:anim>
                                    <p:animRot by="-480000">
                                      <p:cBhvr>
                                        <p:cTn id="90" dur="25" autoRev="1" fill="hold">
                                          <p:stCondLst>
                                            <p:cond delay="0"/>
                                          </p:stCondLst>
                                        </p:cTn>
                                        <p:tgtEl>
                                          <p:spTgt spid="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5" grpId="0" animBg="1"/>
      <p:bldP spid="66" grpId="0" animBg="1"/>
      <p:bldP spid="67" grpId="0" animBg="1"/>
      <p:bldP spid="68" grpId="0" animBg="1"/>
      <p:bldP spid="73" grpId="0" animBg="1"/>
      <p:bldP spid="74" grpId="0"/>
      <p:bldP spid="74"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sp>
        <p:nvSpPr>
          <p:cNvPr id="55" name="矩形 47"/>
          <p:cNvSpPr>
            <a:spLocks noChangeArrowheads="1"/>
          </p:cNvSpPr>
          <p:nvPr/>
        </p:nvSpPr>
        <p:spPr bwMode="auto">
          <a:xfrm>
            <a:off x="7463358" y="1916832"/>
            <a:ext cx="3352923"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chemeClr val="tx1">
                    <a:lumMod val="75000"/>
                    <a:lumOff val="25000"/>
                  </a:schemeClr>
                </a:solidFill>
                <a:sym typeface="微软雅黑" pitchFamily="34" charset="-122"/>
              </a:rPr>
              <a:t>在此录入图表的综合描述说明，在此录入上述图表的综合描述说明</a:t>
            </a:r>
          </a:p>
        </p:txBody>
      </p:sp>
      <p:sp>
        <p:nvSpPr>
          <p:cNvPr id="56" name="矩形 55"/>
          <p:cNvSpPr/>
          <p:nvPr/>
        </p:nvSpPr>
        <p:spPr>
          <a:xfrm>
            <a:off x="9407574" y="4699324"/>
            <a:ext cx="2302492" cy="430879"/>
          </a:xfrm>
          <a:prstGeom prst="rect">
            <a:avLst/>
          </a:prstGeom>
        </p:spPr>
        <p:txBody>
          <a:bodyPr wrap="square" lIns="91431" tIns="45716" rIns="91431" bIns="45716">
            <a:spAutoFit/>
          </a:bodyPr>
          <a:lstStyle/>
          <a:p>
            <a:r>
              <a:rPr lang="zh-CN" altLang="en-US" sz="22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点击添加标题</a:t>
            </a:r>
            <a:endParaRPr lang="en-US" altLang="zh-CN" sz="22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endParaRPr>
          </a:p>
        </p:txBody>
      </p:sp>
      <p:sp>
        <p:nvSpPr>
          <p:cNvPr id="57" name="矩形 47"/>
          <p:cNvSpPr>
            <a:spLocks noChangeArrowheads="1"/>
          </p:cNvSpPr>
          <p:nvPr/>
        </p:nvSpPr>
        <p:spPr bwMode="auto">
          <a:xfrm>
            <a:off x="9407575" y="5089811"/>
            <a:ext cx="2432462"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chemeClr val="tx1">
                    <a:lumMod val="75000"/>
                    <a:lumOff val="25000"/>
                  </a:schemeClr>
                </a:solidFill>
                <a:sym typeface="微软雅黑" pitchFamily="34" charset="-122"/>
              </a:rPr>
              <a:t>在此录入图表的综合描述说明，在此录入上述图表的综合描述说明</a:t>
            </a:r>
          </a:p>
        </p:txBody>
      </p:sp>
      <p:sp>
        <p:nvSpPr>
          <p:cNvPr id="58" name="矩形 57"/>
          <p:cNvSpPr/>
          <p:nvPr/>
        </p:nvSpPr>
        <p:spPr>
          <a:xfrm flipH="1">
            <a:off x="5217201" y="4944217"/>
            <a:ext cx="2195205" cy="430879"/>
          </a:xfrm>
          <a:prstGeom prst="rect">
            <a:avLst/>
          </a:prstGeom>
        </p:spPr>
        <p:txBody>
          <a:bodyPr wrap="square" lIns="91431" tIns="45716" rIns="91431" bIns="45716">
            <a:spAutoFit/>
          </a:bodyPr>
          <a:lstStyle/>
          <a:p>
            <a:pPr algn="r"/>
            <a:r>
              <a:rPr lang="zh-CN" altLang="en-US" sz="22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点击添加标题</a:t>
            </a:r>
            <a:endParaRPr lang="en-US" altLang="zh-CN" sz="22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endParaRPr>
          </a:p>
        </p:txBody>
      </p:sp>
      <p:sp>
        <p:nvSpPr>
          <p:cNvPr id="59" name="矩形 47"/>
          <p:cNvSpPr>
            <a:spLocks noChangeArrowheads="1"/>
          </p:cNvSpPr>
          <p:nvPr/>
        </p:nvSpPr>
        <p:spPr bwMode="auto">
          <a:xfrm flipH="1">
            <a:off x="5075347" y="5388463"/>
            <a:ext cx="2369768"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400" dirty="0">
                <a:solidFill>
                  <a:schemeClr val="tx1">
                    <a:lumMod val="75000"/>
                    <a:lumOff val="25000"/>
                  </a:schemeClr>
                </a:solidFill>
                <a:sym typeface="微软雅黑" pitchFamily="34" charset="-122"/>
              </a:rPr>
              <a:t>在此录入图表的综合描述说明，在此录入上述图表的综合描述说明</a:t>
            </a:r>
          </a:p>
        </p:txBody>
      </p:sp>
      <p:sp>
        <p:nvSpPr>
          <p:cNvPr id="60" name="矩形 59"/>
          <p:cNvSpPr/>
          <p:nvPr/>
        </p:nvSpPr>
        <p:spPr>
          <a:xfrm flipH="1">
            <a:off x="3521622" y="1508647"/>
            <a:ext cx="1992428" cy="430879"/>
          </a:xfrm>
          <a:prstGeom prst="rect">
            <a:avLst/>
          </a:prstGeom>
        </p:spPr>
        <p:txBody>
          <a:bodyPr wrap="square" lIns="91431" tIns="45716" rIns="91431" bIns="45716">
            <a:spAutoFit/>
          </a:bodyPr>
          <a:lstStyle/>
          <a:p>
            <a:pPr algn="r"/>
            <a:r>
              <a:rPr lang="zh-CN" altLang="en-US" sz="22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点击添加标题</a:t>
            </a:r>
            <a:endParaRPr lang="en-US" altLang="zh-CN" sz="22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endParaRPr>
          </a:p>
        </p:txBody>
      </p:sp>
      <p:sp>
        <p:nvSpPr>
          <p:cNvPr id="61" name="矩形 47"/>
          <p:cNvSpPr>
            <a:spLocks noChangeArrowheads="1"/>
          </p:cNvSpPr>
          <p:nvPr/>
        </p:nvSpPr>
        <p:spPr bwMode="auto">
          <a:xfrm flipH="1">
            <a:off x="3052083" y="1964986"/>
            <a:ext cx="2461966"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400" dirty="0">
                <a:solidFill>
                  <a:schemeClr val="tx1">
                    <a:lumMod val="75000"/>
                    <a:lumOff val="25000"/>
                  </a:schemeClr>
                </a:solidFill>
                <a:sym typeface="微软雅黑" pitchFamily="34" charset="-122"/>
              </a:rPr>
              <a:t>在此录入图表的综合描述说明，在此录入上述图表的综合描述说明</a:t>
            </a:r>
          </a:p>
        </p:txBody>
      </p:sp>
      <p:grpSp>
        <p:nvGrpSpPr>
          <p:cNvPr id="62" name="组合 61"/>
          <p:cNvGrpSpPr/>
          <p:nvPr/>
        </p:nvGrpSpPr>
        <p:grpSpPr>
          <a:xfrm>
            <a:off x="6587225" y="2832908"/>
            <a:ext cx="1775171" cy="1775171"/>
            <a:chOff x="5208414" y="2861759"/>
            <a:chExt cx="1775171" cy="1775171"/>
          </a:xfrm>
        </p:grpSpPr>
        <p:sp>
          <p:nvSpPr>
            <p:cNvPr id="63" name="菱形 62"/>
            <p:cNvSpPr/>
            <p:nvPr/>
          </p:nvSpPr>
          <p:spPr>
            <a:xfrm>
              <a:off x="5208414" y="2861759"/>
              <a:ext cx="1775171" cy="1775171"/>
            </a:xfrm>
            <a:prstGeom prst="diamond">
              <a:avLst/>
            </a:prstGeom>
            <a:solidFill>
              <a:srgbClr val="0297F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184150">
                <a:bevelT w="323850"/>
                <a:bevelB w="184150" h="228600"/>
              </a:sp3d>
            </a:bodyPr>
            <a:lstStyle/>
            <a:p>
              <a:pPr algn="ctr"/>
              <a:endParaRPr lang="zh-CN" altLang="en-US"/>
            </a:p>
          </p:txBody>
        </p:sp>
        <p:grpSp>
          <p:nvGrpSpPr>
            <p:cNvPr id="64" name="组合 63"/>
            <p:cNvGrpSpPr/>
            <p:nvPr/>
          </p:nvGrpSpPr>
          <p:grpSpPr>
            <a:xfrm>
              <a:off x="5712169" y="3456478"/>
              <a:ext cx="767661" cy="585733"/>
              <a:chOff x="12227116" y="4392007"/>
              <a:chExt cx="627436" cy="478740"/>
            </a:xfrm>
          </p:grpSpPr>
          <p:sp>
            <p:nvSpPr>
              <p:cNvPr id="65" name="Freeform 112"/>
              <p:cNvSpPr>
                <a:spLocks noEditPoints="1"/>
              </p:cNvSpPr>
              <p:nvPr/>
            </p:nvSpPr>
            <p:spPr bwMode="auto">
              <a:xfrm>
                <a:off x="12303279" y="4392007"/>
                <a:ext cx="482364" cy="301026"/>
              </a:xfrm>
              <a:custGeom>
                <a:avLst/>
                <a:gdLst>
                  <a:gd name="T0" fmla="*/ 52 w 56"/>
                  <a:gd name="T1" fmla="*/ 0 h 35"/>
                  <a:gd name="T2" fmla="*/ 4 w 56"/>
                  <a:gd name="T3" fmla="*/ 0 h 35"/>
                  <a:gd name="T4" fmla="*/ 0 w 56"/>
                  <a:gd name="T5" fmla="*/ 4 h 35"/>
                  <a:gd name="T6" fmla="*/ 0 w 56"/>
                  <a:gd name="T7" fmla="*/ 31 h 35"/>
                  <a:gd name="T8" fmla="*/ 4 w 56"/>
                  <a:gd name="T9" fmla="*/ 35 h 35"/>
                  <a:gd name="T10" fmla="*/ 52 w 56"/>
                  <a:gd name="T11" fmla="*/ 35 h 35"/>
                  <a:gd name="T12" fmla="*/ 56 w 56"/>
                  <a:gd name="T13" fmla="*/ 31 h 35"/>
                  <a:gd name="T14" fmla="*/ 56 w 56"/>
                  <a:gd name="T15" fmla="*/ 4 h 35"/>
                  <a:gd name="T16" fmla="*/ 52 w 56"/>
                  <a:gd name="T17" fmla="*/ 0 h 35"/>
                  <a:gd name="T18" fmla="*/ 49 w 56"/>
                  <a:gd name="T19" fmla="*/ 27 h 35"/>
                  <a:gd name="T20" fmla="*/ 46 w 56"/>
                  <a:gd name="T21" fmla="*/ 30 h 35"/>
                  <a:gd name="T22" fmla="*/ 9 w 56"/>
                  <a:gd name="T23" fmla="*/ 30 h 35"/>
                  <a:gd name="T24" fmla="*/ 6 w 56"/>
                  <a:gd name="T25" fmla="*/ 27 h 35"/>
                  <a:gd name="T26" fmla="*/ 6 w 56"/>
                  <a:gd name="T27" fmla="*/ 8 h 35"/>
                  <a:gd name="T28" fmla="*/ 9 w 56"/>
                  <a:gd name="T29" fmla="*/ 5 h 35"/>
                  <a:gd name="T30" fmla="*/ 46 w 56"/>
                  <a:gd name="T31" fmla="*/ 5 h 35"/>
                  <a:gd name="T32" fmla="*/ 49 w 56"/>
                  <a:gd name="T33" fmla="*/ 8 h 35"/>
                  <a:gd name="T34" fmla="*/ 49 w 56"/>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35">
                    <a:moveTo>
                      <a:pt x="52" y="0"/>
                    </a:moveTo>
                    <a:cubicBezTo>
                      <a:pt x="4" y="0"/>
                      <a:pt x="4" y="0"/>
                      <a:pt x="4" y="0"/>
                    </a:cubicBezTo>
                    <a:cubicBezTo>
                      <a:pt x="2" y="0"/>
                      <a:pt x="0" y="2"/>
                      <a:pt x="0" y="4"/>
                    </a:cubicBezTo>
                    <a:cubicBezTo>
                      <a:pt x="0" y="31"/>
                      <a:pt x="0" y="31"/>
                      <a:pt x="0" y="31"/>
                    </a:cubicBezTo>
                    <a:cubicBezTo>
                      <a:pt x="0" y="33"/>
                      <a:pt x="2" y="35"/>
                      <a:pt x="4" y="35"/>
                    </a:cubicBezTo>
                    <a:cubicBezTo>
                      <a:pt x="52" y="35"/>
                      <a:pt x="52" y="35"/>
                      <a:pt x="52" y="35"/>
                    </a:cubicBezTo>
                    <a:cubicBezTo>
                      <a:pt x="54" y="35"/>
                      <a:pt x="56" y="33"/>
                      <a:pt x="56" y="31"/>
                    </a:cubicBezTo>
                    <a:cubicBezTo>
                      <a:pt x="56" y="4"/>
                      <a:pt x="56" y="4"/>
                      <a:pt x="56" y="4"/>
                    </a:cubicBezTo>
                    <a:cubicBezTo>
                      <a:pt x="56" y="2"/>
                      <a:pt x="54" y="0"/>
                      <a:pt x="52" y="0"/>
                    </a:cubicBezTo>
                    <a:close/>
                    <a:moveTo>
                      <a:pt x="49" y="27"/>
                    </a:moveTo>
                    <a:cubicBezTo>
                      <a:pt x="49" y="29"/>
                      <a:pt x="48" y="30"/>
                      <a:pt x="46" y="30"/>
                    </a:cubicBezTo>
                    <a:cubicBezTo>
                      <a:pt x="9" y="30"/>
                      <a:pt x="9" y="30"/>
                      <a:pt x="9" y="30"/>
                    </a:cubicBezTo>
                    <a:cubicBezTo>
                      <a:pt x="7" y="30"/>
                      <a:pt x="6" y="29"/>
                      <a:pt x="6" y="27"/>
                    </a:cubicBezTo>
                    <a:cubicBezTo>
                      <a:pt x="6" y="8"/>
                      <a:pt x="6" y="8"/>
                      <a:pt x="6" y="8"/>
                    </a:cubicBezTo>
                    <a:cubicBezTo>
                      <a:pt x="6" y="6"/>
                      <a:pt x="7" y="5"/>
                      <a:pt x="9" y="5"/>
                    </a:cubicBezTo>
                    <a:cubicBezTo>
                      <a:pt x="46" y="5"/>
                      <a:pt x="46" y="5"/>
                      <a:pt x="46" y="5"/>
                    </a:cubicBezTo>
                    <a:cubicBezTo>
                      <a:pt x="48" y="5"/>
                      <a:pt x="49" y="6"/>
                      <a:pt x="49" y="8"/>
                    </a:cubicBezTo>
                    <a:lnTo>
                      <a:pt x="49"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113"/>
              <p:cNvSpPr>
                <a:spLocks noEditPoints="1"/>
              </p:cNvSpPr>
              <p:nvPr/>
            </p:nvSpPr>
            <p:spPr bwMode="auto">
              <a:xfrm>
                <a:off x="12227116" y="4707540"/>
                <a:ext cx="627436" cy="163207"/>
              </a:xfrm>
              <a:custGeom>
                <a:avLst/>
                <a:gdLst>
                  <a:gd name="T0" fmla="*/ 67 w 73"/>
                  <a:gd name="T1" fmla="*/ 3 h 19"/>
                  <a:gd name="T2" fmla="*/ 63 w 73"/>
                  <a:gd name="T3" fmla="*/ 0 h 19"/>
                  <a:gd name="T4" fmla="*/ 10 w 73"/>
                  <a:gd name="T5" fmla="*/ 0 h 19"/>
                  <a:gd name="T6" fmla="*/ 7 w 73"/>
                  <a:gd name="T7" fmla="*/ 3 h 19"/>
                  <a:gd name="T8" fmla="*/ 1 w 73"/>
                  <a:gd name="T9" fmla="*/ 13 h 19"/>
                  <a:gd name="T10" fmla="*/ 73 w 73"/>
                  <a:gd name="T11" fmla="*/ 13 h 19"/>
                  <a:gd name="T12" fmla="*/ 67 w 73"/>
                  <a:gd name="T13" fmla="*/ 3 h 19"/>
                  <a:gd name="T14" fmla="*/ 25 w 73"/>
                  <a:gd name="T15" fmla="*/ 12 h 19"/>
                  <a:gd name="T16" fmla="*/ 27 w 73"/>
                  <a:gd name="T17" fmla="*/ 9 h 19"/>
                  <a:gd name="T18" fmla="*/ 47 w 73"/>
                  <a:gd name="T19" fmla="*/ 9 h 19"/>
                  <a:gd name="T20" fmla="*/ 48 w 73"/>
                  <a:gd name="T21" fmla="*/ 12 h 19"/>
                  <a:gd name="T22" fmla="*/ 25 w 73"/>
                  <a:gd name="T23" fmla="*/ 12 h 19"/>
                  <a:gd name="T24" fmla="*/ 62 w 73"/>
                  <a:gd name="T25" fmla="*/ 7 h 19"/>
                  <a:gd name="T26" fmla="*/ 12 w 73"/>
                  <a:gd name="T27" fmla="*/ 7 h 19"/>
                  <a:gd name="T28" fmla="*/ 9 w 73"/>
                  <a:gd name="T29" fmla="*/ 6 h 19"/>
                  <a:gd name="T30" fmla="*/ 10 w 73"/>
                  <a:gd name="T31" fmla="*/ 3 h 19"/>
                  <a:gd name="T32" fmla="*/ 13 w 73"/>
                  <a:gd name="T33" fmla="*/ 2 h 19"/>
                  <a:gd name="T34" fmla="*/ 61 w 73"/>
                  <a:gd name="T35" fmla="*/ 2 h 19"/>
                  <a:gd name="T36" fmla="*/ 63 w 73"/>
                  <a:gd name="T37" fmla="*/ 3 h 19"/>
                  <a:gd name="T38" fmla="*/ 65 w 73"/>
                  <a:gd name="T39" fmla="*/ 6 h 19"/>
                  <a:gd name="T40" fmla="*/ 62 w 73"/>
                  <a:gd name="T41" fmla="*/ 7 h 19"/>
                  <a:gd name="T42" fmla="*/ 0 w 73"/>
                  <a:gd name="T43" fmla="*/ 15 h 19"/>
                  <a:gd name="T44" fmla="*/ 3 w 73"/>
                  <a:gd name="T45" fmla="*/ 19 h 19"/>
                  <a:gd name="T46" fmla="*/ 70 w 73"/>
                  <a:gd name="T47" fmla="*/ 19 h 19"/>
                  <a:gd name="T48" fmla="*/ 73 w 73"/>
                  <a:gd name="T49" fmla="*/ 15 h 19"/>
                  <a:gd name="T50" fmla="*/ 0 w 73"/>
                  <a:gd name="T5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19">
                    <a:moveTo>
                      <a:pt x="67" y="3"/>
                    </a:moveTo>
                    <a:cubicBezTo>
                      <a:pt x="66" y="1"/>
                      <a:pt x="65" y="0"/>
                      <a:pt x="63" y="0"/>
                    </a:cubicBezTo>
                    <a:cubicBezTo>
                      <a:pt x="10" y="0"/>
                      <a:pt x="10" y="0"/>
                      <a:pt x="10" y="0"/>
                    </a:cubicBezTo>
                    <a:cubicBezTo>
                      <a:pt x="8" y="0"/>
                      <a:pt x="7" y="2"/>
                      <a:pt x="7" y="3"/>
                    </a:cubicBezTo>
                    <a:cubicBezTo>
                      <a:pt x="1" y="13"/>
                      <a:pt x="1" y="13"/>
                      <a:pt x="1" y="13"/>
                    </a:cubicBezTo>
                    <a:cubicBezTo>
                      <a:pt x="73" y="13"/>
                      <a:pt x="73" y="13"/>
                      <a:pt x="73" y="13"/>
                    </a:cubicBezTo>
                    <a:lnTo>
                      <a:pt x="67" y="3"/>
                    </a:lnTo>
                    <a:close/>
                    <a:moveTo>
                      <a:pt x="25" y="12"/>
                    </a:moveTo>
                    <a:cubicBezTo>
                      <a:pt x="27" y="9"/>
                      <a:pt x="27" y="9"/>
                      <a:pt x="27" y="9"/>
                    </a:cubicBezTo>
                    <a:cubicBezTo>
                      <a:pt x="47" y="9"/>
                      <a:pt x="47" y="9"/>
                      <a:pt x="47" y="9"/>
                    </a:cubicBezTo>
                    <a:cubicBezTo>
                      <a:pt x="48" y="12"/>
                      <a:pt x="48" y="12"/>
                      <a:pt x="48" y="12"/>
                    </a:cubicBezTo>
                    <a:lnTo>
                      <a:pt x="25" y="12"/>
                    </a:lnTo>
                    <a:close/>
                    <a:moveTo>
                      <a:pt x="62" y="7"/>
                    </a:moveTo>
                    <a:cubicBezTo>
                      <a:pt x="12" y="7"/>
                      <a:pt x="12" y="7"/>
                      <a:pt x="12" y="7"/>
                    </a:cubicBezTo>
                    <a:cubicBezTo>
                      <a:pt x="9" y="7"/>
                      <a:pt x="9" y="6"/>
                      <a:pt x="9" y="6"/>
                    </a:cubicBezTo>
                    <a:cubicBezTo>
                      <a:pt x="10" y="3"/>
                      <a:pt x="10" y="3"/>
                      <a:pt x="10" y="3"/>
                    </a:cubicBezTo>
                    <a:cubicBezTo>
                      <a:pt x="11" y="3"/>
                      <a:pt x="11" y="2"/>
                      <a:pt x="13" y="2"/>
                    </a:cubicBezTo>
                    <a:cubicBezTo>
                      <a:pt x="61" y="2"/>
                      <a:pt x="61" y="2"/>
                      <a:pt x="61" y="2"/>
                    </a:cubicBezTo>
                    <a:cubicBezTo>
                      <a:pt x="62" y="2"/>
                      <a:pt x="63" y="3"/>
                      <a:pt x="63" y="3"/>
                    </a:cubicBezTo>
                    <a:cubicBezTo>
                      <a:pt x="65" y="6"/>
                      <a:pt x="65" y="6"/>
                      <a:pt x="65" y="6"/>
                    </a:cubicBezTo>
                    <a:cubicBezTo>
                      <a:pt x="65" y="6"/>
                      <a:pt x="65" y="7"/>
                      <a:pt x="62" y="7"/>
                    </a:cubicBezTo>
                    <a:close/>
                    <a:moveTo>
                      <a:pt x="0" y="15"/>
                    </a:moveTo>
                    <a:cubicBezTo>
                      <a:pt x="0" y="16"/>
                      <a:pt x="2" y="17"/>
                      <a:pt x="3" y="19"/>
                    </a:cubicBezTo>
                    <a:cubicBezTo>
                      <a:pt x="70" y="19"/>
                      <a:pt x="70" y="19"/>
                      <a:pt x="70" y="19"/>
                    </a:cubicBezTo>
                    <a:cubicBezTo>
                      <a:pt x="72" y="17"/>
                      <a:pt x="73" y="16"/>
                      <a:pt x="73" y="15"/>
                    </a:cubicBez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67" name="组合 66"/>
          <p:cNvGrpSpPr/>
          <p:nvPr/>
        </p:nvGrpSpPr>
        <p:grpSpPr>
          <a:xfrm>
            <a:off x="4213431" y="2909536"/>
            <a:ext cx="1596371" cy="1621914"/>
            <a:chOff x="2834620" y="2938387"/>
            <a:chExt cx="1596371" cy="1621914"/>
          </a:xfrm>
        </p:grpSpPr>
        <p:sp>
          <p:nvSpPr>
            <p:cNvPr id="68" name="燕尾形 67"/>
            <p:cNvSpPr/>
            <p:nvPr/>
          </p:nvSpPr>
          <p:spPr>
            <a:xfrm rot="10800000" flipV="1">
              <a:off x="2834620" y="2938387"/>
              <a:ext cx="1596371" cy="1621914"/>
            </a:xfrm>
            <a:prstGeom prst="chevron">
              <a:avLst>
                <a:gd name="adj" fmla="val 49642"/>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184150">
                <a:bevelT w="323850"/>
                <a:bevelB w="184150" h="228600"/>
              </a:sp3d>
            </a:bodyPr>
            <a:lstStyle/>
            <a:p>
              <a:pPr algn="ctr"/>
              <a:endParaRPr lang="zh-CN" altLang="en-US"/>
            </a:p>
          </p:txBody>
        </p:sp>
        <p:sp>
          <p:nvSpPr>
            <p:cNvPr id="69" name="任意多边形 68"/>
            <p:cNvSpPr>
              <a:spLocks noChangeAspect="1"/>
            </p:cNvSpPr>
            <p:nvPr/>
          </p:nvSpPr>
          <p:spPr>
            <a:xfrm>
              <a:off x="3130797" y="3566594"/>
              <a:ext cx="437403" cy="365501"/>
            </a:xfrm>
            <a:custGeom>
              <a:avLst/>
              <a:gdLst>
                <a:gd name="connsiteX0" fmla="*/ 259777 w 514592"/>
                <a:gd name="connsiteY0" fmla="*/ 74012 h 430001"/>
                <a:gd name="connsiteX1" fmla="*/ 328031 w 514592"/>
                <a:gd name="connsiteY1" fmla="*/ 276499 h 430001"/>
                <a:gd name="connsiteX2" fmla="*/ 384910 w 514592"/>
                <a:gd name="connsiteY2" fmla="*/ 139991 h 430001"/>
                <a:gd name="connsiteX3" fmla="*/ 437238 w 514592"/>
                <a:gd name="connsiteY3" fmla="*/ 262849 h 430001"/>
                <a:gd name="connsiteX4" fmla="*/ 409936 w 514592"/>
                <a:gd name="connsiteY4" fmla="*/ 267399 h 430001"/>
                <a:gd name="connsiteX5" fmla="*/ 384910 w 514592"/>
                <a:gd name="connsiteY5" fmla="*/ 208245 h 430001"/>
                <a:gd name="connsiteX6" fmla="*/ 325756 w 514592"/>
                <a:gd name="connsiteY6" fmla="*/ 353854 h 430001"/>
                <a:gd name="connsiteX7" fmla="*/ 257502 w 514592"/>
                <a:gd name="connsiteY7" fmla="*/ 146817 h 430001"/>
                <a:gd name="connsiteX8" fmla="*/ 193798 w 514592"/>
                <a:gd name="connsiteY8" fmla="*/ 283325 h 430001"/>
                <a:gd name="connsiteX9" fmla="*/ 139195 w 514592"/>
                <a:gd name="connsiteY9" fmla="*/ 219621 h 430001"/>
                <a:gd name="connsiteX10" fmla="*/ 102793 w 514592"/>
                <a:gd name="connsiteY10" fmla="*/ 244647 h 430001"/>
                <a:gd name="connsiteX11" fmla="*/ 93692 w 514592"/>
                <a:gd name="connsiteY11" fmla="*/ 251473 h 430001"/>
                <a:gd name="connsiteX12" fmla="*/ 75491 w 514592"/>
                <a:gd name="connsiteY12" fmla="*/ 237822 h 430001"/>
                <a:gd name="connsiteX13" fmla="*/ 146020 w 514592"/>
                <a:gd name="connsiteY13" fmla="*/ 187769 h 430001"/>
                <a:gd name="connsiteX14" fmla="*/ 186973 w 514592"/>
                <a:gd name="connsiteY14" fmla="*/ 237822 h 430001"/>
                <a:gd name="connsiteX15" fmla="*/ 48986 w 514592"/>
                <a:gd name="connsiteY15" fmla="*/ 48986 h 430001"/>
                <a:gd name="connsiteX16" fmla="*/ 48986 w 514592"/>
                <a:gd name="connsiteY16" fmla="*/ 381015 h 430001"/>
                <a:gd name="connsiteX17" fmla="*/ 465606 w 514592"/>
                <a:gd name="connsiteY17" fmla="*/ 381015 h 430001"/>
                <a:gd name="connsiteX18" fmla="*/ 465606 w 514592"/>
                <a:gd name="connsiteY18" fmla="*/ 48986 h 430001"/>
                <a:gd name="connsiteX19" fmla="*/ 0 w 514592"/>
                <a:gd name="connsiteY19" fmla="*/ 0 h 430001"/>
                <a:gd name="connsiteX20" fmla="*/ 514592 w 514592"/>
                <a:gd name="connsiteY20" fmla="*/ 0 h 430001"/>
                <a:gd name="connsiteX21" fmla="*/ 514592 w 514592"/>
                <a:gd name="connsiteY21" fmla="*/ 430001 h 430001"/>
                <a:gd name="connsiteX22" fmla="*/ 0 w 514592"/>
                <a:gd name="connsiteY22"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592" h="430001">
                  <a:moveTo>
                    <a:pt x="259777" y="74012"/>
                  </a:moveTo>
                  <a:lnTo>
                    <a:pt x="328031" y="276499"/>
                  </a:lnTo>
                  <a:lnTo>
                    <a:pt x="384910" y="139991"/>
                  </a:lnTo>
                  <a:lnTo>
                    <a:pt x="437238" y="262849"/>
                  </a:lnTo>
                  <a:lnTo>
                    <a:pt x="409936" y="267399"/>
                  </a:lnTo>
                  <a:lnTo>
                    <a:pt x="384910" y="208245"/>
                  </a:lnTo>
                  <a:lnTo>
                    <a:pt x="325756" y="353854"/>
                  </a:lnTo>
                  <a:lnTo>
                    <a:pt x="257502" y="146817"/>
                  </a:lnTo>
                  <a:lnTo>
                    <a:pt x="193798" y="283325"/>
                  </a:lnTo>
                  <a:lnTo>
                    <a:pt x="139195" y="219621"/>
                  </a:lnTo>
                  <a:lnTo>
                    <a:pt x="102793" y="244647"/>
                  </a:lnTo>
                  <a:lnTo>
                    <a:pt x="93692" y="251473"/>
                  </a:lnTo>
                  <a:lnTo>
                    <a:pt x="75491" y="237822"/>
                  </a:lnTo>
                  <a:lnTo>
                    <a:pt x="146020" y="187769"/>
                  </a:lnTo>
                  <a:lnTo>
                    <a:pt x="186973" y="237822"/>
                  </a:lnTo>
                  <a:close/>
                  <a:moveTo>
                    <a:pt x="48986" y="48986"/>
                  </a:moveTo>
                  <a:lnTo>
                    <a:pt x="48986" y="381015"/>
                  </a:lnTo>
                  <a:lnTo>
                    <a:pt x="465606" y="381015"/>
                  </a:lnTo>
                  <a:lnTo>
                    <a:pt x="465606" y="48986"/>
                  </a:lnTo>
                  <a:close/>
                  <a:moveTo>
                    <a:pt x="0" y="0"/>
                  </a:moveTo>
                  <a:lnTo>
                    <a:pt x="514592" y="0"/>
                  </a:lnTo>
                  <a:lnTo>
                    <a:pt x="514592" y="430001"/>
                  </a:lnTo>
                  <a:lnTo>
                    <a:pt x="0" y="430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0" name="组合 69"/>
          <p:cNvGrpSpPr/>
          <p:nvPr/>
        </p:nvGrpSpPr>
        <p:grpSpPr>
          <a:xfrm>
            <a:off x="9139820" y="2909536"/>
            <a:ext cx="1596371" cy="1621914"/>
            <a:chOff x="7761009" y="2938387"/>
            <a:chExt cx="1596371" cy="1621914"/>
          </a:xfrm>
        </p:grpSpPr>
        <p:sp>
          <p:nvSpPr>
            <p:cNvPr id="71" name="燕尾形 70"/>
            <p:cNvSpPr/>
            <p:nvPr/>
          </p:nvSpPr>
          <p:spPr>
            <a:xfrm>
              <a:off x="7761009" y="2938387"/>
              <a:ext cx="1596371" cy="1621914"/>
            </a:xfrm>
            <a:prstGeom prst="chevron">
              <a:avLst>
                <a:gd name="adj" fmla="val 49642"/>
              </a:avLst>
            </a:prstGeom>
            <a:solidFill>
              <a:srgbClr val="0297F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184150">
                <a:bevelT w="323850"/>
                <a:bevelB w="184150" h="228600"/>
              </a:sp3d>
            </a:bodyPr>
            <a:lstStyle/>
            <a:p>
              <a:pPr algn="ctr"/>
              <a:endParaRPr lang="zh-CN" altLang="en-US"/>
            </a:p>
          </p:txBody>
        </p:sp>
        <p:sp>
          <p:nvSpPr>
            <p:cNvPr id="72" name="任意多边形 71"/>
            <p:cNvSpPr>
              <a:spLocks noChangeAspect="1"/>
            </p:cNvSpPr>
            <p:nvPr/>
          </p:nvSpPr>
          <p:spPr>
            <a:xfrm>
              <a:off x="8597283" y="3566594"/>
              <a:ext cx="451653" cy="365501"/>
            </a:xfrm>
            <a:custGeom>
              <a:avLst/>
              <a:gdLst>
                <a:gd name="connsiteX0" fmla="*/ 427018 w 531356"/>
                <a:gd name="connsiteY0" fmla="*/ 301423 h 430001"/>
                <a:gd name="connsiteX1" fmla="*/ 453367 w 531356"/>
                <a:gd name="connsiteY1" fmla="*/ 328825 h 430001"/>
                <a:gd name="connsiteX2" fmla="*/ 427018 w 531356"/>
                <a:gd name="connsiteY2" fmla="*/ 356227 h 430001"/>
                <a:gd name="connsiteX3" fmla="*/ 400669 w 531356"/>
                <a:gd name="connsiteY3" fmla="*/ 328825 h 430001"/>
                <a:gd name="connsiteX4" fmla="*/ 427018 w 531356"/>
                <a:gd name="connsiteY4" fmla="*/ 301423 h 430001"/>
                <a:gd name="connsiteX5" fmla="*/ 104517 w 531356"/>
                <a:gd name="connsiteY5" fmla="*/ 301423 h 430001"/>
                <a:gd name="connsiteX6" fmla="*/ 132974 w 531356"/>
                <a:gd name="connsiteY6" fmla="*/ 328825 h 430001"/>
                <a:gd name="connsiteX7" fmla="*/ 104517 w 531356"/>
                <a:gd name="connsiteY7" fmla="*/ 356227 h 430001"/>
                <a:gd name="connsiteX8" fmla="*/ 76060 w 531356"/>
                <a:gd name="connsiteY8" fmla="*/ 328825 h 430001"/>
                <a:gd name="connsiteX9" fmla="*/ 104517 w 531356"/>
                <a:gd name="connsiteY9" fmla="*/ 301423 h 430001"/>
                <a:gd name="connsiteX10" fmla="*/ 230531 w 531356"/>
                <a:gd name="connsiteY10" fmla="*/ 212000 h 430001"/>
                <a:gd name="connsiteX11" fmla="*/ 230531 w 531356"/>
                <a:gd name="connsiteY11" fmla="*/ 281991 h 430001"/>
                <a:gd name="connsiteX12" fmla="*/ 300826 w 531356"/>
                <a:gd name="connsiteY12" fmla="*/ 281991 h 430001"/>
                <a:gd name="connsiteX13" fmla="*/ 300826 w 531356"/>
                <a:gd name="connsiteY13" fmla="*/ 212000 h 430001"/>
                <a:gd name="connsiteX14" fmla="*/ 194237 w 531356"/>
                <a:gd name="connsiteY14" fmla="*/ 111716 h 430001"/>
                <a:gd name="connsiteX15" fmla="*/ 337120 w 531356"/>
                <a:gd name="connsiteY15" fmla="*/ 111716 h 430001"/>
                <a:gd name="connsiteX16" fmla="*/ 337120 w 531356"/>
                <a:gd name="connsiteY16" fmla="*/ 318285 h 430001"/>
                <a:gd name="connsiteX17" fmla="*/ 194237 w 531356"/>
                <a:gd name="connsiteY17" fmla="*/ 318285 h 430001"/>
                <a:gd name="connsiteX18" fmla="*/ 427018 w 531356"/>
                <a:gd name="connsiteY18" fmla="*/ 71668 h 430001"/>
                <a:gd name="connsiteX19" fmla="*/ 453367 w 531356"/>
                <a:gd name="connsiteY19" fmla="*/ 100125 h 430001"/>
                <a:gd name="connsiteX20" fmla="*/ 427018 w 531356"/>
                <a:gd name="connsiteY20" fmla="*/ 128582 h 430001"/>
                <a:gd name="connsiteX21" fmla="*/ 400669 w 531356"/>
                <a:gd name="connsiteY21" fmla="*/ 100125 h 430001"/>
                <a:gd name="connsiteX22" fmla="*/ 427018 w 531356"/>
                <a:gd name="connsiteY22" fmla="*/ 71668 h 430001"/>
                <a:gd name="connsiteX23" fmla="*/ 104517 w 531356"/>
                <a:gd name="connsiteY23" fmla="*/ 71668 h 430001"/>
                <a:gd name="connsiteX24" fmla="*/ 132974 w 531356"/>
                <a:gd name="connsiteY24" fmla="*/ 100125 h 430001"/>
                <a:gd name="connsiteX25" fmla="*/ 104517 w 531356"/>
                <a:gd name="connsiteY25" fmla="*/ 128582 h 430001"/>
                <a:gd name="connsiteX26" fmla="*/ 76060 w 531356"/>
                <a:gd name="connsiteY26" fmla="*/ 100125 h 430001"/>
                <a:gd name="connsiteX27" fmla="*/ 104517 w 531356"/>
                <a:gd name="connsiteY27" fmla="*/ 71668 h 430001"/>
                <a:gd name="connsiteX28" fmla="*/ 44325 w 531356"/>
                <a:gd name="connsiteY28" fmla="*/ 44325 h 430001"/>
                <a:gd name="connsiteX29" fmla="*/ 44325 w 531356"/>
                <a:gd name="connsiteY29" fmla="*/ 385676 h 430001"/>
                <a:gd name="connsiteX30" fmla="*/ 487031 w 531356"/>
                <a:gd name="connsiteY30" fmla="*/ 385676 h 430001"/>
                <a:gd name="connsiteX31" fmla="*/ 487031 w 531356"/>
                <a:gd name="connsiteY31" fmla="*/ 44325 h 430001"/>
                <a:gd name="connsiteX32" fmla="*/ 0 w 531356"/>
                <a:gd name="connsiteY32" fmla="*/ 0 h 430001"/>
                <a:gd name="connsiteX33" fmla="*/ 531356 w 531356"/>
                <a:gd name="connsiteY33" fmla="*/ 0 h 430001"/>
                <a:gd name="connsiteX34" fmla="*/ 531356 w 531356"/>
                <a:gd name="connsiteY34" fmla="*/ 430001 h 430001"/>
                <a:gd name="connsiteX35" fmla="*/ 0 w 531356"/>
                <a:gd name="connsiteY35"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1356" h="430001">
                  <a:moveTo>
                    <a:pt x="427018" y="301423"/>
                  </a:moveTo>
                  <a:cubicBezTo>
                    <a:pt x="441570" y="301423"/>
                    <a:pt x="453367" y="313691"/>
                    <a:pt x="453367" y="328825"/>
                  </a:cubicBezTo>
                  <a:cubicBezTo>
                    <a:pt x="453367" y="343959"/>
                    <a:pt x="441570" y="356227"/>
                    <a:pt x="427018" y="356227"/>
                  </a:cubicBezTo>
                  <a:cubicBezTo>
                    <a:pt x="412466" y="356227"/>
                    <a:pt x="400669" y="343959"/>
                    <a:pt x="400669" y="328825"/>
                  </a:cubicBezTo>
                  <a:cubicBezTo>
                    <a:pt x="400669" y="313691"/>
                    <a:pt x="412466" y="301423"/>
                    <a:pt x="427018" y="301423"/>
                  </a:cubicBezTo>
                  <a:close/>
                  <a:moveTo>
                    <a:pt x="104517" y="301423"/>
                  </a:moveTo>
                  <a:cubicBezTo>
                    <a:pt x="120233" y="301423"/>
                    <a:pt x="132974" y="313691"/>
                    <a:pt x="132974" y="328825"/>
                  </a:cubicBezTo>
                  <a:cubicBezTo>
                    <a:pt x="132974" y="343959"/>
                    <a:pt x="120233" y="356227"/>
                    <a:pt x="104517" y="356227"/>
                  </a:cubicBezTo>
                  <a:cubicBezTo>
                    <a:pt x="88801" y="356227"/>
                    <a:pt x="76060" y="343959"/>
                    <a:pt x="76060" y="328825"/>
                  </a:cubicBezTo>
                  <a:cubicBezTo>
                    <a:pt x="76060" y="313691"/>
                    <a:pt x="88801" y="301423"/>
                    <a:pt x="104517" y="301423"/>
                  </a:cubicBezTo>
                  <a:close/>
                  <a:moveTo>
                    <a:pt x="230531" y="212000"/>
                  </a:moveTo>
                  <a:lnTo>
                    <a:pt x="230531" y="281991"/>
                  </a:lnTo>
                  <a:lnTo>
                    <a:pt x="300826" y="281991"/>
                  </a:lnTo>
                  <a:lnTo>
                    <a:pt x="300826" y="212000"/>
                  </a:lnTo>
                  <a:close/>
                  <a:moveTo>
                    <a:pt x="194237" y="111716"/>
                  </a:moveTo>
                  <a:lnTo>
                    <a:pt x="337120" y="111716"/>
                  </a:lnTo>
                  <a:lnTo>
                    <a:pt x="337120" y="318285"/>
                  </a:lnTo>
                  <a:lnTo>
                    <a:pt x="194237" y="318285"/>
                  </a:lnTo>
                  <a:close/>
                  <a:moveTo>
                    <a:pt x="427018" y="71668"/>
                  </a:moveTo>
                  <a:cubicBezTo>
                    <a:pt x="441570" y="71668"/>
                    <a:pt x="453367" y="84409"/>
                    <a:pt x="453367" y="100125"/>
                  </a:cubicBezTo>
                  <a:cubicBezTo>
                    <a:pt x="453367" y="115841"/>
                    <a:pt x="441570" y="128582"/>
                    <a:pt x="427018" y="128582"/>
                  </a:cubicBezTo>
                  <a:cubicBezTo>
                    <a:pt x="412466" y="128582"/>
                    <a:pt x="400669" y="115841"/>
                    <a:pt x="400669" y="100125"/>
                  </a:cubicBezTo>
                  <a:cubicBezTo>
                    <a:pt x="400669" y="84409"/>
                    <a:pt x="412466" y="71668"/>
                    <a:pt x="427018" y="71668"/>
                  </a:cubicBezTo>
                  <a:close/>
                  <a:moveTo>
                    <a:pt x="104517" y="71668"/>
                  </a:moveTo>
                  <a:cubicBezTo>
                    <a:pt x="120233" y="71668"/>
                    <a:pt x="132974" y="84409"/>
                    <a:pt x="132974" y="100125"/>
                  </a:cubicBezTo>
                  <a:cubicBezTo>
                    <a:pt x="132974" y="115841"/>
                    <a:pt x="120233" y="128582"/>
                    <a:pt x="104517" y="128582"/>
                  </a:cubicBezTo>
                  <a:cubicBezTo>
                    <a:pt x="88801" y="128582"/>
                    <a:pt x="76060" y="115841"/>
                    <a:pt x="76060" y="100125"/>
                  </a:cubicBezTo>
                  <a:cubicBezTo>
                    <a:pt x="76060" y="84409"/>
                    <a:pt x="88801" y="71668"/>
                    <a:pt x="104517" y="71668"/>
                  </a:cubicBezTo>
                  <a:close/>
                  <a:moveTo>
                    <a:pt x="44325" y="44325"/>
                  </a:moveTo>
                  <a:lnTo>
                    <a:pt x="44325" y="385676"/>
                  </a:lnTo>
                  <a:lnTo>
                    <a:pt x="487031" y="385676"/>
                  </a:lnTo>
                  <a:lnTo>
                    <a:pt x="487031" y="44325"/>
                  </a:lnTo>
                  <a:close/>
                  <a:moveTo>
                    <a:pt x="0" y="0"/>
                  </a:moveTo>
                  <a:lnTo>
                    <a:pt x="531356" y="0"/>
                  </a:lnTo>
                  <a:lnTo>
                    <a:pt x="531356" y="430001"/>
                  </a:lnTo>
                  <a:lnTo>
                    <a:pt x="0" y="430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3" name="组合 72"/>
          <p:cNvGrpSpPr/>
          <p:nvPr/>
        </p:nvGrpSpPr>
        <p:grpSpPr>
          <a:xfrm>
            <a:off x="5202016" y="2610022"/>
            <a:ext cx="2185965" cy="2220942"/>
            <a:chOff x="3823205" y="2638873"/>
            <a:chExt cx="2185965" cy="2220942"/>
          </a:xfrm>
        </p:grpSpPr>
        <p:sp>
          <p:nvSpPr>
            <p:cNvPr id="74" name="燕尾形 73"/>
            <p:cNvSpPr/>
            <p:nvPr/>
          </p:nvSpPr>
          <p:spPr>
            <a:xfrm rot="10800000" flipV="1">
              <a:off x="3823205" y="2638873"/>
              <a:ext cx="2185965" cy="2220942"/>
            </a:xfrm>
            <a:prstGeom prst="chevron">
              <a:avLst>
                <a:gd name="adj" fmla="val 49642"/>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184150">
                <a:bevelT w="323850"/>
                <a:bevelB w="184150" h="228600"/>
              </a:sp3d>
            </a:bodyPr>
            <a:lstStyle/>
            <a:p>
              <a:pPr algn="ctr"/>
              <a:endParaRPr lang="zh-CN" altLang="en-US"/>
            </a:p>
          </p:txBody>
        </p:sp>
        <p:sp>
          <p:nvSpPr>
            <p:cNvPr id="75" name="Freeform 195"/>
            <p:cNvSpPr>
              <a:spLocks noChangeAspect="1" noEditPoints="1"/>
            </p:cNvSpPr>
            <p:nvPr/>
          </p:nvSpPr>
          <p:spPr bwMode="auto">
            <a:xfrm>
              <a:off x="4242328" y="3518987"/>
              <a:ext cx="569121" cy="460715"/>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grpSp>
        <p:nvGrpSpPr>
          <p:cNvPr id="76" name="组合 75"/>
          <p:cNvGrpSpPr/>
          <p:nvPr/>
        </p:nvGrpSpPr>
        <p:grpSpPr>
          <a:xfrm>
            <a:off x="7561641" y="2610022"/>
            <a:ext cx="2185965" cy="2220942"/>
            <a:chOff x="6182830" y="2638873"/>
            <a:chExt cx="2185965" cy="2220942"/>
          </a:xfrm>
        </p:grpSpPr>
        <p:sp>
          <p:nvSpPr>
            <p:cNvPr id="77" name="燕尾形 76"/>
            <p:cNvSpPr/>
            <p:nvPr/>
          </p:nvSpPr>
          <p:spPr>
            <a:xfrm>
              <a:off x="6182830" y="2638873"/>
              <a:ext cx="2185965" cy="2220942"/>
            </a:xfrm>
            <a:prstGeom prst="chevron">
              <a:avLst>
                <a:gd name="adj" fmla="val 49642"/>
              </a:avLst>
            </a:prstGeom>
            <a:solidFill>
              <a:srgbClr val="0297F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3d extrusionH="184150">
                <a:bevelT w="323850"/>
                <a:bevelB w="184150" h="228600"/>
              </a:sp3d>
            </a:bodyPr>
            <a:lstStyle/>
            <a:p>
              <a:pPr algn="ctr"/>
              <a:endParaRPr lang="zh-CN" altLang="en-US" dirty="0"/>
            </a:p>
          </p:txBody>
        </p:sp>
        <p:sp>
          <p:nvSpPr>
            <p:cNvPr id="78" name="任意多边形 77"/>
            <p:cNvSpPr>
              <a:spLocks noChangeArrowheads="1"/>
            </p:cNvSpPr>
            <p:nvPr/>
          </p:nvSpPr>
          <p:spPr bwMode="auto">
            <a:xfrm>
              <a:off x="7371397" y="3534344"/>
              <a:ext cx="573334" cy="430001"/>
            </a:xfrm>
            <a:custGeom>
              <a:avLst/>
              <a:gdLst>
                <a:gd name="connsiteX0" fmla="*/ 343544 w 573334"/>
                <a:gd name="connsiteY0" fmla="*/ 293493 h 430001"/>
                <a:gd name="connsiteX1" fmla="*/ 389047 w 573334"/>
                <a:gd name="connsiteY1" fmla="*/ 293493 h 430001"/>
                <a:gd name="connsiteX2" fmla="*/ 389047 w 573334"/>
                <a:gd name="connsiteY2" fmla="*/ 345822 h 430001"/>
                <a:gd name="connsiteX3" fmla="*/ 343544 w 573334"/>
                <a:gd name="connsiteY3" fmla="*/ 345822 h 430001"/>
                <a:gd name="connsiteX4" fmla="*/ 102379 w 573334"/>
                <a:gd name="connsiteY4" fmla="*/ 245714 h 430001"/>
                <a:gd name="connsiteX5" fmla="*/ 147882 w 573334"/>
                <a:gd name="connsiteY5" fmla="*/ 245714 h 430001"/>
                <a:gd name="connsiteX6" fmla="*/ 147882 w 573334"/>
                <a:gd name="connsiteY6" fmla="*/ 345820 h 430001"/>
                <a:gd name="connsiteX7" fmla="*/ 102379 w 573334"/>
                <a:gd name="connsiteY7" fmla="*/ 345820 h 430001"/>
                <a:gd name="connsiteX8" fmla="*/ 261639 w 573334"/>
                <a:gd name="connsiteY8" fmla="*/ 182011 h 430001"/>
                <a:gd name="connsiteX9" fmla="*/ 309418 w 573334"/>
                <a:gd name="connsiteY9" fmla="*/ 182011 h 430001"/>
                <a:gd name="connsiteX10" fmla="*/ 309418 w 573334"/>
                <a:gd name="connsiteY10" fmla="*/ 345821 h 430001"/>
                <a:gd name="connsiteX11" fmla="*/ 261639 w 573334"/>
                <a:gd name="connsiteY11" fmla="*/ 345821 h 430001"/>
                <a:gd name="connsiteX12" fmla="*/ 182010 w 573334"/>
                <a:gd name="connsiteY12" fmla="*/ 131958 h 430001"/>
                <a:gd name="connsiteX13" fmla="*/ 229789 w 573334"/>
                <a:gd name="connsiteY13" fmla="*/ 131958 h 430001"/>
                <a:gd name="connsiteX14" fmla="*/ 229789 w 573334"/>
                <a:gd name="connsiteY14" fmla="*/ 345821 h 430001"/>
                <a:gd name="connsiteX15" fmla="*/ 182010 w 573334"/>
                <a:gd name="connsiteY15" fmla="*/ 345821 h 430001"/>
                <a:gd name="connsiteX16" fmla="*/ 423174 w 573334"/>
                <a:gd name="connsiteY16" fmla="*/ 91005 h 430001"/>
                <a:gd name="connsiteX17" fmla="*/ 470953 w 573334"/>
                <a:gd name="connsiteY17" fmla="*/ 91005 h 430001"/>
                <a:gd name="connsiteX18" fmla="*/ 470953 w 573334"/>
                <a:gd name="connsiteY18" fmla="*/ 345820 h 430001"/>
                <a:gd name="connsiteX19" fmla="*/ 423174 w 573334"/>
                <a:gd name="connsiteY19" fmla="*/ 345820 h 430001"/>
                <a:gd name="connsiteX20" fmla="*/ 48990 w 573334"/>
                <a:gd name="connsiteY20" fmla="*/ 48990 h 430001"/>
                <a:gd name="connsiteX21" fmla="*/ 48990 w 573334"/>
                <a:gd name="connsiteY21" fmla="*/ 381011 h 430001"/>
                <a:gd name="connsiteX22" fmla="*/ 524344 w 573334"/>
                <a:gd name="connsiteY22" fmla="*/ 381011 h 430001"/>
                <a:gd name="connsiteX23" fmla="*/ 524344 w 573334"/>
                <a:gd name="connsiteY23" fmla="*/ 48990 h 430001"/>
                <a:gd name="connsiteX24" fmla="*/ 0 w 573334"/>
                <a:gd name="connsiteY24" fmla="*/ 0 h 430001"/>
                <a:gd name="connsiteX25" fmla="*/ 573334 w 573334"/>
                <a:gd name="connsiteY25" fmla="*/ 0 h 430001"/>
                <a:gd name="connsiteX26" fmla="*/ 573334 w 573334"/>
                <a:gd name="connsiteY26" fmla="*/ 430001 h 430001"/>
                <a:gd name="connsiteX27" fmla="*/ 0 w 573334"/>
                <a:gd name="connsiteY27"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334" h="430001">
                  <a:moveTo>
                    <a:pt x="343544" y="293493"/>
                  </a:moveTo>
                  <a:lnTo>
                    <a:pt x="389047" y="293493"/>
                  </a:lnTo>
                  <a:lnTo>
                    <a:pt x="389047" y="345822"/>
                  </a:lnTo>
                  <a:lnTo>
                    <a:pt x="343544" y="345822"/>
                  </a:lnTo>
                  <a:close/>
                  <a:moveTo>
                    <a:pt x="102379" y="245714"/>
                  </a:moveTo>
                  <a:lnTo>
                    <a:pt x="147882" y="245714"/>
                  </a:lnTo>
                  <a:lnTo>
                    <a:pt x="147882" y="345820"/>
                  </a:lnTo>
                  <a:lnTo>
                    <a:pt x="102379" y="345820"/>
                  </a:lnTo>
                  <a:close/>
                  <a:moveTo>
                    <a:pt x="261639" y="182011"/>
                  </a:moveTo>
                  <a:lnTo>
                    <a:pt x="309418" y="182011"/>
                  </a:lnTo>
                  <a:lnTo>
                    <a:pt x="309418" y="345821"/>
                  </a:lnTo>
                  <a:lnTo>
                    <a:pt x="261639" y="345821"/>
                  </a:lnTo>
                  <a:close/>
                  <a:moveTo>
                    <a:pt x="182010" y="131958"/>
                  </a:moveTo>
                  <a:lnTo>
                    <a:pt x="229789" y="131958"/>
                  </a:lnTo>
                  <a:lnTo>
                    <a:pt x="229789" y="345821"/>
                  </a:lnTo>
                  <a:lnTo>
                    <a:pt x="182010" y="345821"/>
                  </a:lnTo>
                  <a:close/>
                  <a:moveTo>
                    <a:pt x="423174" y="91005"/>
                  </a:moveTo>
                  <a:lnTo>
                    <a:pt x="470953" y="91005"/>
                  </a:lnTo>
                  <a:lnTo>
                    <a:pt x="470953" y="345820"/>
                  </a:lnTo>
                  <a:lnTo>
                    <a:pt x="423174" y="345820"/>
                  </a:lnTo>
                  <a:close/>
                  <a:moveTo>
                    <a:pt x="48990" y="48990"/>
                  </a:moveTo>
                  <a:lnTo>
                    <a:pt x="48990" y="381011"/>
                  </a:lnTo>
                  <a:lnTo>
                    <a:pt x="524344" y="381011"/>
                  </a:lnTo>
                  <a:lnTo>
                    <a:pt x="524344" y="48990"/>
                  </a:lnTo>
                  <a:close/>
                  <a:moveTo>
                    <a:pt x="0" y="0"/>
                  </a:moveTo>
                  <a:lnTo>
                    <a:pt x="573334" y="0"/>
                  </a:lnTo>
                  <a:lnTo>
                    <a:pt x="573334" y="430001"/>
                  </a:lnTo>
                  <a:lnTo>
                    <a:pt x="0" y="430001"/>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sp>
        <p:nvSpPr>
          <p:cNvPr id="79" name="矩形 78"/>
          <p:cNvSpPr/>
          <p:nvPr/>
        </p:nvSpPr>
        <p:spPr>
          <a:xfrm>
            <a:off x="7445115" y="1485953"/>
            <a:ext cx="2284248" cy="430879"/>
          </a:xfrm>
          <a:prstGeom prst="rect">
            <a:avLst/>
          </a:prstGeom>
        </p:spPr>
        <p:txBody>
          <a:bodyPr wrap="square" lIns="91431" tIns="45716" rIns="91431" bIns="45716">
            <a:spAutoFit/>
          </a:bodyPr>
          <a:lstStyle/>
          <a:p>
            <a:r>
              <a:rPr lang="zh-CN" altLang="en-US" sz="22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点击添加标题</a:t>
            </a:r>
            <a:endParaRPr lang="en-US" altLang="zh-CN" sz="22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endParaRPr>
          </a:p>
        </p:txBody>
      </p:sp>
    </p:spTree>
    <p:extLst>
      <p:ext uri="{BB962C8B-B14F-4D97-AF65-F5344CB8AC3E}">
        <p14:creationId xmlns:p14="http://schemas.microsoft.com/office/powerpoint/2010/main" val="760891395"/>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750"/>
                                        <p:tgtEl>
                                          <p:spTgt spid="62"/>
                                        </p:tgtEl>
                                      </p:cBhvr>
                                    </p:animEffect>
                                  </p:childTnLst>
                                </p:cTn>
                              </p:par>
                              <p:par>
                                <p:cTn id="12" presetID="1" presetClass="path" presetSubtype="0" accel="50000" decel="50000" fill="hold" nodeType="withEffect">
                                  <p:stCondLst>
                                    <p:cond delay="500"/>
                                  </p:stCondLst>
                                  <p:childTnLst>
                                    <p:animMotion origin="layout" path="M -6.64149E-7 -2.59259E-6 C 0.06199 -2.59259E-6 0.11252 0.09213 0.11252 0.20602 C 0.11252 0.31968 0.06199 0.4125 -6.64149E-7 0.4125 C -0.06225 0.4125 -0.11251 0.31968 -0.11251 0.20602 C -0.11251 0.09213 -0.06225 -2.59259E-6 -6.64149E-7 -2.59259E-6 Z " pathEditMode="relative" rAng="0" ptsTypes="AAAAA">
                                      <p:cBhvr>
                                        <p:cTn id="13" dur="1500" fill="hold"/>
                                        <p:tgtEl>
                                          <p:spTgt spid="62"/>
                                        </p:tgtEl>
                                        <p:attrNameLst>
                                          <p:attrName>ppt_x</p:attrName>
                                          <p:attrName>ppt_y</p:attrName>
                                        </p:attrNameLst>
                                      </p:cBhvr>
                                      <p:rCtr x="0" y="20625"/>
                                    </p:animMotion>
                                  </p:childTnLst>
                                </p:cTn>
                              </p:par>
                              <p:par>
                                <p:cTn id="14" presetID="8" presetClass="emph" presetSubtype="0" fill="hold" nodeType="withEffect">
                                  <p:stCondLst>
                                    <p:cond delay="500"/>
                                  </p:stCondLst>
                                  <p:childTnLst>
                                    <p:animRot by="21600000">
                                      <p:cBhvr>
                                        <p:cTn id="15" dur="1500" fill="hold"/>
                                        <p:tgtEl>
                                          <p:spTgt spid="62"/>
                                        </p:tgtEl>
                                        <p:attrNameLst>
                                          <p:attrName>r</p:attrName>
                                        </p:attrNameLst>
                                      </p:cBhvr>
                                    </p:animRot>
                                  </p:childTnLst>
                                </p:cTn>
                              </p:par>
                            </p:childTnLst>
                          </p:cTn>
                        </p:par>
                        <p:par>
                          <p:cTn id="16" fill="hold">
                            <p:stCondLst>
                              <p:cond delay="2500"/>
                            </p:stCondLst>
                            <p:childTnLst>
                              <p:par>
                                <p:cTn id="17" presetID="12" presetClass="entr" presetSubtype="8" fill="hold" nodeType="afterEffect">
                                  <p:stCondLst>
                                    <p:cond delay="25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p:tgtEl>
                                          <p:spTgt spid="76"/>
                                        </p:tgtEl>
                                        <p:attrNameLst>
                                          <p:attrName>ppt_x</p:attrName>
                                        </p:attrNameLst>
                                      </p:cBhvr>
                                      <p:tavLst>
                                        <p:tav tm="0">
                                          <p:val>
                                            <p:strVal val="#ppt_x-#ppt_w*1.125000"/>
                                          </p:val>
                                        </p:tav>
                                        <p:tav tm="100000">
                                          <p:val>
                                            <p:strVal val="#ppt_x"/>
                                          </p:val>
                                        </p:tav>
                                      </p:tavLst>
                                    </p:anim>
                                    <p:animEffect transition="in" filter="wipe(right)">
                                      <p:cBhvr>
                                        <p:cTn id="20" dur="500"/>
                                        <p:tgtEl>
                                          <p:spTgt spid="76"/>
                                        </p:tgtEl>
                                      </p:cBhvr>
                                    </p:animEffect>
                                  </p:childTnLst>
                                </p:cTn>
                              </p:par>
                              <p:par>
                                <p:cTn id="21" presetID="12" presetClass="entr" presetSubtype="2"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anim calcmode="lin" valueType="num">
                                      <p:cBhvr additive="base">
                                        <p:cTn id="23" dur="500"/>
                                        <p:tgtEl>
                                          <p:spTgt spid="73"/>
                                        </p:tgtEl>
                                        <p:attrNameLst>
                                          <p:attrName>ppt_x</p:attrName>
                                        </p:attrNameLst>
                                      </p:cBhvr>
                                      <p:tavLst>
                                        <p:tav tm="0">
                                          <p:val>
                                            <p:strVal val="#ppt_x+#ppt_w*1.125000"/>
                                          </p:val>
                                        </p:tav>
                                        <p:tav tm="100000">
                                          <p:val>
                                            <p:strVal val="#ppt_x"/>
                                          </p:val>
                                        </p:tav>
                                      </p:tavLst>
                                    </p:anim>
                                    <p:animEffect transition="in" filter="wipe(left)">
                                      <p:cBhvr>
                                        <p:cTn id="24" dur="500"/>
                                        <p:tgtEl>
                                          <p:spTgt spid="73"/>
                                        </p:tgtEl>
                                      </p:cBhvr>
                                    </p:animEffect>
                                  </p:childTnLst>
                                </p:cTn>
                              </p:par>
                            </p:childTnLst>
                          </p:cTn>
                        </p:par>
                        <p:par>
                          <p:cTn id="25" fill="hold">
                            <p:stCondLst>
                              <p:cond delay="3250"/>
                            </p:stCondLst>
                            <p:childTnLst>
                              <p:par>
                                <p:cTn id="26" presetID="22" presetClass="entr" presetSubtype="2" fill="hold" grpId="0"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right)">
                                      <p:cBhvr>
                                        <p:cTn id="28" dur="500"/>
                                        <p:tgtEl>
                                          <p:spTgt spid="58"/>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right)">
                                      <p:cBhvr>
                                        <p:cTn id="31" dur="500"/>
                                        <p:tgtEl>
                                          <p:spTgt spid="59"/>
                                        </p:tgtEl>
                                      </p:cBhvr>
                                    </p:animEffect>
                                  </p:childTnLst>
                                </p:cTn>
                              </p:par>
                            </p:childTnLst>
                          </p:cTn>
                        </p:par>
                        <p:par>
                          <p:cTn id="32" fill="hold">
                            <p:stCondLst>
                              <p:cond delay="3750"/>
                            </p:stCondLst>
                            <p:childTnLst>
                              <p:par>
                                <p:cTn id="33" presetID="22" presetClass="entr" presetSubtype="8" fill="hold" grpId="0" nodeType="after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wipe(left)">
                                      <p:cBhvr>
                                        <p:cTn id="35" dur="500"/>
                                        <p:tgtEl>
                                          <p:spTgt spid="7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wipe(left)">
                                      <p:cBhvr>
                                        <p:cTn id="38" dur="500"/>
                                        <p:tgtEl>
                                          <p:spTgt spid="55"/>
                                        </p:tgtEl>
                                      </p:cBhvr>
                                    </p:animEffect>
                                  </p:childTnLst>
                                </p:cTn>
                              </p:par>
                            </p:childTnLst>
                          </p:cTn>
                        </p:par>
                        <p:par>
                          <p:cTn id="39" fill="hold">
                            <p:stCondLst>
                              <p:cond delay="4250"/>
                            </p:stCondLst>
                            <p:childTnLst>
                              <p:par>
                                <p:cTn id="40" presetID="12" presetClass="entr" presetSubtype="2" fill="hold" nodeType="afterEffect">
                                  <p:stCondLst>
                                    <p:cond delay="0"/>
                                  </p:stCondLst>
                                  <p:childTnLst>
                                    <p:set>
                                      <p:cBhvr>
                                        <p:cTn id="41" dur="1" fill="hold">
                                          <p:stCondLst>
                                            <p:cond delay="0"/>
                                          </p:stCondLst>
                                        </p:cTn>
                                        <p:tgtEl>
                                          <p:spTgt spid="67"/>
                                        </p:tgtEl>
                                        <p:attrNameLst>
                                          <p:attrName>style.visibility</p:attrName>
                                        </p:attrNameLst>
                                      </p:cBhvr>
                                      <p:to>
                                        <p:strVal val="visible"/>
                                      </p:to>
                                    </p:set>
                                    <p:anim calcmode="lin" valueType="num">
                                      <p:cBhvr additive="base">
                                        <p:cTn id="42" dur="500"/>
                                        <p:tgtEl>
                                          <p:spTgt spid="67"/>
                                        </p:tgtEl>
                                        <p:attrNameLst>
                                          <p:attrName>ppt_x</p:attrName>
                                        </p:attrNameLst>
                                      </p:cBhvr>
                                      <p:tavLst>
                                        <p:tav tm="0">
                                          <p:val>
                                            <p:strVal val="#ppt_x+#ppt_w*1.125000"/>
                                          </p:val>
                                        </p:tav>
                                        <p:tav tm="100000">
                                          <p:val>
                                            <p:strVal val="#ppt_x"/>
                                          </p:val>
                                        </p:tav>
                                      </p:tavLst>
                                    </p:anim>
                                    <p:animEffect transition="in" filter="wipe(left)">
                                      <p:cBhvr>
                                        <p:cTn id="43" dur="500"/>
                                        <p:tgtEl>
                                          <p:spTgt spid="67"/>
                                        </p:tgtEl>
                                      </p:cBhvr>
                                    </p:animEffect>
                                  </p:childTnLst>
                                </p:cTn>
                              </p:par>
                              <p:par>
                                <p:cTn id="44" presetID="12" presetClass="entr" presetSubtype="8" fill="hold" nodeType="withEffect">
                                  <p:stCondLst>
                                    <p:cond delay="250"/>
                                  </p:stCondLst>
                                  <p:childTnLst>
                                    <p:set>
                                      <p:cBhvr>
                                        <p:cTn id="45" dur="1" fill="hold">
                                          <p:stCondLst>
                                            <p:cond delay="0"/>
                                          </p:stCondLst>
                                        </p:cTn>
                                        <p:tgtEl>
                                          <p:spTgt spid="70"/>
                                        </p:tgtEl>
                                        <p:attrNameLst>
                                          <p:attrName>style.visibility</p:attrName>
                                        </p:attrNameLst>
                                      </p:cBhvr>
                                      <p:to>
                                        <p:strVal val="visible"/>
                                      </p:to>
                                    </p:set>
                                    <p:anim calcmode="lin" valueType="num">
                                      <p:cBhvr additive="base">
                                        <p:cTn id="46" dur="500"/>
                                        <p:tgtEl>
                                          <p:spTgt spid="70"/>
                                        </p:tgtEl>
                                        <p:attrNameLst>
                                          <p:attrName>ppt_x</p:attrName>
                                        </p:attrNameLst>
                                      </p:cBhvr>
                                      <p:tavLst>
                                        <p:tav tm="0">
                                          <p:val>
                                            <p:strVal val="#ppt_x-#ppt_w*1.125000"/>
                                          </p:val>
                                        </p:tav>
                                        <p:tav tm="100000">
                                          <p:val>
                                            <p:strVal val="#ppt_x"/>
                                          </p:val>
                                        </p:tav>
                                      </p:tavLst>
                                    </p:anim>
                                    <p:animEffect transition="in" filter="wipe(right)">
                                      <p:cBhvr>
                                        <p:cTn id="47" dur="500"/>
                                        <p:tgtEl>
                                          <p:spTgt spid="70"/>
                                        </p:tgtEl>
                                      </p:cBhvr>
                                    </p:animEffect>
                                  </p:childTnLst>
                                </p:cTn>
                              </p:par>
                            </p:childTnLst>
                          </p:cTn>
                        </p:par>
                        <p:par>
                          <p:cTn id="48" fill="hold">
                            <p:stCondLst>
                              <p:cond delay="5000"/>
                            </p:stCondLst>
                            <p:childTnLst>
                              <p:par>
                                <p:cTn id="49" presetID="22" presetClass="entr" presetSubtype="2" fill="hold" grpId="0"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right)">
                                      <p:cBhvr>
                                        <p:cTn id="51" dur="500"/>
                                        <p:tgtEl>
                                          <p:spTgt spid="60"/>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wipe(right)">
                                      <p:cBhvr>
                                        <p:cTn id="54" dur="500"/>
                                        <p:tgtEl>
                                          <p:spTgt spid="61"/>
                                        </p:tgtEl>
                                      </p:cBhvr>
                                    </p:animEffect>
                                  </p:childTnLst>
                                </p:cTn>
                              </p:par>
                            </p:childTnLst>
                          </p:cTn>
                        </p:par>
                        <p:par>
                          <p:cTn id="55" fill="hold">
                            <p:stCondLst>
                              <p:cond delay="5500"/>
                            </p:stCondLst>
                            <p:childTnLst>
                              <p:par>
                                <p:cTn id="56" presetID="22" presetClass="entr" presetSubtype="8" fill="hold" grpId="0" nodeType="after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wipe(left)">
                                      <p:cBhvr>
                                        <p:cTn id="58" dur="500"/>
                                        <p:tgtEl>
                                          <p:spTgt spid="56"/>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wipe(left)">
                                      <p:cBhvr>
                                        <p:cTn id="6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5" grpId="0"/>
      <p:bldP spid="56" grpId="0"/>
      <p:bldP spid="57" grpId="0"/>
      <p:bldP spid="58" grpId="0"/>
      <p:bldP spid="59" grpId="0"/>
      <p:bldP spid="60" grpId="0"/>
      <p:bldP spid="61" grpId="0"/>
      <p:bldP spid="7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grpSp>
        <p:nvGrpSpPr>
          <p:cNvPr id="26" name="组合 25"/>
          <p:cNvGrpSpPr/>
          <p:nvPr/>
        </p:nvGrpSpPr>
        <p:grpSpPr>
          <a:xfrm>
            <a:off x="7265977" y="3743332"/>
            <a:ext cx="1151945" cy="1151945"/>
            <a:chOff x="7265977" y="3743332"/>
            <a:chExt cx="1151945" cy="1151945"/>
          </a:xfrm>
        </p:grpSpPr>
        <p:grpSp>
          <p:nvGrpSpPr>
            <p:cNvPr id="63" name="组合 62"/>
            <p:cNvGrpSpPr/>
            <p:nvPr/>
          </p:nvGrpSpPr>
          <p:grpSpPr>
            <a:xfrm>
              <a:off x="7265977" y="3743332"/>
              <a:ext cx="1151945" cy="1151945"/>
              <a:chOff x="304800" y="673100"/>
              <a:chExt cx="4000500" cy="4000500"/>
            </a:xfrm>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latin typeface="+mj-ea"/>
                  <a:ea typeface="+mj-ea"/>
                </a:endParaRPr>
              </a:p>
            </p:txBody>
          </p:sp>
          <p:sp>
            <p:nvSpPr>
              <p:cNvPr id="65" name="椭圆 64"/>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latin typeface="+mj-ea"/>
                  <a:ea typeface="+mj-ea"/>
                </a:endParaRPr>
              </a:p>
            </p:txBody>
          </p:sp>
        </p:grpSp>
        <p:sp>
          <p:nvSpPr>
            <p:cNvPr id="36" name="Freeform 18"/>
            <p:cNvSpPr>
              <a:spLocks noEditPoints="1"/>
            </p:cNvSpPr>
            <p:nvPr/>
          </p:nvSpPr>
          <p:spPr bwMode="auto">
            <a:xfrm>
              <a:off x="7505246" y="4032957"/>
              <a:ext cx="588312" cy="515424"/>
            </a:xfrm>
            <a:custGeom>
              <a:avLst/>
              <a:gdLst>
                <a:gd name="T0" fmla="*/ 417 w 785"/>
                <a:gd name="T1" fmla="*/ 0 h 690"/>
                <a:gd name="T2" fmla="*/ 417 w 785"/>
                <a:gd name="T3" fmla="*/ 593 h 690"/>
                <a:gd name="T4" fmla="*/ 646 w 785"/>
                <a:gd name="T5" fmla="*/ 690 h 690"/>
                <a:gd name="T6" fmla="*/ 626 w 785"/>
                <a:gd name="T7" fmla="*/ 540 h 690"/>
                <a:gd name="T8" fmla="*/ 30 w 785"/>
                <a:gd name="T9" fmla="*/ 315 h 690"/>
                <a:gd name="T10" fmla="*/ 0 w 785"/>
                <a:gd name="T11" fmla="*/ 396 h 690"/>
                <a:gd name="T12" fmla="*/ 122 w 785"/>
                <a:gd name="T13" fmla="*/ 600 h 690"/>
                <a:gd name="T14" fmla="*/ 214 w 785"/>
                <a:gd name="T15" fmla="*/ 613 h 690"/>
                <a:gd name="T16" fmla="*/ 355 w 785"/>
                <a:gd name="T17" fmla="*/ 609 h 690"/>
                <a:gd name="T18" fmla="*/ 189 w 785"/>
                <a:gd name="T19" fmla="*/ 400 h 690"/>
                <a:gd name="T20" fmla="*/ 257 w 785"/>
                <a:gd name="T21" fmla="*/ 219 h 690"/>
                <a:gd name="T22" fmla="*/ 310 w 785"/>
                <a:gd name="T23" fmla="*/ 241 h 690"/>
                <a:gd name="T24" fmla="*/ 311 w 785"/>
                <a:gd name="T25" fmla="*/ 287 h 690"/>
                <a:gd name="T26" fmla="*/ 317 w 785"/>
                <a:gd name="T27" fmla="*/ 320 h 690"/>
                <a:gd name="T28" fmla="*/ 320 w 785"/>
                <a:gd name="T29" fmla="*/ 371 h 690"/>
                <a:gd name="T30" fmla="*/ 287 w 785"/>
                <a:gd name="T31" fmla="*/ 397 h 690"/>
                <a:gd name="T32" fmla="*/ 189 w 785"/>
                <a:gd name="T33" fmla="*/ 400 h 690"/>
                <a:gd name="T34" fmla="*/ 252 w 785"/>
                <a:gd name="T35" fmla="*/ 295 h 690"/>
                <a:gd name="T36" fmla="*/ 289 w 785"/>
                <a:gd name="T37" fmla="*/ 284 h 690"/>
                <a:gd name="T38" fmla="*/ 289 w 785"/>
                <a:gd name="T39" fmla="*/ 252 h 690"/>
                <a:gd name="T40" fmla="*/ 249 w 785"/>
                <a:gd name="T41" fmla="*/ 240 h 690"/>
                <a:gd name="T42" fmla="*/ 213 w 785"/>
                <a:gd name="T43" fmla="*/ 295 h 690"/>
                <a:gd name="T44" fmla="*/ 258 w 785"/>
                <a:gd name="T45" fmla="*/ 379 h 690"/>
                <a:gd name="T46" fmla="*/ 288 w 785"/>
                <a:gd name="T47" fmla="*/ 373 h 690"/>
                <a:gd name="T48" fmla="*/ 301 w 785"/>
                <a:gd name="T49" fmla="*/ 348 h 690"/>
                <a:gd name="T50" fmla="*/ 281 w 785"/>
                <a:gd name="T51" fmla="*/ 320 h 690"/>
                <a:gd name="T52" fmla="*/ 213 w 785"/>
                <a:gd name="T53" fmla="*/ 317 h 690"/>
                <a:gd name="T54" fmla="*/ 372 w 785"/>
                <a:gd name="T55" fmla="*/ 400 h 690"/>
                <a:gd name="T56" fmla="*/ 440 w 785"/>
                <a:gd name="T57" fmla="*/ 219 h 690"/>
                <a:gd name="T58" fmla="*/ 493 w 785"/>
                <a:gd name="T59" fmla="*/ 241 h 690"/>
                <a:gd name="T60" fmla="*/ 494 w 785"/>
                <a:gd name="T61" fmla="*/ 287 h 690"/>
                <a:gd name="T62" fmla="*/ 500 w 785"/>
                <a:gd name="T63" fmla="*/ 320 h 690"/>
                <a:gd name="T64" fmla="*/ 503 w 785"/>
                <a:gd name="T65" fmla="*/ 371 h 690"/>
                <a:gd name="T66" fmla="*/ 470 w 785"/>
                <a:gd name="T67" fmla="*/ 397 h 690"/>
                <a:gd name="T68" fmla="*/ 372 w 785"/>
                <a:gd name="T69" fmla="*/ 400 h 690"/>
                <a:gd name="T70" fmla="*/ 435 w 785"/>
                <a:gd name="T71" fmla="*/ 295 h 690"/>
                <a:gd name="T72" fmla="*/ 472 w 785"/>
                <a:gd name="T73" fmla="*/ 284 h 690"/>
                <a:gd name="T74" fmla="*/ 472 w 785"/>
                <a:gd name="T75" fmla="*/ 252 h 690"/>
                <a:gd name="T76" fmla="*/ 432 w 785"/>
                <a:gd name="T77" fmla="*/ 240 h 690"/>
                <a:gd name="T78" fmla="*/ 396 w 785"/>
                <a:gd name="T79" fmla="*/ 295 h 690"/>
                <a:gd name="T80" fmla="*/ 441 w 785"/>
                <a:gd name="T81" fmla="*/ 379 h 690"/>
                <a:gd name="T82" fmla="*/ 471 w 785"/>
                <a:gd name="T83" fmla="*/ 373 h 690"/>
                <a:gd name="T84" fmla="*/ 484 w 785"/>
                <a:gd name="T85" fmla="*/ 348 h 690"/>
                <a:gd name="T86" fmla="*/ 464 w 785"/>
                <a:gd name="T87" fmla="*/ 320 h 690"/>
                <a:gd name="T88" fmla="*/ 396 w 785"/>
                <a:gd name="T89" fmla="*/ 317 h 690"/>
                <a:gd name="T90" fmla="*/ 548 w 785"/>
                <a:gd name="T91" fmla="*/ 342 h 690"/>
                <a:gd name="T92" fmla="*/ 578 w 785"/>
                <a:gd name="T93" fmla="*/ 362 h 690"/>
                <a:gd name="T94" fmla="*/ 624 w 785"/>
                <a:gd name="T95" fmla="*/ 382 h 690"/>
                <a:gd name="T96" fmla="*/ 664 w 785"/>
                <a:gd name="T97" fmla="*/ 367 h 690"/>
                <a:gd name="T98" fmla="*/ 664 w 785"/>
                <a:gd name="T99" fmla="*/ 336 h 690"/>
                <a:gd name="T100" fmla="*/ 615 w 785"/>
                <a:gd name="T101" fmla="*/ 317 h 690"/>
                <a:gd name="T102" fmla="*/ 561 w 785"/>
                <a:gd name="T103" fmla="*/ 288 h 690"/>
                <a:gd name="T104" fmla="*/ 562 w 785"/>
                <a:gd name="T105" fmla="*/ 240 h 690"/>
                <a:gd name="T106" fmla="*/ 618 w 785"/>
                <a:gd name="T107" fmla="*/ 216 h 690"/>
                <a:gd name="T108" fmla="*/ 678 w 785"/>
                <a:gd name="T109" fmla="*/ 241 h 690"/>
                <a:gd name="T110" fmla="*/ 664 w 785"/>
                <a:gd name="T111" fmla="*/ 272 h 690"/>
                <a:gd name="T112" fmla="*/ 619 w 785"/>
                <a:gd name="T113" fmla="*/ 237 h 690"/>
                <a:gd name="T114" fmla="*/ 578 w 785"/>
                <a:gd name="T115" fmla="*/ 264 h 690"/>
                <a:gd name="T116" fmla="*/ 621 w 785"/>
                <a:gd name="T117" fmla="*/ 293 h 690"/>
                <a:gd name="T118" fmla="*/ 685 w 785"/>
                <a:gd name="T119" fmla="*/ 323 h 690"/>
                <a:gd name="T120" fmla="*/ 684 w 785"/>
                <a:gd name="T121" fmla="*/ 376 h 690"/>
                <a:gd name="T122" fmla="*/ 625 w 785"/>
                <a:gd name="T123" fmla="*/ 403 h 690"/>
                <a:gd name="T124" fmla="*/ 558 w 785"/>
                <a:gd name="T125" fmla="*/ 37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5" h="690">
                  <a:moveTo>
                    <a:pt x="785" y="297"/>
                  </a:moveTo>
                  <a:cubicBezTo>
                    <a:pt x="785" y="133"/>
                    <a:pt x="620" y="0"/>
                    <a:pt x="417" y="0"/>
                  </a:cubicBezTo>
                  <a:cubicBezTo>
                    <a:pt x="213" y="0"/>
                    <a:pt x="49" y="133"/>
                    <a:pt x="49" y="297"/>
                  </a:cubicBezTo>
                  <a:cubicBezTo>
                    <a:pt x="49" y="460"/>
                    <a:pt x="213" y="593"/>
                    <a:pt x="417" y="593"/>
                  </a:cubicBezTo>
                  <a:cubicBezTo>
                    <a:pt x="436" y="593"/>
                    <a:pt x="455" y="592"/>
                    <a:pt x="473" y="589"/>
                  </a:cubicBezTo>
                  <a:cubicBezTo>
                    <a:pt x="507" y="646"/>
                    <a:pt x="571" y="685"/>
                    <a:pt x="646" y="690"/>
                  </a:cubicBezTo>
                  <a:cubicBezTo>
                    <a:pt x="626" y="664"/>
                    <a:pt x="615" y="632"/>
                    <a:pt x="615" y="598"/>
                  </a:cubicBezTo>
                  <a:cubicBezTo>
                    <a:pt x="615" y="577"/>
                    <a:pt x="619" y="559"/>
                    <a:pt x="626" y="540"/>
                  </a:cubicBezTo>
                  <a:cubicBezTo>
                    <a:pt x="722" y="487"/>
                    <a:pt x="785" y="398"/>
                    <a:pt x="785" y="297"/>
                  </a:cubicBezTo>
                  <a:close/>
                  <a:moveTo>
                    <a:pt x="30" y="315"/>
                  </a:moveTo>
                  <a:cubicBezTo>
                    <a:pt x="30" y="307"/>
                    <a:pt x="31" y="300"/>
                    <a:pt x="32" y="293"/>
                  </a:cubicBezTo>
                  <a:cubicBezTo>
                    <a:pt x="11" y="324"/>
                    <a:pt x="0" y="359"/>
                    <a:pt x="0" y="396"/>
                  </a:cubicBezTo>
                  <a:cubicBezTo>
                    <a:pt x="0" y="473"/>
                    <a:pt x="48" y="541"/>
                    <a:pt x="121" y="581"/>
                  </a:cubicBezTo>
                  <a:cubicBezTo>
                    <a:pt x="122" y="587"/>
                    <a:pt x="122" y="593"/>
                    <a:pt x="122" y="600"/>
                  </a:cubicBezTo>
                  <a:cubicBezTo>
                    <a:pt x="122" y="625"/>
                    <a:pt x="114" y="649"/>
                    <a:pt x="99" y="669"/>
                  </a:cubicBezTo>
                  <a:cubicBezTo>
                    <a:pt x="146" y="666"/>
                    <a:pt x="187" y="645"/>
                    <a:pt x="214" y="613"/>
                  </a:cubicBezTo>
                  <a:cubicBezTo>
                    <a:pt x="234" y="617"/>
                    <a:pt x="255" y="619"/>
                    <a:pt x="276" y="619"/>
                  </a:cubicBezTo>
                  <a:cubicBezTo>
                    <a:pt x="303" y="619"/>
                    <a:pt x="330" y="616"/>
                    <a:pt x="355" y="609"/>
                  </a:cubicBezTo>
                  <a:cubicBezTo>
                    <a:pt x="172" y="592"/>
                    <a:pt x="30" y="467"/>
                    <a:pt x="30" y="315"/>
                  </a:cubicBezTo>
                  <a:close/>
                  <a:moveTo>
                    <a:pt x="189" y="400"/>
                  </a:moveTo>
                  <a:lnTo>
                    <a:pt x="189" y="219"/>
                  </a:lnTo>
                  <a:lnTo>
                    <a:pt x="257" y="219"/>
                  </a:lnTo>
                  <a:cubicBezTo>
                    <a:pt x="271" y="219"/>
                    <a:pt x="282" y="221"/>
                    <a:pt x="290" y="224"/>
                  </a:cubicBezTo>
                  <a:cubicBezTo>
                    <a:pt x="299" y="228"/>
                    <a:pt x="305" y="234"/>
                    <a:pt x="310" y="241"/>
                  </a:cubicBezTo>
                  <a:cubicBezTo>
                    <a:pt x="315" y="249"/>
                    <a:pt x="317" y="257"/>
                    <a:pt x="317" y="265"/>
                  </a:cubicBezTo>
                  <a:cubicBezTo>
                    <a:pt x="317" y="273"/>
                    <a:pt x="315" y="280"/>
                    <a:pt x="311" y="287"/>
                  </a:cubicBezTo>
                  <a:cubicBezTo>
                    <a:pt x="306" y="294"/>
                    <a:pt x="300" y="300"/>
                    <a:pt x="292" y="304"/>
                  </a:cubicBezTo>
                  <a:cubicBezTo>
                    <a:pt x="303" y="307"/>
                    <a:pt x="311" y="312"/>
                    <a:pt x="317" y="320"/>
                  </a:cubicBezTo>
                  <a:cubicBezTo>
                    <a:pt x="323" y="328"/>
                    <a:pt x="326" y="337"/>
                    <a:pt x="326" y="348"/>
                  </a:cubicBezTo>
                  <a:cubicBezTo>
                    <a:pt x="326" y="356"/>
                    <a:pt x="324" y="364"/>
                    <a:pt x="320" y="371"/>
                  </a:cubicBezTo>
                  <a:cubicBezTo>
                    <a:pt x="317" y="379"/>
                    <a:pt x="312" y="384"/>
                    <a:pt x="307" y="388"/>
                  </a:cubicBezTo>
                  <a:cubicBezTo>
                    <a:pt x="302" y="392"/>
                    <a:pt x="295" y="395"/>
                    <a:pt x="287" y="397"/>
                  </a:cubicBezTo>
                  <a:cubicBezTo>
                    <a:pt x="279" y="399"/>
                    <a:pt x="270" y="400"/>
                    <a:pt x="258" y="400"/>
                  </a:cubicBezTo>
                  <a:lnTo>
                    <a:pt x="189" y="400"/>
                  </a:lnTo>
                  <a:close/>
                  <a:moveTo>
                    <a:pt x="213" y="295"/>
                  </a:moveTo>
                  <a:lnTo>
                    <a:pt x="252" y="295"/>
                  </a:lnTo>
                  <a:cubicBezTo>
                    <a:pt x="263" y="295"/>
                    <a:pt x="270" y="294"/>
                    <a:pt x="275" y="293"/>
                  </a:cubicBezTo>
                  <a:cubicBezTo>
                    <a:pt x="281" y="291"/>
                    <a:pt x="286" y="288"/>
                    <a:pt x="289" y="284"/>
                  </a:cubicBezTo>
                  <a:cubicBezTo>
                    <a:pt x="292" y="280"/>
                    <a:pt x="293" y="274"/>
                    <a:pt x="293" y="268"/>
                  </a:cubicBezTo>
                  <a:cubicBezTo>
                    <a:pt x="293" y="262"/>
                    <a:pt x="292" y="257"/>
                    <a:pt x="289" y="252"/>
                  </a:cubicBezTo>
                  <a:cubicBezTo>
                    <a:pt x="286" y="248"/>
                    <a:pt x="282" y="245"/>
                    <a:pt x="277" y="243"/>
                  </a:cubicBezTo>
                  <a:cubicBezTo>
                    <a:pt x="271" y="241"/>
                    <a:pt x="262" y="240"/>
                    <a:pt x="249" y="240"/>
                  </a:cubicBezTo>
                  <a:lnTo>
                    <a:pt x="213" y="240"/>
                  </a:lnTo>
                  <a:lnTo>
                    <a:pt x="213" y="295"/>
                  </a:lnTo>
                  <a:close/>
                  <a:moveTo>
                    <a:pt x="213" y="379"/>
                  </a:moveTo>
                  <a:lnTo>
                    <a:pt x="258" y="379"/>
                  </a:lnTo>
                  <a:cubicBezTo>
                    <a:pt x="266" y="379"/>
                    <a:pt x="271" y="379"/>
                    <a:pt x="274" y="378"/>
                  </a:cubicBezTo>
                  <a:cubicBezTo>
                    <a:pt x="280" y="377"/>
                    <a:pt x="284" y="375"/>
                    <a:pt x="288" y="373"/>
                  </a:cubicBezTo>
                  <a:cubicBezTo>
                    <a:pt x="292" y="371"/>
                    <a:pt x="295" y="367"/>
                    <a:pt x="297" y="363"/>
                  </a:cubicBezTo>
                  <a:cubicBezTo>
                    <a:pt x="300" y="359"/>
                    <a:pt x="301" y="353"/>
                    <a:pt x="301" y="348"/>
                  </a:cubicBezTo>
                  <a:cubicBezTo>
                    <a:pt x="301" y="341"/>
                    <a:pt x="299" y="335"/>
                    <a:pt x="296" y="330"/>
                  </a:cubicBezTo>
                  <a:cubicBezTo>
                    <a:pt x="292" y="325"/>
                    <a:pt x="287" y="322"/>
                    <a:pt x="281" y="320"/>
                  </a:cubicBezTo>
                  <a:cubicBezTo>
                    <a:pt x="275" y="318"/>
                    <a:pt x="266" y="317"/>
                    <a:pt x="255" y="317"/>
                  </a:cubicBezTo>
                  <a:lnTo>
                    <a:pt x="213" y="317"/>
                  </a:lnTo>
                  <a:lnTo>
                    <a:pt x="213" y="379"/>
                  </a:lnTo>
                  <a:close/>
                  <a:moveTo>
                    <a:pt x="372" y="400"/>
                  </a:moveTo>
                  <a:lnTo>
                    <a:pt x="372" y="219"/>
                  </a:lnTo>
                  <a:lnTo>
                    <a:pt x="440" y="219"/>
                  </a:lnTo>
                  <a:cubicBezTo>
                    <a:pt x="454" y="219"/>
                    <a:pt x="465" y="221"/>
                    <a:pt x="473" y="224"/>
                  </a:cubicBezTo>
                  <a:cubicBezTo>
                    <a:pt x="482" y="228"/>
                    <a:pt x="488" y="234"/>
                    <a:pt x="493" y="241"/>
                  </a:cubicBezTo>
                  <a:cubicBezTo>
                    <a:pt x="498" y="249"/>
                    <a:pt x="500" y="257"/>
                    <a:pt x="500" y="265"/>
                  </a:cubicBezTo>
                  <a:cubicBezTo>
                    <a:pt x="500" y="273"/>
                    <a:pt x="498" y="280"/>
                    <a:pt x="494" y="287"/>
                  </a:cubicBezTo>
                  <a:cubicBezTo>
                    <a:pt x="489" y="294"/>
                    <a:pt x="483" y="300"/>
                    <a:pt x="475" y="304"/>
                  </a:cubicBezTo>
                  <a:cubicBezTo>
                    <a:pt x="486" y="307"/>
                    <a:pt x="494" y="312"/>
                    <a:pt x="500" y="320"/>
                  </a:cubicBezTo>
                  <a:cubicBezTo>
                    <a:pt x="506" y="328"/>
                    <a:pt x="509" y="337"/>
                    <a:pt x="509" y="348"/>
                  </a:cubicBezTo>
                  <a:cubicBezTo>
                    <a:pt x="509" y="356"/>
                    <a:pt x="507" y="364"/>
                    <a:pt x="503" y="371"/>
                  </a:cubicBezTo>
                  <a:cubicBezTo>
                    <a:pt x="500" y="379"/>
                    <a:pt x="495" y="384"/>
                    <a:pt x="490" y="388"/>
                  </a:cubicBezTo>
                  <a:cubicBezTo>
                    <a:pt x="485" y="392"/>
                    <a:pt x="478" y="395"/>
                    <a:pt x="470" y="397"/>
                  </a:cubicBezTo>
                  <a:cubicBezTo>
                    <a:pt x="462" y="399"/>
                    <a:pt x="453" y="400"/>
                    <a:pt x="441" y="400"/>
                  </a:cubicBezTo>
                  <a:lnTo>
                    <a:pt x="372" y="400"/>
                  </a:lnTo>
                  <a:close/>
                  <a:moveTo>
                    <a:pt x="396" y="295"/>
                  </a:moveTo>
                  <a:lnTo>
                    <a:pt x="435" y="295"/>
                  </a:lnTo>
                  <a:cubicBezTo>
                    <a:pt x="446" y="295"/>
                    <a:pt x="453" y="294"/>
                    <a:pt x="458" y="293"/>
                  </a:cubicBezTo>
                  <a:cubicBezTo>
                    <a:pt x="464" y="291"/>
                    <a:pt x="469" y="288"/>
                    <a:pt x="472" y="284"/>
                  </a:cubicBezTo>
                  <a:cubicBezTo>
                    <a:pt x="475" y="280"/>
                    <a:pt x="476" y="274"/>
                    <a:pt x="476" y="268"/>
                  </a:cubicBezTo>
                  <a:cubicBezTo>
                    <a:pt x="476" y="262"/>
                    <a:pt x="475" y="257"/>
                    <a:pt x="472" y="252"/>
                  </a:cubicBezTo>
                  <a:cubicBezTo>
                    <a:pt x="469" y="248"/>
                    <a:pt x="465" y="245"/>
                    <a:pt x="460" y="243"/>
                  </a:cubicBezTo>
                  <a:cubicBezTo>
                    <a:pt x="454" y="241"/>
                    <a:pt x="445" y="240"/>
                    <a:pt x="432" y="240"/>
                  </a:cubicBezTo>
                  <a:lnTo>
                    <a:pt x="396" y="240"/>
                  </a:lnTo>
                  <a:lnTo>
                    <a:pt x="396" y="295"/>
                  </a:lnTo>
                  <a:close/>
                  <a:moveTo>
                    <a:pt x="396" y="379"/>
                  </a:moveTo>
                  <a:lnTo>
                    <a:pt x="441" y="379"/>
                  </a:lnTo>
                  <a:cubicBezTo>
                    <a:pt x="449" y="379"/>
                    <a:pt x="454" y="379"/>
                    <a:pt x="457" y="378"/>
                  </a:cubicBezTo>
                  <a:cubicBezTo>
                    <a:pt x="463" y="377"/>
                    <a:pt x="467" y="375"/>
                    <a:pt x="471" y="373"/>
                  </a:cubicBezTo>
                  <a:cubicBezTo>
                    <a:pt x="475" y="371"/>
                    <a:pt x="478" y="367"/>
                    <a:pt x="480" y="363"/>
                  </a:cubicBezTo>
                  <a:cubicBezTo>
                    <a:pt x="483" y="359"/>
                    <a:pt x="484" y="353"/>
                    <a:pt x="484" y="348"/>
                  </a:cubicBezTo>
                  <a:cubicBezTo>
                    <a:pt x="484" y="341"/>
                    <a:pt x="482" y="335"/>
                    <a:pt x="479" y="330"/>
                  </a:cubicBezTo>
                  <a:cubicBezTo>
                    <a:pt x="475" y="325"/>
                    <a:pt x="470" y="322"/>
                    <a:pt x="464" y="320"/>
                  </a:cubicBezTo>
                  <a:cubicBezTo>
                    <a:pt x="458" y="318"/>
                    <a:pt x="449" y="317"/>
                    <a:pt x="438" y="317"/>
                  </a:cubicBezTo>
                  <a:lnTo>
                    <a:pt x="396" y="317"/>
                  </a:lnTo>
                  <a:lnTo>
                    <a:pt x="396" y="379"/>
                  </a:lnTo>
                  <a:close/>
                  <a:moveTo>
                    <a:pt x="548" y="342"/>
                  </a:moveTo>
                  <a:lnTo>
                    <a:pt x="570" y="340"/>
                  </a:lnTo>
                  <a:cubicBezTo>
                    <a:pt x="571" y="349"/>
                    <a:pt x="574" y="357"/>
                    <a:pt x="578" y="362"/>
                  </a:cubicBezTo>
                  <a:cubicBezTo>
                    <a:pt x="582" y="368"/>
                    <a:pt x="588" y="373"/>
                    <a:pt x="596" y="376"/>
                  </a:cubicBezTo>
                  <a:cubicBezTo>
                    <a:pt x="604" y="380"/>
                    <a:pt x="614" y="382"/>
                    <a:pt x="624" y="382"/>
                  </a:cubicBezTo>
                  <a:cubicBezTo>
                    <a:pt x="633" y="382"/>
                    <a:pt x="641" y="380"/>
                    <a:pt x="648" y="378"/>
                  </a:cubicBezTo>
                  <a:cubicBezTo>
                    <a:pt x="655" y="375"/>
                    <a:pt x="660" y="371"/>
                    <a:pt x="664" y="367"/>
                  </a:cubicBezTo>
                  <a:cubicBezTo>
                    <a:pt x="667" y="362"/>
                    <a:pt x="669" y="357"/>
                    <a:pt x="669" y="351"/>
                  </a:cubicBezTo>
                  <a:cubicBezTo>
                    <a:pt x="669" y="345"/>
                    <a:pt x="667" y="340"/>
                    <a:pt x="664" y="336"/>
                  </a:cubicBezTo>
                  <a:cubicBezTo>
                    <a:pt x="661" y="332"/>
                    <a:pt x="655" y="328"/>
                    <a:pt x="648" y="325"/>
                  </a:cubicBezTo>
                  <a:cubicBezTo>
                    <a:pt x="643" y="324"/>
                    <a:pt x="632" y="321"/>
                    <a:pt x="615" y="317"/>
                  </a:cubicBezTo>
                  <a:cubicBezTo>
                    <a:pt x="599" y="313"/>
                    <a:pt x="587" y="309"/>
                    <a:pt x="580" y="305"/>
                  </a:cubicBezTo>
                  <a:cubicBezTo>
                    <a:pt x="572" y="301"/>
                    <a:pt x="565" y="295"/>
                    <a:pt x="561" y="288"/>
                  </a:cubicBezTo>
                  <a:cubicBezTo>
                    <a:pt x="557" y="282"/>
                    <a:pt x="555" y="274"/>
                    <a:pt x="555" y="266"/>
                  </a:cubicBezTo>
                  <a:cubicBezTo>
                    <a:pt x="555" y="257"/>
                    <a:pt x="557" y="248"/>
                    <a:pt x="562" y="240"/>
                  </a:cubicBezTo>
                  <a:cubicBezTo>
                    <a:pt x="568" y="232"/>
                    <a:pt x="575" y="226"/>
                    <a:pt x="585" y="222"/>
                  </a:cubicBezTo>
                  <a:cubicBezTo>
                    <a:pt x="595" y="218"/>
                    <a:pt x="606" y="216"/>
                    <a:pt x="618" y="216"/>
                  </a:cubicBezTo>
                  <a:cubicBezTo>
                    <a:pt x="632" y="216"/>
                    <a:pt x="644" y="218"/>
                    <a:pt x="654" y="222"/>
                  </a:cubicBezTo>
                  <a:cubicBezTo>
                    <a:pt x="664" y="227"/>
                    <a:pt x="672" y="233"/>
                    <a:pt x="678" y="241"/>
                  </a:cubicBezTo>
                  <a:cubicBezTo>
                    <a:pt x="683" y="250"/>
                    <a:pt x="686" y="259"/>
                    <a:pt x="687" y="270"/>
                  </a:cubicBezTo>
                  <a:lnTo>
                    <a:pt x="664" y="272"/>
                  </a:lnTo>
                  <a:cubicBezTo>
                    <a:pt x="662" y="260"/>
                    <a:pt x="658" y="252"/>
                    <a:pt x="651" y="246"/>
                  </a:cubicBezTo>
                  <a:cubicBezTo>
                    <a:pt x="644" y="240"/>
                    <a:pt x="633" y="237"/>
                    <a:pt x="619" y="237"/>
                  </a:cubicBezTo>
                  <a:cubicBezTo>
                    <a:pt x="605" y="237"/>
                    <a:pt x="594" y="240"/>
                    <a:pt x="588" y="245"/>
                  </a:cubicBezTo>
                  <a:cubicBezTo>
                    <a:pt x="581" y="250"/>
                    <a:pt x="578" y="257"/>
                    <a:pt x="578" y="264"/>
                  </a:cubicBezTo>
                  <a:cubicBezTo>
                    <a:pt x="578" y="271"/>
                    <a:pt x="580" y="276"/>
                    <a:pt x="585" y="280"/>
                  </a:cubicBezTo>
                  <a:cubicBezTo>
                    <a:pt x="589" y="284"/>
                    <a:pt x="601" y="289"/>
                    <a:pt x="621" y="293"/>
                  </a:cubicBezTo>
                  <a:cubicBezTo>
                    <a:pt x="640" y="298"/>
                    <a:pt x="654" y="301"/>
                    <a:pt x="661" y="305"/>
                  </a:cubicBezTo>
                  <a:cubicBezTo>
                    <a:pt x="672" y="310"/>
                    <a:pt x="679" y="316"/>
                    <a:pt x="685" y="323"/>
                  </a:cubicBezTo>
                  <a:cubicBezTo>
                    <a:pt x="690" y="331"/>
                    <a:pt x="692" y="339"/>
                    <a:pt x="692" y="349"/>
                  </a:cubicBezTo>
                  <a:cubicBezTo>
                    <a:pt x="692" y="359"/>
                    <a:pt x="689" y="368"/>
                    <a:pt x="684" y="376"/>
                  </a:cubicBezTo>
                  <a:cubicBezTo>
                    <a:pt x="678" y="385"/>
                    <a:pt x="670" y="391"/>
                    <a:pt x="660" y="396"/>
                  </a:cubicBezTo>
                  <a:cubicBezTo>
                    <a:pt x="650" y="401"/>
                    <a:pt x="638" y="403"/>
                    <a:pt x="625" y="403"/>
                  </a:cubicBezTo>
                  <a:cubicBezTo>
                    <a:pt x="609" y="403"/>
                    <a:pt x="595" y="401"/>
                    <a:pt x="584" y="396"/>
                  </a:cubicBezTo>
                  <a:cubicBezTo>
                    <a:pt x="573" y="391"/>
                    <a:pt x="564" y="384"/>
                    <a:pt x="558" y="375"/>
                  </a:cubicBezTo>
                  <a:cubicBezTo>
                    <a:pt x="551" y="365"/>
                    <a:pt x="548" y="354"/>
                    <a:pt x="548" y="342"/>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zh-CN" altLang="en-US">
                <a:latin typeface="+mj-ea"/>
                <a:ea typeface="+mj-ea"/>
              </a:endParaRPr>
            </a:p>
          </p:txBody>
        </p:sp>
      </p:grpSp>
      <p:grpSp>
        <p:nvGrpSpPr>
          <p:cNvPr id="69" name="组合 68"/>
          <p:cNvGrpSpPr/>
          <p:nvPr/>
        </p:nvGrpSpPr>
        <p:grpSpPr>
          <a:xfrm>
            <a:off x="5746244" y="3743332"/>
            <a:ext cx="1151945" cy="1151945"/>
            <a:chOff x="5746244" y="3743332"/>
            <a:chExt cx="1151945" cy="1151945"/>
          </a:xfrm>
        </p:grpSpPr>
        <p:grpSp>
          <p:nvGrpSpPr>
            <p:cNvPr id="60" name="组合 59"/>
            <p:cNvGrpSpPr/>
            <p:nvPr/>
          </p:nvGrpSpPr>
          <p:grpSpPr>
            <a:xfrm>
              <a:off x="5746244" y="3743332"/>
              <a:ext cx="1151945" cy="1151945"/>
              <a:chOff x="304800" y="673100"/>
              <a:chExt cx="4000500" cy="4000500"/>
            </a:xfrm>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latin typeface="+mj-ea"/>
                  <a:ea typeface="+mj-ea"/>
                </a:endParaRPr>
              </a:p>
            </p:txBody>
          </p:sp>
          <p:sp>
            <p:nvSpPr>
              <p:cNvPr id="62" name="椭圆 61"/>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latin typeface="+mj-ea"/>
                  <a:ea typeface="+mj-ea"/>
                </a:endParaRPr>
              </a:p>
            </p:txBody>
          </p:sp>
        </p:grpSp>
        <p:grpSp>
          <p:nvGrpSpPr>
            <p:cNvPr id="37" name="组合 36"/>
            <p:cNvGrpSpPr/>
            <p:nvPr/>
          </p:nvGrpSpPr>
          <p:grpSpPr>
            <a:xfrm>
              <a:off x="6035001" y="4019566"/>
              <a:ext cx="574429" cy="494599"/>
              <a:chOff x="3379788" y="4325938"/>
              <a:chExt cx="525462" cy="452437"/>
            </a:xfrm>
            <a:solidFill>
              <a:srgbClr val="C00000"/>
            </a:solidFill>
          </p:grpSpPr>
          <p:sp>
            <p:nvSpPr>
              <p:cNvPr id="41" name="Freeform 14"/>
              <p:cNvSpPr>
                <a:spLocks noEditPoints="1"/>
              </p:cNvSpPr>
              <p:nvPr/>
            </p:nvSpPr>
            <p:spPr bwMode="auto">
              <a:xfrm>
                <a:off x="3379788" y="4394200"/>
                <a:ext cx="482600" cy="384175"/>
              </a:xfrm>
              <a:custGeom>
                <a:avLst/>
                <a:gdLst>
                  <a:gd name="T0" fmla="*/ 580 w 704"/>
                  <a:gd name="T1" fmla="*/ 236 h 561"/>
                  <a:gd name="T2" fmla="*/ 564 w 704"/>
                  <a:gd name="T3" fmla="*/ 214 h 561"/>
                  <a:gd name="T4" fmla="*/ 558 w 704"/>
                  <a:gd name="T5" fmla="*/ 130 h 561"/>
                  <a:gd name="T6" fmla="*/ 409 w 704"/>
                  <a:gd name="T7" fmla="*/ 136 h 561"/>
                  <a:gd name="T8" fmla="*/ 385 w 704"/>
                  <a:gd name="T9" fmla="*/ 99 h 561"/>
                  <a:gd name="T10" fmla="*/ 264 w 704"/>
                  <a:gd name="T11" fmla="*/ 37 h 561"/>
                  <a:gd name="T12" fmla="*/ 64 w 704"/>
                  <a:gd name="T13" fmla="*/ 203 h 561"/>
                  <a:gd name="T14" fmla="*/ 8 w 704"/>
                  <a:gd name="T15" fmla="*/ 355 h 561"/>
                  <a:gd name="T16" fmla="*/ 301 w 704"/>
                  <a:gd name="T17" fmla="*/ 551 h 561"/>
                  <a:gd name="T18" fmla="*/ 652 w 704"/>
                  <a:gd name="T19" fmla="*/ 396 h 561"/>
                  <a:gd name="T20" fmla="*/ 580 w 704"/>
                  <a:gd name="T21" fmla="*/ 236 h 561"/>
                  <a:gd name="T22" fmla="*/ 310 w 704"/>
                  <a:gd name="T23" fmla="*/ 510 h 561"/>
                  <a:gd name="T24" fmla="*/ 310 w 704"/>
                  <a:gd name="T25" fmla="*/ 510 h 561"/>
                  <a:gd name="T26" fmla="*/ 82 w 704"/>
                  <a:gd name="T27" fmla="*/ 368 h 561"/>
                  <a:gd name="T28" fmla="*/ 310 w 704"/>
                  <a:gd name="T29" fmla="*/ 210 h 561"/>
                  <a:gd name="T30" fmla="*/ 539 w 704"/>
                  <a:gd name="T31" fmla="*/ 340 h 561"/>
                  <a:gd name="T32" fmla="*/ 310 w 704"/>
                  <a:gd name="T33" fmla="*/ 51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4" h="561">
                    <a:moveTo>
                      <a:pt x="580" y="236"/>
                    </a:moveTo>
                    <a:cubicBezTo>
                      <a:pt x="550" y="230"/>
                      <a:pt x="564" y="214"/>
                      <a:pt x="564" y="214"/>
                    </a:cubicBezTo>
                    <a:cubicBezTo>
                      <a:pt x="564" y="214"/>
                      <a:pt x="594" y="165"/>
                      <a:pt x="558" y="130"/>
                    </a:cubicBezTo>
                    <a:cubicBezTo>
                      <a:pt x="515" y="86"/>
                      <a:pt x="409" y="136"/>
                      <a:pt x="409" y="136"/>
                    </a:cubicBezTo>
                    <a:cubicBezTo>
                      <a:pt x="368" y="148"/>
                      <a:pt x="379" y="130"/>
                      <a:pt x="385" y="99"/>
                    </a:cubicBezTo>
                    <a:cubicBezTo>
                      <a:pt x="385" y="62"/>
                      <a:pt x="372" y="0"/>
                      <a:pt x="264" y="37"/>
                    </a:cubicBezTo>
                    <a:cubicBezTo>
                      <a:pt x="157" y="74"/>
                      <a:pt x="64" y="203"/>
                      <a:pt x="64" y="203"/>
                    </a:cubicBezTo>
                    <a:cubicBezTo>
                      <a:pt x="0" y="289"/>
                      <a:pt x="8" y="355"/>
                      <a:pt x="8" y="355"/>
                    </a:cubicBezTo>
                    <a:cubicBezTo>
                      <a:pt x="24" y="501"/>
                      <a:pt x="180" y="542"/>
                      <a:pt x="301" y="551"/>
                    </a:cubicBezTo>
                    <a:cubicBezTo>
                      <a:pt x="428" y="561"/>
                      <a:pt x="600" y="507"/>
                      <a:pt x="652" y="396"/>
                    </a:cubicBezTo>
                    <a:cubicBezTo>
                      <a:pt x="704" y="286"/>
                      <a:pt x="610" y="242"/>
                      <a:pt x="580" y="236"/>
                    </a:cubicBezTo>
                    <a:close/>
                    <a:moveTo>
                      <a:pt x="310" y="510"/>
                    </a:moveTo>
                    <a:lnTo>
                      <a:pt x="310" y="510"/>
                    </a:lnTo>
                    <a:cubicBezTo>
                      <a:pt x="184" y="516"/>
                      <a:pt x="82" y="452"/>
                      <a:pt x="82" y="368"/>
                    </a:cubicBezTo>
                    <a:cubicBezTo>
                      <a:pt x="82" y="283"/>
                      <a:pt x="184" y="216"/>
                      <a:pt x="310" y="210"/>
                    </a:cubicBezTo>
                    <a:cubicBezTo>
                      <a:pt x="437" y="204"/>
                      <a:pt x="539" y="256"/>
                      <a:pt x="539" y="340"/>
                    </a:cubicBezTo>
                    <a:cubicBezTo>
                      <a:pt x="539" y="425"/>
                      <a:pt x="437" y="504"/>
                      <a:pt x="310" y="5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a:latin typeface="+mj-ea"/>
                  <a:ea typeface="+mj-ea"/>
                </a:endParaRPr>
              </a:p>
            </p:txBody>
          </p:sp>
          <p:sp>
            <p:nvSpPr>
              <p:cNvPr id="42" name="Freeform 15"/>
              <p:cNvSpPr>
                <a:spLocks noEditPoints="1"/>
              </p:cNvSpPr>
              <p:nvPr/>
            </p:nvSpPr>
            <p:spPr bwMode="auto">
              <a:xfrm>
                <a:off x="3478582" y="4576151"/>
                <a:ext cx="190500" cy="169862"/>
              </a:xfrm>
              <a:custGeom>
                <a:avLst/>
                <a:gdLst>
                  <a:gd name="T0" fmla="*/ 127 w 277"/>
                  <a:gd name="T1" fmla="*/ 15 h 246"/>
                  <a:gd name="T2" fmla="*/ 15 w 277"/>
                  <a:gd name="T3" fmla="*/ 148 h 246"/>
                  <a:gd name="T4" fmla="*/ 49 w 277"/>
                  <a:gd name="T5" fmla="*/ 205 h 246"/>
                  <a:gd name="T6" fmla="*/ 239 w 277"/>
                  <a:gd name="T7" fmla="*/ 171 h 246"/>
                  <a:gd name="T8" fmla="*/ 127 w 277"/>
                  <a:gd name="T9" fmla="*/ 15 h 246"/>
                  <a:gd name="T10" fmla="*/ 95 w 277"/>
                  <a:gd name="T11" fmla="*/ 182 h 246"/>
                  <a:gd name="T12" fmla="*/ 95 w 277"/>
                  <a:gd name="T13" fmla="*/ 182 h 246"/>
                  <a:gd name="T14" fmla="*/ 52 w 277"/>
                  <a:gd name="T15" fmla="*/ 151 h 246"/>
                  <a:gd name="T16" fmla="*/ 93 w 277"/>
                  <a:gd name="T17" fmla="*/ 108 h 246"/>
                  <a:gd name="T18" fmla="*/ 138 w 277"/>
                  <a:gd name="T19" fmla="*/ 141 h 246"/>
                  <a:gd name="T20" fmla="*/ 95 w 277"/>
                  <a:gd name="T21" fmla="*/ 182 h 246"/>
                  <a:gd name="T22" fmla="*/ 170 w 277"/>
                  <a:gd name="T23" fmla="*/ 118 h 246"/>
                  <a:gd name="T24" fmla="*/ 170 w 277"/>
                  <a:gd name="T25" fmla="*/ 118 h 246"/>
                  <a:gd name="T26" fmla="*/ 148 w 277"/>
                  <a:gd name="T27" fmla="*/ 116 h 246"/>
                  <a:gd name="T28" fmla="*/ 153 w 277"/>
                  <a:gd name="T29" fmla="*/ 92 h 246"/>
                  <a:gd name="T30" fmla="*/ 177 w 277"/>
                  <a:gd name="T31" fmla="*/ 94 h 246"/>
                  <a:gd name="T32" fmla="*/ 170 w 277"/>
                  <a:gd name="T33" fmla="*/ 1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46">
                    <a:moveTo>
                      <a:pt x="127" y="15"/>
                    </a:moveTo>
                    <a:cubicBezTo>
                      <a:pt x="0" y="29"/>
                      <a:pt x="15" y="148"/>
                      <a:pt x="15" y="148"/>
                    </a:cubicBezTo>
                    <a:cubicBezTo>
                      <a:pt x="15" y="148"/>
                      <a:pt x="13" y="186"/>
                      <a:pt x="49" y="205"/>
                    </a:cubicBezTo>
                    <a:cubicBezTo>
                      <a:pt x="123" y="246"/>
                      <a:pt x="200" y="221"/>
                      <a:pt x="239" y="171"/>
                    </a:cubicBezTo>
                    <a:cubicBezTo>
                      <a:pt x="277" y="121"/>
                      <a:pt x="255" y="0"/>
                      <a:pt x="127" y="15"/>
                    </a:cubicBezTo>
                    <a:close/>
                    <a:moveTo>
                      <a:pt x="95" y="182"/>
                    </a:moveTo>
                    <a:lnTo>
                      <a:pt x="95" y="182"/>
                    </a:lnTo>
                    <a:cubicBezTo>
                      <a:pt x="71" y="184"/>
                      <a:pt x="52" y="171"/>
                      <a:pt x="52" y="151"/>
                    </a:cubicBezTo>
                    <a:cubicBezTo>
                      <a:pt x="52" y="131"/>
                      <a:pt x="69" y="110"/>
                      <a:pt x="93" y="108"/>
                    </a:cubicBezTo>
                    <a:cubicBezTo>
                      <a:pt x="120" y="105"/>
                      <a:pt x="138" y="121"/>
                      <a:pt x="138" y="141"/>
                    </a:cubicBezTo>
                    <a:cubicBezTo>
                      <a:pt x="138" y="161"/>
                      <a:pt x="119" y="179"/>
                      <a:pt x="95" y="182"/>
                    </a:cubicBezTo>
                    <a:close/>
                    <a:moveTo>
                      <a:pt x="170" y="118"/>
                    </a:moveTo>
                    <a:lnTo>
                      <a:pt x="170" y="118"/>
                    </a:lnTo>
                    <a:cubicBezTo>
                      <a:pt x="162" y="124"/>
                      <a:pt x="152" y="123"/>
                      <a:pt x="148" y="116"/>
                    </a:cubicBezTo>
                    <a:cubicBezTo>
                      <a:pt x="143" y="109"/>
                      <a:pt x="145" y="98"/>
                      <a:pt x="153" y="92"/>
                    </a:cubicBezTo>
                    <a:cubicBezTo>
                      <a:pt x="163" y="85"/>
                      <a:pt x="173" y="87"/>
                      <a:pt x="177" y="94"/>
                    </a:cubicBezTo>
                    <a:cubicBezTo>
                      <a:pt x="181" y="101"/>
                      <a:pt x="178" y="112"/>
                      <a:pt x="170" y="1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a:latin typeface="+mj-ea"/>
                  <a:ea typeface="+mj-ea"/>
                </a:endParaRPr>
              </a:p>
            </p:txBody>
          </p:sp>
          <p:sp>
            <p:nvSpPr>
              <p:cNvPr id="43" name="Freeform 16"/>
              <p:cNvSpPr>
                <a:spLocks/>
              </p:cNvSpPr>
              <p:nvPr/>
            </p:nvSpPr>
            <p:spPr bwMode="auto">
              <a:xfrm>
                <a:off x="3727450" y="4325938"/>
                <a:ext cx="177800" cy="200025"/>
              </a:xfrm>
              <a:custGeom>
                <a:avLst/>
                <a:gdLst>
                  <a:gd name="T0" fmla="*/ 256 w 259"/>
                  <a:gd name="T1" fmla="*/ 269 h 293"/>
                  <a:gd name="T2" fmla="*/ 257 w 259"/>
                  <a:gd name="T3" fmla="*/ 262 h 293"/>
                  <a:gd name="T4" fmla="*/ 259 w 259"/>
                  <a:gd name="T5" fmla="*/ 228 h 293"/>
                  <a:gd name="T6" fmla="*/ 32 w 259"/>
                  <a:gd name="T7" fmla="*/ 0 h 293"/>
                  <a:gd name="T8" fmla="*/ 0 w 259"/>
                  <a:gd name="T9" fmla="*/ 31 h 293"/>
                  <a:gd name="T10" fmla="*/ 32 w 259"/>
                  <a:gd name="T11" fmla="*/ 63 h 293"/>
                  <a:gd name="T12" fmla="*/ 196 w 259"/>
                  <a:gd name="T13" fmla="*/ 228 h 293"/>
                  <a:gd name="T14" fmla="*/ 194 w 259"/>
                  <a:gd name="T15" fmla="*/ 258 h 293"/>
                  <a:gd name="T16" fmla="*/ 194 w 259"/>
                  <a:gd name="T17" fmla="*/ 258 h 293"/>
                  <a:gd name="T18" fmla="*/ 194 w 259"/>
                  <a:gd name="T19" fmla="*/ 261 h 293"/>
                  <a:gd name="T20" fmla="*/ 225 w 259"/>
                  <a:gd name="T21" fmla="*/ 293 h 293"/>
                  <a:gd name="T22" fmla="*/ 256 w 259"/>
                  <a:gd name="T23" fmla="*/ 269 h 293"/>
                  <a:gd name="T24" fmla="*/ 256 w 259"/>
                  <a:gd name="T25" fmla="*/ 269 h 293"/>
                  <a:gd name="T26" fmla="*/ 256 w 259"/>
                  <a:gd name="T27" fmla="*/ 26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3">
                    <a:moveTo>
                      <a:pt x="256" y="269"/>
                    </a:moveTo>
                    <a:cubicBezTo>
                      <a:pt x="256" y="267"/>
                      <a:pt x="257" y="264"/>
                      <a:pt x="257" y="262"/>
                    </a:cubicBezTo>
                    <a:cubicBezTo>
                      <a:pt x="258" y="250"/>
                      <a:pt x="259" y="239"/>
                      <a:pt x="259" y="228"/>
                    </a:cubicBezTo>
                    <a:cubicBezTo>
                      <a:pt x="259" y="102"/>
                      <a:pt x="157" y="0"/>
                      <a:pt x="32" y="0"/>
                    </a:cubicBezTo>
                    <a:cubicBezTo>
                      <a:pt x="14" y="0"/>
                      <a:pt x="0" y="14"/>
                      <a:pt x="0" y="31"/>
                    </a:cubicBezTo>
                    <a:cubicBezTo>
                      <a:pt x="0" y="49"/>
                      <a:pt x="14" y="63"/>
                      <a:pt x="32" y="63"/>
                    </a:cubicBezTo>
                    <a:cubicBezTo>
                      <a:pt x="123" y="63"/>
                      <a:pt x="196" y="137"/>
                      <a:pt x="196" y="228"/>
                    </a:cubicBezTo>
                    <a:cubicBezTo>
                      <a:pt x="196" y="238"/>
                      <a:pt x="196" y="248"/>
                      <a:pt x="194" y="258"/>
                    </a:cubicBezTo>
                    <a:lnTo>
                      <a:pt x="194" y="258"/>
                    </a:lnTo>
                    <a:cubicBezTo>
                      <a:pt x="194" y="259"/>
                      <a:pt x="194" y="260"/>
                      <a:pt x="194" y="261"/>
                    </a:cubicBezTo>
                    <a:cubicBezTo>
                      <a:pt x="194" y="279"/>
                      <a:pt x="208" y="293"/>
                      <a:pt x="225" y="293"/>
                    </a:cubicBezTo>
                    <a:cubicBezTo>
                      <a:pt x="240" y="293"/>
                      <a:pt x="252" y="283"/>
                      <a:pt x="256" y="269"/>
                    </a:cubicBezTo>
                    <a:lnTo>
                      <a:pt x="256" y="269"/>
                    </a:lnTo>
                    <a:cubicBezTo>
                      <a:pt x="256" y="269"/>
                      <a:pt x="256" y="269"/>
                      <a:pt x="256" y="2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a:latin typeface="+mj-ea"/>
                  <a:ea typeface="+mj-ea"/>
                </a:endParaRPr>
              </a:p>
            </p:txBody>
          </p:sp>
          <p:sp>
            <p:nvSpPr>
              <p:cNvPr id="44" name="Freeform 17"/>
              <p:cNvSpPr>
                <a:spLocks/>
              </p:cNvSpPr>
              <p:nvPr/>
            </p:nvSpPr>
            <p:spPr bwMode="auto">
              <a:xfrm>
                <a:off x="3732213" y="4395788"/>
                <a:ext cx="103187" cy="112712"/>
              </a:xfrm>
              <a:custGeom>
                <a:avLst/>
                <a:gdLst>
                  <a:gd name="T0" fmla="*/ 151 w 152"/>
                  <a:gd name="T1" fmla="*/ 137 h 164"/>
                  <a:gd name="T2" fmla="*/ 152 w 152"/>
                  <a:gd name="T3" fmla="*/ 126 h 164"/>
                  <a:gd name="T4" fmla="*/ 26 w 152"/>
                  <a:gd name="T5" fmla="*/ 0 h 164"/>
                  <a:gd name="T6" fmla="*/ 0 w 152"/>
                  <a:gd name="T7" fmla="*/ 26 h 164"/>
                  <a:gd name="T8" fmla="*/ 26 w 152"/>
                  <a:gd name="T9" fmla="*/ 52 h 164"/>
                  <a:gd name="T10" fmla="*/ 99 w 152"/>
                  <a:gd name="T11" fmla="*/ 126 h 164"/>
                  <a:gd name="T12" fmla="*/ 99 w 152"/>
                  <a:gd name="T13" fmla="*/ 135 h 164"/>
                  <a:gd name="T14" fmla="*/ 99 w 152"/>
                  <a:gd name="T15" fmla="*/ 135 h 164"/>
                  <a:gd name="T16" fmla="*/ 99 w 152"/>
                  <a:gd name="T17" fmla="*/ 138 h 164"/>
                  <a:gd name="T18" fmla="*/ 125 w 152"/>
                  <a:gd name="T19" fmla="*/ 164 h 164"/>
                  <a:gd name="T20" fmla="*/ 151 w 152"/>
                  <a:gd name="T21" fmla="*/ 142 h 164"/>
                  <a:gd name="T22" fmla="*/ 151 w 152"/>
                  <a:gd name="T23" fmla="*/ 142 h 164"/>
                  <a:gd name="T24" fmla="*/ 151 w 152"/>
                  <a:gd name="T25" fmla="*/ 140 h 164"/>
                  <a:gd name="T26" fmla="*/ 151 w 152"/>
                  <a:gd name="T27" fmla="*/ 138 h 164"/>
                  <a:gd name="T28" fmla="*/ 151 w 152"/>
                  <a:gd name="T29"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64">
                    <a:moveTo>
                      <a:pt x="151" y="137"/>
                    </a:moveTo>
                    <a:cubicBezTo>
                      <a:pt x="152" y="133"/>
                      <a:pt x="152" y="130"/>
                      <a:pt x="152" y="126"/>
                    </a:cubicBezTo>
                    <a:cubicBezTo>
                      <a:pt x="152" y="56"/>
                      <a:pt x="95" y="0"/>
                      <a:pt x="26" y="0"/>
                    </a:cubicBezTo>
                    <a:cubicBezTo>
                      <a:pt x="11" y="0"/>
                      <a:pt x="0" y="11"/>
                      <a:pt x="0" y="26"/>
                    </a:cubicBezTo>
                    <a:cubicBezTo>
                      <a:pt x="0" y="40"/>
                      <a:pt x="11" y="52"/>
                      <a:pt x="26" y="52"/>
                    </a:cubicBezTo>
                    <a:cubicBezTo>
                      <a:pt x="66" y="52"/>
                      <a:pt x="99" y="85"/>
                      <a:pt x="99" y="126"/>
                    </a:cubicBezTo>
                    <a:cubicBezTo>
                      <a:pt x="99" y="129"/>
                      <a:pt x="99" y="132"/>
                      <a:pt x="99" y="135"/>
                    </a:cubicBezTo>
                    <a:lnTo>
                      <a:pt x="99" y="135"/>
                    </a:lnTo>
                    <a:cubicBezTo>
                      <a:pt x="99" y="136"/>
                      <a:pt x="99" y="137"/>
                      <a:pt x="99" y="138"/>
                    </a:cubicBezTo>
                    <a:cubicBezTo>
                      <a:pt x="99" y="153"/>
                      <a:pt x="111" y="164"/>
                      <a:pt x="125" y="164"/>
                    </a:cubicBezTo>
                    <a:cubicBezTo>
                      <a:pt x="138" y="164"/>
                      <a:pt x="149" y="154"/>
                      <a:pt x="151" y="142"/>
                    </a:cubicBezTo>
                    <a:lnTo>
                      <a:pt x="151" y="142"/>
                    </a:lnTo>
                    <a:cubicBezTo>
                      <a:pt x="151" y="141"/>
                      <a:pt x="151" y="140"/>
                      <a:pt x="151" y="140"/>
                    </a:cubicBezTo>
                    <a:cubicBezTo>
                      <a:pt x="151" y="139"/>
                      <a:pt x="151" y="139"/>
                      <a:pt x="151" y="138"/>
                    </a:cubicBezTo>
                    <a:cubicBezTo>
                      <a:pt x="151" y="138"/>
                      <a:pt x="151" y="138"/>
                      <a:pt x="151" y="13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a:latin typeface="+mj-ea"/>
                  <a:ea typeface="+mj-ea"/>
                </a:endParaRPr>
              </a:p>
            </p:txBody>
          </p:sp>
        </p:grpSp>
      </p:grpSp>
      <p:grpSp>
        <p:nvGrpSpPr>
          <p:cNvPr id="27" name="组合 26"/>
          <p:cNvGrpSpPr/>
          <p:nvPr/>
        </p:nvGrpSpPr>
        <p:grpSpPr>
          <a:xfrm>
            <a:off x="5736429" y="2213859"/>
            <a:ext cx="1151945" cy="1151945"/>
            <a:chOff x="5746244" y="2213859"/>
            <a:chExt cx="1151945" cy="1151945"/>
          </a:xfrm>
        </p:grpSpPr>
        <p:grpSp>
          <p:nvGrpSpPr>
            <p:cNvPr id="57" name="组合 56"/>
            <p:cNvGrpSpPr/>
            <p:nvPr/>
          </p:nvGrpSpPr>
          <p:grpSpPr>
            <a:xfrm>
              <a:off x="5746244" y="2213859"/>
              <a:ext cx="1151945" cy="1151945"/>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latin typeface="+mj-ea"/>
                  <a:ea typeface="+mj-ea"/>
                </a:endParaRPr>
              </a:p>
            </p:txBody>
          </p:sp>
          <p:sp>
            <p:nvSpPr>
              <p:cNvPr id="59" name="椭圆 58"/>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latin typeface="+mj-ea"/>
                  <a:ea typeface="+mj-ea"/>
                </a:endParaRPr>
              </a:p>
            </p:txBody>
          </p:sp>
        </p:grpSp>
        <p:grpSp>
          <p:nvGrpSpPr>
            <p:cNvPr id="45" name="组合 44"/>
            <p:cNvGrpSpPr/>
            <p:nvPr/>
          </p:nvGrpSpPr>
          <p:grpSpPr>
            <a:xfrm>
              <a:off x="6013981" y="2515838"/>
              <a:ext cx="610874" cy="503276"/>
              <a:chOff x="3376613" y="2879725"/>
              <a:chExt cx="558800" cy="460375"/>
            </a:xfrm>
            <a:solidFill>
              <a:srgbClr val="C00000"/>
            </a:solidFill>
          </p:grpSpPr>
          <p:sp>
            <p:nvSpPr>
              <p:cNvPr id="46" name="Freeform 10"/>
              <p:cNvSpPr>
                <a:spLocks noEditPoints="1"/>
              </p:cNvSpPr>
              <p:nvPr/>
            </p:nvSpPr>
            <p:spPr bwMode="auto">
              <a:xfrm>
                <a:off x="3376613" y="2879725"/>
                <a:ext cx="396875" cy="361950"/>
              </a:xfrm>
              <a:custGeom>
                <a:avLst/>
                <a:gdLst>
                  <a:gd name="T0" fmla="*/ 568 w 580"/>
                  <a:gd name="T1" fmla="*/ 207 h 528"/>
                  <a:gd name="T2" fmla="*/ 580 w 580"/>
                  <a:gd name="T3" fmla="*/ 207 h 528"/>
                  <a:gd name="T4" fmla="*/ 292 w 580"/>
                  <a:gd name="T5" fmla="*/ 0 h 528"/>
                  <a:gd name="T6" fmla="*/ 0 w 580"/>
                  <a:gd name="T7" fmla="*/ 244 h 528"/>
                  <a:gd name="T8" fmla="*/ 114 w 580"/>
                  <a:gd name="T9" fmla="*/ 438 h 528"/>
                  <a:gd name="T10" fmla="*/ 117 w 580"/>
                  <a:gd name="T11" fmla="*/ 440 h 528"/>
                  <a:gd name="T12" fmla="*/ 89 w 580"/>
                  <a:gd name="T13" fmla="*/ 528 h 528"/>
                  <a:gd name="T14" fmla="*/ 194 w 580"/>
                  <a:gd name="T15" fmla="*/ 475 h 528"/>
                  <a:gd name="T16" fmla="*/ 199 w 580"/>
                  <a:gd name="T17" fmla="*/ 476 h 528"/>
                  <a:gd name="T18" fmla="*/ 292 w 580"/>
                  <a:gd name="T19" fmla="*/ 488 h 528"/>
                  <a:gd name="T20" fmla="*/ 311 w 580"/>
                  <a:gd name="T21" fmla="*/ 488 h 528"/>
                  <a:gd name="T22" fmla="*/ 302 w 580"/>
                  <a:gd name="T23" fmla="*/ 430 h 528"/>
                  <a:gd name="T24" fmla="*/ 568 w 580"/>
                  <a:gd name="T25" fmla="*/ 207 h 528"/>
                  <a:gd name="T26" fmla="*/ 393 w 580"/>
                  <a:gd name="T27" fmla="*/ 121 h 528"/>
                  <a:gd name="T28" fmla="*/ 393 w 580"/>
                  <a:gd name="T29" fmla="*/ 121 h 528"/>
                  <a:gd name="T30" fmla="*/ 434 w 580"/>
                  <a:gd name="T31" fmla="*/ 160 h 528"/>
                  <a:gd name="T32" fmla="*/ 393 w 580"/>
                  <a:gd name="T33" fmla="*/ 200 h 528"/>
                  <a:gd name="T34" fmla="*/ 352 w 580"/>
                  <a:gd name="T35" fmla="*/ 160 h 528"/>
                  <a:gd name="T36" fmla="*/ 393 w 580"/>
                  <a:gd name="T37" fmla="*/ 121 h 528"/>
                  <a:gd name="T38" fmla="*/ 190 w 580"/>
                  <a:gd name="T39" fmla="*/ 200 h 528"/>
                  <a:gd name="T40" fmla="*/ 190 w 580"/>
                  <a:gd name="T41" fmla="*/ 200 h 528"/>
                  <a:gd name="T42" fmla="*/ 149 w 580"/>
                  <a:gd name="T43" fmla="*/ 160 h 528"/>
                  <a:gd name="T44" fmla="*/ 190 w 580"/>
                  <a:gd name="T45" fmla="*/ 121 h 528"/>
                  <a:gd name="T46" fmla="*/ 231 w 580"/>
                  <a:gd name="T47" fmla="*/ 160 h 528"/>
                  <a:gd name="T48" fmla="*/ 190 w 580"/>
                  <a:gd name="T49" fmla="*/ 20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0" h="528">
                    <a:moveTo>
                      <a:pt x="568" y="207"/>
                    </a:moveTo>
                    <a:cubicBezTo>
                      <a:pt x="572" y="207"/>
                      <a:pt x="576" y="207"/>
                      <a:pt x="580" y="207"/>
                    </a:cubicBezTo>
                    <a:cubicBezTo>
                      <a:pt x="559" y="90"/>
                      <a:pt x="438" y="0"/>
                      <a:pt x="292" y="0"/>
                    </a:cubicBezTo>
                    <a:cubicBezTo>
                      <a:pt x="130" y="0"/>
                      <a:pt x="0" y="110"/>
                      <a:pt x="0" y="244"/>
                    </a:cubicBezTo>
                    <a:cubicBezTo>
                      <a:pt x="0" y="323"/>
                      <a:pt x="45" y="394"/>
                      <a:pt x="114" y="438"/>
                    </a:cubicBezTo>
                    <a:cubicBezTo>
                      <a:pt x="115" y="439"/>
                      <a:pt x="117" y="440"/>
                      <a:pt x="117" y="440"/>
                    </a:cubicBezTo>
                    <a:lnTo>
                      <a:pt x="89" y="528"/>
                    </a:lnTo>
                    <a:lnTo>
                      <a:pt x="194" y="475"/>
                    </a:lnTo>
                    <a:cubicBezTo>
                      <a:pt x="194" y="475"/>
                      <a:pt x="198" y="476"/>
                      <a:pt x="199" y="476"/>
                    </a:cubicBezTo>
                    <a:cubicBezTo>
                      <a:pt x="228" y="484"/>
                      <a:pt x="259" y="488"/>
                      <a:pt x="292" y="488"/>
                    </a:cubicBezTo>
                    <a:cubicBezTo>
                      <a:pt x="298" y="488"/>
                      <a:pt x="305" y="488"/>
                      <a:pt x="311" y="488"/>
                    </a:cubicBezTo>
                    <a:cubicBezTo>
                      <a:pt x="305" y="469"/>
                      <a:pt x="302" y="450"/>
                      <a:pt x="302" y="430"/>
                    </a:cubicBezTo>
                    <a:cubicBezTo>
                      <a:pt x="302" y="307"/>
                      <a:pt x="421" y="207"/>
                      <a:pt x="568" y="207"/>
                    </a:cubicBezTo>
                    <a:close/>
                    <a:moveTo>
                      <a:pt x="393" y="121"/>
                    </a:moveTo>
                    <a:lnTo>
                      <a:pt x="393" y="121"/>
                    </a:lnTo>
                    <a:cubicBezTo>
                      <a:pt x="416" y="121"/>
                      <a:pt x="434" y="138"/>
                      <a:pt x="434" y="160"/>
                    </a:cubicBezTo>
                    <a:cubicBezTo>
                      <a:pt x="434" y="182"/>
                      <a:pt x="416" y="200"/>
                      <a:pt x="393" y="200"/>
                    </a:cubicBezTo>
                    <a:cubicBezTo>
                      <a:pt x="370" y="200"/>
                      <a:pt x="352" y="182"/>
                      <a:pt x="352" y="160"/>
                    </a:cubicBezTo>
                    <a:cubicBezTo>
                      <a:pt x="352" y="138"/>
                      <a:pt x="370" y="121"/>
                      <a:pt x="393" y="121"/>
                    </a:cubicBezTo>
                    <a:close/>
                    <a:moveTo>
                      <a:pt x="190" y="200"/>
                    </a:moveTo>
                    <a:lnTo>
                      <a:pt x="190" y="200"/>
                    </a:lnTo>
                    <a:cubicBezTo>
                      <a:pt x="167" y="200"/>
                      <a:pt x="149" y="182"/>
                      <a:pt x="149" y="160"/>
                    </a:cubicBezTo>
                    <a:cubicBezTo>
                      <a:pt x="149" y="138"/>
                      <a:pt x="167" y="121"/>
                      <a:pt x="190" y="121"/>
                    </a:cubicBezTo>
                    <a:cubicBezTo>
                      <a:pt x="213" y="121"/>
                      <a:pt x="231" y="138"/>
                      <a:pt x="231" y="160"/>
                    </a:cubicBezTo>
                    <a:cubicBezTo>
                      <a:pt x="231" y="182"/>
                      <a:pt x="213" y="200"/>
                      <a:pt x="190" y="20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a:latin typeface="+mj-ea"/>
                  <a:ea typeface="+mj-ea"/>
                </a:endParaRPr>
              </a:p>
            </p:txBody>
          </p:sp>
          <p:sp>
            <p:nvSpPr>
              <p:cNvPr id="47" name="Freeform 11"/>
              <p:cNvSpPr>
                <a:spLocks noEditPoints="1"/>
              </p:cNvSpPr>
              <p:nvPr/>
            </p:nvSpPr>
            <p:spPr bwMode="auto">
              <a:xfrm>
                <a:off x="3598863" y="3033713"/>
                <a:ext cx="336550" cy="306387"/>
              </a:xfrm>
              <a:custGeom>
                <a:avLst/>
                <a:gdLst>
                  <a:gd name="T0" fmla="*/ 0 w 493"/>
                  <a:gd name="T1" fmla="*/ 206 h 446"/>
                  <a:gd name="T2" fmla="*/ 247 w 493"/>
                  <a:gd name="T3" fmla="*/ 412 h 446"/>
                  <a:gd name="T4" fmla="*/ 325 w 493"/>
                  <a:gd name="T5" fmla="*/ 402 h 446"/>
                  <a:gd name="T6" fmla="*/ 329 w 493"/>
                  <a:gd name="T7" fmla="*/ 401 h 446"/>
                  <a:gd name="T8" fmla="*/ 418 w 493"/>
                  <a:gd name="T9" fmla="*/ 446 h 446"/>
                  <a:gd name="T10" fmla="*/ 394 w 493"/>
                  <a:gd name="T11" fmla="*/ 371 h 446"/>
                  <a:gd name="T12" fmla="*/ 397 w 493"/>
                  <a:gd name="T13" fmla="*/ 370 h 446"/>
                  <a:gd name="T14" fmla="*/ 493 w 493"/>
                  <a:gd name="T15" fmla="*/ 206 h 446"/>
                  <a:gd name="T16" fmla="*/ 247 w 493"/>
                  <a:gd name="T17" fmla="*/ 0 h 446"/>
                  <a:gd name="T18" fmla="*/ 0 w 493"/>
                  <a:gd name="T19" fmla="*/ 206 h 446"/>
                  <a:gd name="T20" fmla="*/ 298 w 493"/>
                  <a:gd name="T21" fmla="*/ 135 h 446"/>
                  <a:gd name="T22" fmla="*/ 298 w 493"/>
                  <a:gd name="T23" fmla="*/ 135 h 446"/>
                  <a:gd name="T24" fmla="*/ 333 w 493"/>
                  <a:gd name="T25" fmla="*/ 102 h 446"/>
                  <a:gd name="T26" fmla="*/ 367 w 493"/>
                  <a:gd name="T27" fmla="*/ 135 h 446"/>
                  <a:gd name="T28" fmla="*/ 333 w 493"/>
                  <a:gd name="T29" fmla="*/ 169 h 446"/>
                  <a:gd name="T30" fmla="*/ 298 w 493"/>
                  <a:gd name="T31" fmla="*/ 135 h 446"/>
                  <a:gd name="T32" fmla="*/ 127 w 493"/>
                  <a:gd name="T33" fmla="*/ 135 h 446"/>
                  <a:gd name="T34" fmla="*/ 127 w 493"/>
                  <a:gd name="T35" fmla="*/ 135 h 446"/>
                  <a:gd name="T36" fmla="*/ 161 w 493"/>
                  <a:gd name="T37" fmla="*/ 102 h 446"/>
                  <a:gd name="T38" fmla="*/ 196 w 493"/>
                  <a:gd name="T39" fmla="*/ 135 h 446"/>
                  <a:gd name="T40" fmla="*/ 161 w 493"/>
                  <a:gd name="T41" fmla="*/ 169 h 446"/>
                  <a:gd name="T42" fmla="*/ 127 w 493"/>
                  <a:gd name="T43" fmla="*/ 1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446">
                    <a:moveTo>
                      <a:pt x="0" y="206"/>
                    </a:moveTo>
                    <a:cubicBezTo>
                      <a:pt x="0" y="320"/>
                      <a:pt x="111" y="412"/>
                      <a:pt x="247" y="412"/>
                    </a:cubicBezTo>
                    <a:cubicBezTo>
                      <a:pt x="274" y="412"/>
                      <a:pt x="300" y="409"/>
                      <a:pt x="325" y="402"/>
                    </a:cubicBezTo>
                    <a:cubicBezTo>
                      <a:pt x="326" y="401"/>
                      <a:pt x="329" y="401"/>
                      <a:pt x="329" y="401"/>
                    </a:cubicBezTo>
                    <a:lnTo>
                      <a:pt x="418" y="446"/>
                    </a:lnTo>
                    <a:lnTo>
                      <a:pt x="394" y="371"/>
                    </a:lnTo>
                    <a:cubicBezTo>
                      <a:pt x="394" y="371"/>
                      <a:pt x="396" y="370"/>
                      <a:pt x="397" y="370"/>
                    </a:cubicBezTo>
                    <a:cubicBezTo>
                      <a:pt x="455" y="332"/>
                      <a:pt x="493" y="273"/>
                      <a:pt x="493" y="206"/>
                    </a:cubicBezTo>
                    <a:cubicBezTo>
                      <a:pt x="493" y="92"/>
                      <a:pt x="383" y="0"/>
                      <a:pt x="247" y="0"/>
                    </a:cubicBezTo>
                    <a:cubicBezTo>
                      <a:pt x="111" y="0"/>
                      <a:pt x="0" y="92"/>
                      <a:pt x="0" y="206"/>
                    </a:cubicBezTo>
                    <a:close/>
                    <a:moveTo>
                      <a:pt x="298" y="135"/>
                    </a:moveTo>
                    <a:lnTo>
                      <a:pt x="298" y="135"/>
                    </a:lnTo>
                    <a:cubicBezTo>
                      <a:pt x="298" y="117"/>
                      <a:pt x="314" y="102"/>
                      <a:pt x="333" y="102"/>
                    </a:cubicBezTo>
                    <a:cubicBezTo>
                      <a:pt x="352" y="102"/>
                      <a:pt x="367" y="117"/>
                      <a:pt x="367" y="135"/>
                    </a:cubicBezTo>
                    <a:cubicBezTo>
                      <a:pt x="367" y="154"/>
                      <a:pt x="352" y="169"/>
                      <a:pt x="333" y="169"/>
                    </a:cubicBezTo>
                    <a:cubicBezTo>
                      <a:pt x="314" y="169"/>
                      <a:pt x="298" y="154"/>
                      <a:pt x="298" y="135"/>
                    </a:cubicBezTo>
                    <a:close/>
                    <a:moveTo>
                      <a:pt x="127" y="135"/>
                    </a:moveTo>
                    <a:lnTo>
                      <a:pt x="127" y="135"/>
                    </a:lnTo>
                    <a:cubicBezTo>
                      <a:pt x="127" y="117"/>
                      <a:pt x="142" y="102"/>
                      <a:pt x="161" y="102"/>
                    </a:cubicBezTo>
                    <a:cubicBezTo>
                      <a:pt x="180" y="102"/>
                      <a:pt x="196" y="117"/>
                      <a:pt x="196" y="135"/>
                    </a:cubicBezTo>
                    <a:cubicBezTo>
                      <a:pt x="196" y="154"/>
                      <a:pt x="180" y="169"/>
                      <a:pt x="161" y="169"/>
                    </a:cubicBezTo>
                    <a:cubicBezTo>
                      <a:pt x="142" y="169"/>
                      <a:pt x="127" y="154"/>
                      <a:pt x="127" y="1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a:latin typeface="+mj-ea"/>
                  <a:ea typeface="+mj-ea"/>
                </a:endParaRPr>
              </a:p>
            </p:txBody>
          </p:sp>
        </p:grpSp>
      </p:grpSp>
      <p:grpSp>
        <p:nvGrpSpPr>
          <p:cNvPr id="24" name="组合 23"/>
          <p:cNvGrpSpPr/>
          <p:nvPr/>
        </p:nvGrpSpPr>
        <p:grpSpPr>
          <a:xfrm>
            <a:off x="7265977" y="2213859"/>
            <a:ext cx="1151945" cy="1151945"/>
            <a:chOff x="7265977" y="2213859"/>
            <a:chExt cx="1151945" cy="1151945"/>
          </a:xfrm>
        </p:grpSpPr>
        <p:grpSp>
          <p:nvGrpSpPr>
            <p:cNvPr id="66" name="组合 65"/>
            <p:cNvGrpSpPr/>
            <p:nvPr/>
          </p:nvGrpSpPr>
          <p:grpSpPr>
            <a:xfrm>
              <a:off x="7265977" y="2213859"/>
              <a:ext cx="1151945" cy="1151945"/>
              <a:chOff x="304800" y="673100"/>
              <a:chExt cx="4000500" cy="4000500"/>
            </a:xfrm>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latin typeface="+mj-ea"/>
                  <a:ea typeface="+mj-ea"/>
                </a:endParaRPr>
              </a:p>
            </p:txBody>
          </p:sp>
          <p:sp>
            <p:nvSpPr>
              <p:cNvPr id="68" name="椭圆 67"/>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C00000"/>
                  </a:solidFill>
                  <a:latin typeface="+mj-ea"/>
                  <a:ea typeface="+mj-ea"/>
                </a:endParaRPr>
              </a:p>
            </p:txBody>
          </p:sp>
        </p:grpSp>
        <p:sp>
          <p:nvSpPr>
            <p:cNvPr id="48" name="Freeform 12"/>
            <p:cNvSpPr>
              <a:spLocks/>
            </p:cNvSpPr>
            <p:nvPr/>
          </p:nvSpPr>
          <p:spPr bwMode="auto">
            <a:xfrm>
              <a:off x="7518516" y="2437036"/>
              <a:ext cx="626492" cy="595254"/>
            </a:xfrm>
            <a:custGeom>
              <a:avLst/>
              <a:gdLst>
                <a:gd name="T0" fmla="*/ 244 w 836"/>
                <a:gd name="T1" fmla="*/ 537 h 795"/>
                <a:gd name="T2" fmla="*/ 510 w 836"/>
                <a:gd name="T3" fmla="*/ 376 h 795"/>
                <a:gd name="T4" fmla="*/ 187 w 836"/>
                <a:gd name="T5" fmla="*/ 332 h 795"/>
                <a:gd name="T6" fmla="*/ 619 w 836"/>
                <a:gd name="T7" fmla="*/ 327 h 795"/>
                <a:gd name="T8" fmla="*/ 619 w 836"/>
                <a:gd name="T9" fmla="*/ 358 h 795"/>
                <a:gd name="T10" fmla="*/ 374 w 836"/>
                <a:gd name="T11" fmla="*/ 533 h 795"/>
                <a:gd name="T12" fmla="*/ 635 w 836"/>
                <a:gd name="T13" fmla="*/ 554 h 795"/>
                <a:gd name="T14" fmla="*/ 627 w 836"/>
                <a:gd name="T15" fmla="*/ 508 h 795"/>
                <a:gd name="T16" fmla="*/ 836 w 836"/>
                <a:gd name="T17" fmla="*/ 304 h 795"/>
                <a:gd name="T18" fmla="*/ 547 w 836"/>
                <a:gd name="T19" fmla="*/ 262 h 795"/>
                <a:gd name="T20" fmla="*/ 418 w 836"/>
                <a:gd name="T21" fmla="*/ 0 h 795"/>
                <a:gd name="T22" fmla="*/ 289 w 836"/>
                <a:gd name="T23" fmla="*/ 262 h 795"/>
                <a:gd name="T24" fmla="*/ 0 w 836"/>
                <a:gd name="T25" fmla="*/ 304 h 795"/>
                <a:gd name="T26" fmla="*/ 209 w 836"/>
                <a:gd name="T27" fmla="*/ 508 h 795"/>
                <a:gd name="T28" fmla="*/ 159 w 836"/>
                <a:gd name="T29" fmla="*/ 795 h 795"/>
                <a:gd name="T30" fmla="*/ 418 w 836"/>
                <a:gd name="T31" fmla="*/ 660 h 795"/>
                <a:gd name="T32" fmla="*/ 676 w 836"/>
                <a:gd name="T33" fmla="*/ 795 h 795"/>
                <a:gd name="T34" fmla="*/ 636 w 836"/>
                <a:gd name="T35" fmla="*/ 559 h 795"/>
                <a:gd name="T36" fmla="*/ 244 w 836"/>
                <a:gd name="T37" fmla="*/ 576 h 795"/>
                <a:gd name="T38" fmla="*/ 244 w 836"/>
                <a:gd name="T39" fmla="*/ 53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795">
                  <a:moveTo>
                    <a:pt x="244" y="537"/>
                  </a:moveTo>
                  <a:cubicBezTo>
                    <a:pt x="263" y="515"/>
                    <a:pt x="510" y="376"/>
                    <a:pt x="510" y="376"/>
                  </a:cubicBezTo>
                  <a:lnTo>
                    <a:pt x="187" y="332"/>
                  </a:lnTo>
                  <a:lnTo>
                    <a:pt x="619" y="327"/>
                  </a:lnTo>
                  <a:cubicBezTo>
                    <a:pt x="619" y="327"/>
                    <a:pt x="634" y="340"/>
                    <a:pt x="619" y="358"/>
                  </a:cubicBezTo>
                  <a:cubicBezTo>
                    <a:pt x="603" y="376"/>
                    <a:pt x="374" y="533"/>
                    <a:pt x="374" y="533"/>
                  </a:cubicBezTo>
                  <a:lnTo>
                    <a:pt x="635" y="554"/>
                  </a:lnTo>
                  <a:lnTo>
                    <a:pt x="627" y="508"/>
                  </a:lnTo>
                  <a:lnTo>
                    <a:pt x="836" y="304"/>
                  </a:lnTo>
                  <a:lnTo>
                    <a:pt x="547" y="262"/>
                  </a:lnTo>
                  <a:lnTo>
                    <a:pt x="418" y="0"/>
                  </a:lnTo>
                  <a:lnTo>
                    <a:pt x="289" y="262"/>
                  </a:lnTo>
                  <a:lnTo>
                    <a:pt x="0" y="304"/>
                  </a:lnTo>
                  <a:lnTo>
                    <a:pt x="209" y="508"/>
                  </a:lnTo>
                  <a:lnTo>
                    <a:pt x="159" y="795"/>
                  </a:lnTo>
                  <a:lnTo>
                    <a:pt x="418" y="660"/>
                  </a:lnTo>
                  <a:lnTo>
                    <a:pt x="676" y="795"/>
                  </a:lnTo>
                  <a:lnTo>
                    <a:pt x="636" y="559"/>
                  </a:lnTo>
                  <a:lnTo>
                    <a:pt x="244" y="576"/>
                  </a:lnTo>
                  <a:cubicBezTo>
                    <a:pt x="244" y="576"/>
                    <a:pt x="225" y="559"/>
                    <a:pt x="244" y="537"/>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zh-CN" altLang="en-US">
                <a:latin typeface="+mj-ea"/>
                <a:ea typeface="+mj-ea"/>
              </a:endParaRPr>
            </a:p>
          </p:txBody>
        </p:sp>
      </p:grpSp>
      <p:sp>
        <p:nvSpPr>
          <p:cNvPr id="49" name="TextBox 48"/>
          <p:cNvSpPr txBox="1"/>
          <p:nvPr/>
        </p:nvSpPr>
        <p:spPr>
          <a:xfrm>
            <a:off x="8888759" y="2734663"/>
            <a:ext cx="2563295" cy="654025"/>
          </a:xfrm>
          <a:prstGeom prst="rect">
            <a:avLst/>
          </a:prstGeom>
          <a:noFill/>
        </p:spPr>
        <p:txBody>
          <a:bodyPr wrap="square" lIns="0" tIns="0" rIns="0" bIns="0" rtlCol="0">
            <a:spAutoFit/>
          </a:bodyPr>
          <a:lstStyle/>
          <a:p>
            <a:pPr algn="just">
              <a:lnSpc>
                <a:spcPts val="1733"/>
              </a:lnSpc>
            </a:pPr>
            <a:r>
              <a:rPr lang="zh-CN" altLang="en-US" sz="1333" dirty="0">
                <a:solidFill>
                  <a:schemeClr val="tx1">
                    <a:lumMod val="65000"/>
                    <a:lumOff val="35000"/>
                  </a:schemeClr>
                </a:solidFill>
                <a:latin typeface="+mj-ea"/>
                <a:ea typeface="+mj-ea"/>
              </a:rPr>
              <a:t>点击输入简要文字内容，文字内容需概括精炼，言简意赅的说明分项内容</a:t>
            </a:r>
            <a:r>
              <a:rPr lang="en-US" altLang="zh-CN" sz="1333" dirty="0">
                <a:solidFill>
                  <a:schemeClr val="tx1">
                    <a:lumMod val="65000"/>
                    <a:lumOff val="35000"/>
                  </a:schemeClr>
                </a:solidFill>
                <a:latin typeface="+mj-ea"/>
                <a:ea typeface="+mj-ea"/>
              </a:rPr>
              <a:t>……</a:t>
            </a:r>
          </a:p>
        </p:txBody>
      </p:sp>
      <p:sp>
        <p:nvSpPr>
          <p:cNvPr id="50" name="TextBox 49"/>
          <p:cNvSpPr txBox="1"/>
          <p:nvPr/>
        </p:nvSpPr>
        <p:spPr>
          <a:xfrm>
            <a:off x="8888760" y="2313401"/>
            <a:ext cx="2539096" cy="287323"/>
          </a:xfrm>
          <a:prstGeom prst="rect">
            <a:avLst/>
          </a:prstGeom>
          <a:noFill/>
        </p:spPr>
        <p:txBody>
          <a:bodyPr wrap="square" lIns="0" tIns="0" rIns="0" bIns="0" rtlCol="0">
            <a:spAutoFit/>
          </a:bodyPr>
          <a:lstStyle/>
          <a:p>
            <a:r>
              <a:rPr lang="en-US" altLang="zh-CN" sz="1867" b="1" dirty="0">
                <a:latin typeface="+mj-ea"/>
                <a:ea typeface="+mj-ea"/>
              </a:rPr>
              <a:t>QQ</a:t>
            </a:r>
            <a:r>
              <a:rPr lang="zh-CN" altLang="en-US" sz="1867" b="1" dirty="0">
                <a:latin typeface="+mj-ea"/>
                <a:ea typeface="+mj-ea"/>
              </a:rPr>
              <a:t>宣传</a:t>
            </a:r>
          </a:p>
        </p:txBody>
      </p:sp>
      <p:sp>
        <p:nvSpPr>
          <p:cNvPr id="51" name="TextBox 50"/>
          <p:cNvSpPr txBox="1"/>
          <p:nvPr/>
        </p:nvSpPr>
        <p:spPr>
          <a:xfrm>
            <a:off x="8903516" y="4596906"/>
            <a:ext cx="2563295" cy="654025"/>
          </a:xfrm>
          <a:prstGeom prst="rect">
            <a:avLst/>
          </a:prstGeom>
          <a:noFill/>
        </p:spPr>
        <p:txBody>
          <a:bodyPr wrap="square" lIns="0" tIns="0" rIns="0" bIns="0" rtlCol="0">
            <a:spAutoFit/>
          </a:bodyPr>
          <a:lstStyle/>
          <a:p>
            <a:pPr algn="just">
              <a:lnSpc>
                <a:spcPts val="1733"/>
              </a:lnSpc>
            </a:pPr>
            <a:r>
              <a:rPr lang="zh-CN" altLang="en-US" sz="1333" dirty="0">
                <a:solidFill>
                  <a:schemeClr val="tx1">
                    <a:lumMod val="65000"/>
                    <a:lumOff val="35000"/>
                  </a:schemeClr>
                </a:solidFill>
                <a:latin typeface="+mj-ea"/>
                <a:ea typeface="+mj-ea"/>
              </a:rPr>
              <a:t>点击输入简要文字内容，文字内容需概括精炼，言简意赅的说明分项内容</a:t>
            </a:r>
            <a:r>
              <a:rPr lang="en-US" altLang="zh-CN" sz="1333" dirty="0">
                <a:solidFill>
                  <a:schemeClr val="tx1">
                    <a:lumMod val="65000"/>
                    <a:lumOff val="35000"/>
                  </a:schemeClr>
                </a:solidFill>
                <a:latin typeface="+mj-ea"/>
                <a:ea typeface="+mj-ea"/>
              </a:rPr>
              <a:t>……</a:t>
            </a:r>
          </a:p>
        </p:txBody>
      </p:sp>
      <p:sp>
        <p:nvSpPr>
          <p:cNvPr id="52" name="TextBox 51"/>
          <p:cNvSpPr txBox="1"/>
          <p:nvPr/>
        </p:nvSpPr>
        <p:spPr>
          <a:xfrm>
            <a:off x="8903518" y="4175644"/>
            <a:ext cx="2539096" cy="287323"/>
          </a:xfrm>
          <a:prstGeom prst="rect">
            <a:avLst/>
          </a:prstGeom>
          <a:noFill/>
        </p:spPr>
        <p:txBody>
          <a:bodyPr wrap="square" lIns="0" tIns="0" rIns="0" bIns="0" rtlCol="0">
            <a:spAutoFit/>
          </a:bodyPr>
          <a:lstStyle/>
          <a:p>
            <a:r>
              <a:rPr lang="zh-CN" altLang="en-US" sz="1867" b="1" dirty="0">
                <a:latin typeface="+mj-ea"/>
                <a:ea typeface="+mj-ea"/>
              </a:rPr>
              <a:t>本地论坛宣传</a:t>
            </a:r>
          </a:p>
        </p:txBody>
      </p:sp>
      <p:sp>
        <p:nvSpPr>
          <p:cNvPr id="53" name="TextBox 52"/>
          <p:cNvSpPr txBox="1"/>
          <p:nvPr/>
        </p:nvSpPr>
        <p:spPr>
          <a:xfrm>
            <a:off x="2964651" y="4400805"/>
            <a:ext cx="2563295" cy="654025"/>
          </a:xfrm>
          <a:prstGeom prst="rect">
            <a:avLst/>
          </a:prstGeom>
          <a:noFill/>
        </p:spPr>
        <p:txBody>
          <a:bodyPr wrap="square" lIns="0" tIns="0" rIns="0" bIns="0" rtlCol="0">
            <a:spAutoFit/>
          </a:bodyPr>
          <a:lstStyle/>
          <a:p>
            <a:pPr algn="r">
              <a:lnSpc>
                <a:spcPts val="1733"/>
              </a:lnSpc>
            </a:pPr>
            <a:r>
              <a:rPr lang="zh-CN" altLang="en-US" sz="1333" dirty="0">
                <a:solidFill>
                  <a:schemeClr val="tx1">
                    <a:lumMod val="65000"/>
                    <a:lumOff val="35000"/>
                  </a:schemeClr>
                </a:solidFill>
                <a:latin typeface="+mj-ea"/>
                <a:ea typeface="+mj-ea"/>
              </a:rPr>
              <a:t>点击输入简要文字内容，文字内容需概括精炼，言简意赅的说明分项内容</a:t>
            </a:r>
            <a:r>
              <a:rPr lang="en-US" altLang="zh-CN" sz="1333" dirty="0">
                <a:solidFill>
                  <a:schemeClr val="tx1">
                    <a:lumMod val="65000"/>
                    <a:lumOff val="35000"/>
                  </a:schemeClr>
                </a:solidFill>
                <a:latin typeface="+mj-ea"/>
                <a:ea typeface="+mj-ea"/>
              </a:rPr>
              <a:t>……</a:t>
            </a:r>
          </a:p>
        </p:txBody>
      </p:sp>
      <p:sp>
        <p:nvSpPr>
          <p:cNvPr id="54" name="TextBox 53"/>
          <p:cNvSpPr txBox="1"/>
          <p:nvPr/>
        </p:nvSpPr>
        <p:spPr>
          <a:xfrm>
            <a:off x="2964652" y="3979543"/>
            <a:ext cx="2539096" cy="287323"/>
          </a:xfrm>
          <a:prstGeom prst="rect">
            <a:avLst/>
          </a:prstGeom>
          <a:noFill/>
        </p:spPr>
        <p:txBody>
          <a:bodyPr wrap="square" lIns="0" tIns="0" rIns="0" bIns="0" rtlCol="0">
            <a:spAutoFit/>
          </a:bodyPr>
          <a:lstStyle/>
          <a:p>
            <a:pPr algn="r"/>
            <a:r>
              <a:rPr lang="zh-CN" altLang="en-US" sz="1867" b="1" dirty="0">
                <a:latin typeface="+mj-ea"/>
                <a:ea typeface="+mj-ea"/>
              </a:rPr>
              <a:t>微博宣传</a:t>
            </a:r>
          </a:p>
        </p:txBody>
      </p:sp>
      <p:sp>
        <p:nvSpPr>
          <p:cNvPr id="55" name="TextBox 54"/>
          <p:cNvSpPr txBox="1"/>
          <p:nvPr/>
        </p:nvSpPr>
        <p:spPr>
          <a:xfrm>
            <a:off x="3214886" y="2769515"/>
            <a:ext cx="2313060" cy="654025"/>
          </a:xfrm>
          <a:prstGeom prst="rect">
            <a:avLst/>
          </a:prstGeom>
          <a:noFill/>
        </p:spPr>
        <p:txBody>
          <a:bodyPr wrap="square" lIns="0" tIns="0" rIns="0" bIns="0" rtlCol="0">
            <a:spAutoFit/>
          </a:bodyPr>
          <a:lstStyle/>
          <a:p>
            <a:pPr algn="r">
              <a:lnSpc>
                <a:spcPts val="1733"/>
              </a:lnSpc>
            </a:pPr>
            <a:r>
              <a:rPr lang="zh-CN" altLang="en-US" sz="1333" dirty="0">
                <a:solidFill>
                  <a:schemeClr val="tx1">
                    <a:lumMod val="65000"/>
                    <a:lumOff val="35000"/>
                  </a:schemeClr>
                </a:solidFill>
                <a:latin typeface="+mj-ea"/>
                <a:ea typeface="+mj-ea"/>
              </a:rPr>
              <a:t>点击输入简要文字内容，文字内容需概括精炼，言简意赅的说明分项内容</a:t>
            </a:r>
            <a:r>
              <a:rPr lang="en-US" altLang="zh-CN" sz="1333" dirty="0">
                <a:solidFill>
                  <a:schemeClr val="tx1">
                    <a:lumMod val="65000"/>
                    <a:lumOff val="35000"/>
                  </a:schemeClr>
                </a:solidFill>
                <a:latin typeface="+mj-ea"/>
                <a:ea typeface="+mj-ea"/>
              </a:rPr>
              <a:t>……</a:t>
            </a:r>
          </a:p>
        </p:txBody>
      </p:sp>
      <p:sp>
        <p:nvSpPr>
          <p:cNvPr id="56" name="TextBox 55"/>
          <p:cNvSpPr txBox="1"/>
          <p:nvPr/>
        </p:nvSpPr>
        <p:spPr>
          <a:xfrm>
            <a:off x="3049678" y="2336006"/>
            <a:ext cx="2539096" cy="287323"/>
          </a:xfrm>
          <a:prstGeom prst="rect">
            <a:avLst/>
          </a:prstGeom>
          <a:noFill/>
        </p:spPr>
        <p:txBody>
          <a:bodyPr wrap="square" lIns="0" tIns="0" rIns="0" bIns="0" rtlCol="0">
            <a:spAutoFit/>
          </a:bodyPr>
          <a:lstStyle/>
          <a:p>
            <a:pPr algn="r"/>
            <a:r>
              <a:rPr lang="zh-CN" altLang="en-US" sz="1867" b="1" dirty="0">
                <a:latin typeface="+mj-ea"/>
                <a:ea typeface="+mj-ea"/>
              </a:rPr>
              <a:t>微信宣传</a:t>
            </a:r>
          </a:p>
        </p:txBody>
      </p:sp>
    </p:spTree>
    <p:extLst>
      <p:ext uri="{BB962C8B-B14F-4D97-AF65-F5344CB8AC3E}">
        <p14:creationId xmlns:p14="http://schemas.microsoft.com/office/powerpoint/2010/main" val="2956479852"/>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par>
                                <p:cTn id="14" presetID="53" presetClass="entr" presetSubtype="16" fill="hold" nodeType="withEffect">
                                  <p:stCondLst>
                                    <p:cond delay="15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par>
                                <p:cTn id="19" presetID="53" presetClass="entr" presetSubtype="16" fill="hold" nodeType="withEffect">
                                  <p:stCondLst>
                                    <p:cond delay="300"/>
                                  </p:stCondLst>
                                  <p:childTnLst>
                                    <p:set>
                                      <p:cBhvr>
                                        <p:cTn id="20" dur="1" fill="hold">
                                          <p:stCondLst>
                                            <p:cond delay="0"/>
                                          </p:stCondLst>
                                        </p:cTn>
                                        <p:tgtEl>
                                          <p:spTgt spid="69"/>
                                        </p:tgtEl>
                                        <p:attrNameLst>
                                          <p:attrName>style.visibility</p:attrName>
                                        </p:attrNameLst>
                                      </p:cBhvr>
                                      <p:to>
                                        <p:strVal val="visible"/>
                                      </p:to>
                                    </p:set>
                                    <p:anim calcmode="lin" valueType="num">
                                      <p:cBhvr>
                                        <p:cTn id="21" dur="500" fill="hold"/>
                                        <p:tgtEl>
                                          <p:spTgt spid="69"/>
                                        </p:tgtEl>
                                        <p:attrNameLst>
                                          <p:attrName>ppt_w</p:attrName>
                                        </p:attrNameLst>
                                      </p:cBhvr>
                                      <p:tavLst>
                                        <p:tav tm="0">
                                          <p:val>
                                            <p:fltVal val="0"/>
                                          </p:val>
                                        </p:tav>
                                        <p:tav tm="100000">
                                          <p:val>
                                            <p:strVal val="#ppt_w"/>
                                          </p:val>
                                        </p:tav>
                                      </p:tavLst>
                                    </p:anim>
                                    <p:anim calcmode="lin" valueType="num">
                                      <p:cBhvr>
                                        <p:cTn id="22" dur="500" fill="hold"/>
                                        <p:tgtEl>
                                          <p:spTgt spid="69"/>
                                        </p:tgtEl>
                                        <p:attrNameLst>
                                          <p:attrName>ppt_h</p:attrName>
                                        </p:attrNameLst>
                                      </p:cBhvr>
                                      <p:tavLst>
                                        <p:tav tm="0">
                                          <p:val>
                                            <p:fltVal val="0"/>
                                          </p:val>
                                        </p:tav>
                                        <p:tav tm="100000">
                                          <p:val>
                                            <p:strVal val="#ppt_h"/>
                                          </p:val>
                                        </p:tav>
                                      </p:tavLst>
                                    </p:anim>
                                    <p:animEffect transition="in" filter="fade">
                                      <p:cBhvr>
                                        <p:cTn id="23" dur="500"/>
                                        <p:tgtEl>
                                          <p:spTgt spid="69"/>
                                        </p:tgtEl>
                                      </p:cBhvr>
                                    </p:animEffect>
                                  </p:childTnLst>
                                </p:cTn>
                              </p:par>
                              <p:par>
                                <p:cTn id="24" presetID="53" presetClass="entr" presetSubtype="16" fill="hold" nodeType="withEffect">
                                  <p:stCondLst>
                                    <p:cond delay="45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par>
                          <p:cTn id="29" fill="hold">
                            <p:stCondLst>
                              <p:cond delay="1450"/>
                            </p:stCondLst>
                            <p:childTnLst>
                              <p:par>
                                <p:cTn id="30" presetID="22" presetClass="entr" presetSubtype="8" fill="hold" grpId="0" nodeType="after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left)">
                                      <p:cBhvr>
                                        <p:cTn id="35" dur="500"/>
                                        <p:tgtEl>
                                          <p:spTgt spid="49"/>
                                        </p:tgtEl>
                                      </p:cBhvr>
                                    </p:animEffect>
                                  </p:childTnLst>
                                </p:cTn>
                              </p:par>
                            </p:childTnLst>
                          </p:cTn>
                        </p:par>
                        <p:par>
                          <p:cTn id="36" fill="hold">
                            <p:stCondLst>
                              <p:cond delay="1950"/>
                            </p:stCondLst>
                            <p:childTnLst>
                              <p:par>
                                <p:cTn id="37" presetID="22" presetClass="entr" presetSubtype="8" fill="hold" grpId="0"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wipe(left)">
                                      <p:cBhvr>
                                        <p:cTn id="39" dur="500"/>
                                        <p:tgtEl>
                                          <p:spTgt spid="5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left)">
                                      <p:cBhvr>
                                        <p:cTn id="42" dur="500"/>
                                        <p:tgtEl>
                                          <p:spTgt spid="51"/>
                                        </p:tgtEl>
                                      </p:cBhvr>
                                    </p:animEffect>
                                  </p:childTnLst>
                                </p:cTn>
                              </p:par>
                            </p:childTnLst>
                          </p:cTn>
                        </p:par>
                        <p:par>
                          <p:cTn id="43" fill="hold">
                            <p:stCondLst>
                              <p:cond delay="2450"/>
                            </p:stCondLst>
                            <p:childTnLst>
                              <p:par>
                                <p:cTn id="44" presetID="22" presetClass="entr" presetSubtype="8" fill="hold" grpId="0" nodeType="after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left)">
                                      <p:cBhvr>
                                        <p:cTn id="46" dur="500"/>
                                        <p:tgtEl>
                                          <p:spTgt spid="5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ipe(left)">
                                      <p:cBhvr>
                                        <p:cTn id="49" dur="500"/>
                                        <p:tgtEl>
                                          <p:spTgt spid="55"/>
                                        </p:tgtEl>
                                      </p:cBhvr>
                                    </p:animEffect>
                                  </p:childTnLst>
                                </p:cTn>
                              </p:par>
                            </p:childTnLst>
                          </p:cTn>
                        </p:par>
                        <p:par>
                          <p:cTn id="50" fill="hold">
                            <p:stCondLst>
                              <p:cond delay="2950"/>
                            </p:stCondLst>
                            <p:childTnLst>
                              <p:par>
                                <p:cTn id="51" presetID="22" presetClass="entr" presetSubtype="8" fill="hold" grpId="0" nodeType="after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left)">
                                      <p:cBhvr>
                                        <p:cTn id="53" dur="500"/>
                                        <p:tgtEl>
                                          <p:spTgt spid="5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left)">
                                      <p:cBhvr>
                                        <p:cTn id="5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9" grpId="0"/>
      <p:bldP spid="50" grpId="0"/>
      <p:bldP spid="51" grpId="0"/>
      <p:bldP spid="52" grpId="0"/>
      <p:bldP spid="53" grpId="0"/>
      <p:bldP spid="54" grpId="0"/>
      <p:bldP spid="55" grpId="0"/>
      <p:bldP spid="5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1107996"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结束语</a:t>
            </a:r>
          </a:p>
        </p:txBody>
      </p:sp>
      <p:grpSp>
        <p:nvGrpSpPr>
          <p:cNvPr id="67" name="组合 66"/>
          <p:cNvGrpSpPr/>
          <p:nvPr/>
        </p:nvGrpSpPr>
        <p:grpSpPr>
          <a:xfrm>
            <a:off x="4156754" y="3189408"/>
            <a:ext cx="1454050" cy="1454050"/>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sp>
          <p:nvSpPr>
            <p:cNvPr id="69" name="椭圆 68"/>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grpSp>
      <p:grpSp>
        <p:nvGrpSpPr>
          <p:cNvPr id="70" name="组合 69"/>
          <p:cNvGrpSpPr/>
          <p:nvPr/>
        </p:nvGrpSpPr>
        <p:grpSpPr>
          <a:xfrm>
            <a:off x="5708814" y="1737960"/>
            <a:ext cx="1454050" cy="1454050"/>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sp>
          <p:nvSpPr>
            <p:cNvPr id="72" name="椭圆 71"/>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grpSp>
      <p:grpSp>
        <p:nvGrpSpPr>
          <p:cNvPr id="73" name="组合 72"/>
          <p:cNvGrpSpPr/>
          <p:nvPr/>
        </p:nvGrpSpPr>
        <p:grpSpPr>
          <a:xfrm>
            <a:off x="7855124" y="1819578"/>
            <a:ext cx="1454050" cy="1454050"/>
            <a:chOff x="304800" y="673100"/>
            <a:chExt cx="4000500" cy="4000500"/>
          </a:xfrm>
          <a:effectLst>
            <a:outerShdw blurRad="444500" dist="254000" dir="8100000" algn="tr" rotWithShape="0">
              <a:prstClr val="black">
                <a:alpha val="50000"/>
              </a:prstClr>
            </a:outerShdw>
          </a:effectLst>
        </p:grpSpPr>
        <p:sp>
          <p:nvSpPr>
            <p:cNvPr id="74" name="同心圆 7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sp>
          <p:nvSpPr>
            <p:cNvPr id="75" name="椭圆 74"/>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grpSp>
      <p:grpSp>
        <p:nvGrpSpPr>
          <p:cNvPr id="76" name="组合 75"/>
          <p:cNvGrpSpPr/>
          <p:nvPr/>
        </p:nvGrpSpPr>
        <p:grpSpPr>
          <a:xfrm>
            <a:off x="9399338" y="3273628"/>
            <a:ext cx="1454050" cy="1454050"/>
            <a:chOff x="304800" y="673100"/>
            <a:chExt cx="4000500" cy="4000500"/>
          </a:xfrm>
          <a:effectLst>
            <a:outerShdw blurRad="444500" dist="254000" dir="8100000" algn="tr" rotWithShape="0">
              <a:prstClr val="black">
                <a:alpha val="50000"/>
              </a:prstClr>
            </a:outerShdw>
          </a:effectLst>
        </p:grpSpPr>
        <p:sp>
          <p:nvSpPr>
            <p:cNvPr id="77" name="同心圆 7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sp>
          <p:nvSpPr>
            <p:cNvPr id="78" name="椭圆 77"/>
            <p:cNvSpPr/>
            <p:nvPr/>
          </p:nvSpPr>
          <p:spPr>
            <a:xfrm>
              <a:off x="392112" y="760412"/>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j-ea"/>
                <a:ea typeface="+mj-ea"/>
              </a:endParaRPr>
            </a:p>
          </p:txBody>
        </p:sp>
      </p:grpSp>
      <p:sp>
        <p:nvSpPr>
          <p:cNvPr id="79" name="TextBox 13"/>
          <p:cNvSpPr txBox="1"/>
          <p:nvPr/>
        </p:nvSpPr>
        <p:spPr>
          <a:xfrm>
            <a:off x="4298035" y="3507528"/>
            <a:ext cx="1166457" cy="646331"/>
          </a:xfrm>
          <a:prstGeom prst="rect">
            <a:avLst/>
          </a:prstGeom>
          <a:noFill/>
        </p:spPr>
        <p:txBody>
          <a:bodyPr wrap="square" rtlCol="0">
            <a:spAutoFit/>
          </a:bodyPr>
          <a:lstStyle/>
          <a:p>
            <a:pPr algn="ctr">
              <a:lnSpc>
                <a:spcPct val="150000"/>
              </a:lnSpc>
            </a:pPr>
            <a:r>
              <a:rPr lang="zh-CN" altLang="en-US" sz="2400" b="1" dirty="0">
                <a:solidFill>
                  <a:schemeClr val="bg1"/>
                </a:solidFill>
                <a:latin typeface="+mj-ea"/>
                <a:ea typeface="+mj-ea"/>
              </a:rPr>
              <a:t>新机遇</a:t>
            </a:r>
          </a:p>
        </p:txBody>
      </p:sp>
      <p:sp>
        <p:nvSpPr>
          <p:cNvPr id="80" name="TextBox 14"/>
          <p:cNvSpPr txBox="1"/>
          <p:nvPr/>
        </p:nvSpPr>
        <p:spPr>
          <a:xfrm>
            <a:off x="5778753" y="2056080"/>
            <a:ext cx="1166457" cy="646331"/>
          </a:xfrm>
          <a:prstGeom prst="rect">
            <a:avLst/>
          </a:prstGeom>
          <a:noFill/>
        </p:spPr>
        <p:txBody>
          <a:bodyPr wrap="square" rtlCol="0">
            <a:spAutoFit/>
          </a:bodyPr>
          <a:lstStyle/>
          <a:p>
            <a:pPr algn="ctr">
              <a:lnSpc>
                <a:spcPct val="150000"/>
              </a:lnSpc>
            </a:pPr>
            <a:r>
              <a:rPr lang="zh-CN" altLang="en-US" sz="2400" b="1" dirty="0">
                <a:solidFill>
                  <a:schemeClr val="bg1"/>
                </a:solidFill>
                <a:latin typeface="+mj-ea"/>
                <a:ea typeface="+mj-ea"/>
              </a:rPr>
              <a:t>新市场</a:t>
            </a:r>
          </a:p>
        </p:txBody>
      </p:sp>
      <p:sp>
        <p:nvSpPr>
          <p:cNvPr id="81" name="TextBox 15"/>
          <p:cNvSpPr txBox="1"/>
          <p:nvPr/>
        </p:nvSpPr>
        <p:spPr>
          <a:xfrm>
            <a:off x="7972256" y="2137698"/>
            <a:ext cx="1166457" cy="646331"/>
          </a:xfrm>
          <a:prstGeom prst="rect">
            <a:avLst/>
          </a:prstGeom>
          <a:noFill/>
        </p:spPr>
        <p:txBody>
          <a:bodyPr wrap="square" rtlCol="0">
            <a:spAutoFit/>
          </a:bodyPr>
          <a:lstStyle/>
          <a:p>
            <a:pPr algn="ctr">
              <a:lnSpc>
                <a:spcPct val="150000"/>
              </a:lnSpc>
            </a:pPr>
            <a:r>
              <a:rPr lang="zh-CN" altLang="en-US" sz="2400" b="1" dirty="0">
                <a:solidFill>
                  <a:schemeClr val="bg1"/>
                </a:solidFill>
                <a:latin typeface="+mj-ea"/>
                <a:ea typeface="+mj-ea"/>
              </a:rPr>
              <a:t>新项目</a:t>
            </a:r>
          </a:p>
        </p:txBody>
      </p:sp>
      <p:sp>
        <p:nvSpPr>
          <p:cNvPr id="82" name="TextBox 16"/>
          <p:cNvSpPr txBox="1"/>
          <p:nvPr/>
        </p:nvSpPr>
        <p:spPr>
          <a:xfrm>
            <a:off x="9512859" y="3591748"/>
            <a:ext cx="1166457" cy="646331"/>
          </a:xfrm>
          <a:prstGeom prst="rect">
            <a:avLst/>
          </a:prstGeom>
          <a:noFill/>
        </p:spPr>
        <p:txBody>
          <a:bodyPr wrap="square" rtlCol="0">
            <a:spAutoFit/>
          </a:bodyPr>
          <a:lstStyle/>
          <a:p>
            <a:pPr algn="ctr">
              <a:lnSpc>
                <a:spcPct val="150000"/>
              </a:lnSpc>
            </a:pPr>
            <a:r>
              <a:rPr lang="zh-CN" altLang="en-US" sz="2400" b="1" dirty="0">
                <a:solidFill>
                  <a:schemeClr val="bg1"/>
                </a:solidFill>
                <a:latin typeface="+mj-ea"/>
                <a:ea typeface="+mj-ea"/>
              </a:rPr>
              <a:t>新思路</a:t>
            </a:r>
          </a:p>
        </p:txBody>
      </p:sp>
      <p:sp>
        <p:nvSpPr>
          <p:cNvPr id="83" name="椭圆 82"/>
          <p:cNvSpPr/>
          <p:nvPr/>
        </p:nvSpPr>
        <p:spPr>
          <a:xfrm>
            <a:off x="8243921" y="6397885"/>
            <a:ext cx="542380" cy="542380"/>
          </a:xfrm>
          <a:prstGeom prst="ellipse">
            <a:avLst/>
          </a:prstGeom>
          <a:solidFill>
            <a:srgbClr val="0297F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84" name="椭圆 83"/>
          <p:cNvSpPr/>
          <p:nvPr/>
        </p:nvSpPr>
        <p:spPr>
          <a:xfrm>
            <a:off x="8780228" y="6558047"/>
            <a:ext cx="297527" cy="297527"/>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85" name="椭圆 84"/>
          <p:cNvSpPr/>
          <p:nvPr/>
        </p:nvSpPr>
        <p:spPr>
          <a:xfrm>
            <a:off x="4560072" y="6558526"/>
            <a:ext cx="297527" cy="297527"/>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86" name="椭圆 85"/>
          <p:cNvSpPr/>
          <p:nvPr/>
        </p:nvSpPr>
        <p:spPr>
          <a:xfrm>
            <a:off x="4130539" y="6681890"/>
            <a:ext cx="148764" cy="148764"/>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87" name="椭圆 86"/>
          <p:cNvSpPr/>
          <p:nvPr/>
        </p:nvSpPr>
        <p:spPr>
          <a:xfrm>
            <a:off x="9391079" y="6564739"/>
            <a:ext cx="297527" cy="297527"/>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88" name="椭圆 87"/>
          <p:cNvSpPr/>
          <p:nvPr/>
        </p:nvSpPr>
        <p:spPr>
          <a:xfrm>
            <a:off x="5205626" y="6520311"/>
            <a:ext cx="148764" cy="148764"/>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89" name="椭圆 88"/>
          <p:cNvSpPr/>
          <p:nvPr/>
        </p:nvSpPr>
        <p:spPr>
          <a:xfrm>
            <a:off x="9860338" y="6695521"/>
            <a:ext cx="148764" cy="148764"/>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90" name="椭圆 89"/>
          <p:cNvSpPr/>
          <p:nvPr/>
        </p:nvSpPr>
        <p:spPr>
          <a:xfrm>
            <a:off x="6285921" y="6410699"/>
            <a:ext cx="271191" cy="271191"/>
          </a:xfrm>
          <a:prstGeom prst="ellipse">
            <a:avLst/>
          </a:prstGeom>
          <a:solidFill>
            <a:srgbClr val="0297F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91" name="椭圆 90"/>
          <p:cNvSpPr/>
          <p:nvPr/>
        </p:nvSpPr>
        <p:spPr>
          <a:xfrm>
            <a:off x="9817011" y="6312999"/>
            <a:ext cx="297527" cy="297527"/>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92" name="椭圆 91"/>
          <p:cNvSpPr/>
          <p:nvPr/>
        </p:nvSpPr>
        <p:spPr>
          <a:xfrm>
            <a:off x="6692463" y="6567078"/>
            <a:ext cx="297527" cy="297527"/>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93" name="椭圆 92"/>
          <p:cNvSpPr/>
          <p:nvPr/>
        </p:nvSpPr>
        <p:spPr>
          <a:xfrm>
            <a:off x="10242944" y="6694716"/>
            <a:ext cx="148764" cy="148764"/>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94" name="椭圆 93"/>
          <p:cNvSpPr/>
          <p:nvPr/>
        </p:nvSpPr>
        <p:spPr>
          <a:xfrm>
            <a:off x="9024710" y="6313000"/>
            <a:ext cx="297527" cy="297527"/>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95" name="椭圆 94"/>
          <p:cNvSpPr/>
          <p:nvPr/>
        </p:nvSpPr>
        <p:spPr>
          <a:xfrm>
            <a:off x="3883113" y="6695899"/>
            <a:ext cx="148764" cy="148764"/>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96" name="椭圆 95"/>
          <p:cNvSpPr/>
          <p:nvPr/>
        </p:nvSpPr>
        <p:spPr>
          <a:xfrm>
            <a:off x="7131107" y="6326709"/>
            <a:ext cx="148764" cy="148764"/>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97" name="椭圆 96"/>
          <p:cNvSpPr/>
          <p:nvPr/>
        </p:nvSpPr>
        <p:spPr>
          <a:xfrm>
            <a:off x="5443632" y="6495461"/>
            <a:ext cx="348824" cy="348824"/>
          </a:xfrm>
          <a:prstGeom prst="ellipse">
            <a:avLst/>
          </a:prstGeom>
          <a:solidFill>
            <a:srgbClr val="0297F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98" name="椭圆 97"/>
          <p:cNvSpPr/>
          <p:nvPr/>
        </p:nvSpPr>
        <p:spPr>
          <a:xfrm>
            <a:off x="7924999" y="6553908"/>
            <a:ext cx="297527" cy="297527"/>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99" name="椭圆 98"/>
          <p:cNvSpPr/>
          <p:nvPr/>
        </p:nvSpPr>
        <p:spPr>
          <a:xfrm>
            <a:off x="5374757" y="6103564"/>
            <a:ext cx="297527" cy="297527"/>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100" name="椭圆 99"/>
          <p:cNvSpPr/>
          <p:nvPr/>
        </p:nvSpPr>
        <p:spPr>
          <a:xfrm>
            <a:off x="5812032" y="5954800"/>
            <a:ext cx="148764" cy="148764"/>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101" name="椭圆 100"/>
          <p:cNvSpPr/>
          <p:nvPr/>
        </p:nvSpPr>
        <p:spPr>
          <a:xfrm>
            <a:off x="4853520" y="6313991"/>
            <a:ext cx="297527" cy="297527"/>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102" name="椭圆 101"/>
          <p:cNvSpPr/>
          <p:nvPr/>
        </p:nvSpPr>
        <p:spPr>
          <a:xfrm>
            <a:off x="4460274" y="6415975"/>
            <a:ext cx="148764" cy="148764"/>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103" name="椭圆 102"/>
          <p:cNvSpPr/>
          <p:nvPr/>
        </p:nvSpPr>
        <p:spPr>
          <a:xfrm>
            <a:off x="9394525" y="6177945"/>
            <a:ext cx="148764" cy="148764"/>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104" name="椭圆 103"/>
          <p:cNvSpPr/>
          <p:nvPr/>
        </p:nvSpPr>
        <p:spPr>
          <a:xfrm>
            <a:off x="8553041" y="5954800"/>
            <a:ext cx="297527" cy="297527"/>
          </a:xfrm>
          <a:prstGeom prst="ellipse">
            <a:avLst/>
          </a:prstGeom>
          <a:solidFill>
            <a:srgbClr val="0297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j-ea"/>
              <a:ea typeface="+mj-ea"/>
            </a:endParaRPr>
          </a:p>
        </p:txBody>
      </p:sp>
      <p:sp>
        <p:nvSpPr>
          <p:cNvPr id="106" name="Freeform 24"/>
          <p:cNvSpPr>
            <a:spLocks noEditPoints="1"/>
          </p:cNvSpPr>
          <p:nvPr/>
        </p:nvSpPr>
        <p:spPr bwMode="auto">
          <a:xfrm flipH="1">
            <a:off x="6085041" y="3453406"/>
            <a:ext cx="3182410" cy="3390074"/>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rgbClr val="0297F0"/>
          </a:solidFill>
          <a:ln w="9525">
            <a:noFill/>
            <a:round/>
            <a:headEnd/>
            <a:tailEnd/>
          </a:ln>
          <a:effectLst/>
        </p:spPr>
        <p:txBody>
          <a:bodyPr vert="horz" wrap="square" lIns="162556" tIns="81279" rIns="162556" bIns="81279" numCol="1" anchor="t" anchorCtr="0" compatLnSpc="1">
            <a:prstTxWarp prst="textNoShape">
              <a:avLst/>
            </a:prstTxWarp>
          </a:bodyPr>
          <a:lstStyle/>
          <a:p>
            <a:endParaRPr lang="zh-CN" altLang="en-US" sz="3200">
              <a:latin typeface="+mj-ea"/>
              <a:ea typeface="+mj-ea"/>
            </a:endParaRPr>
          </a:p>
        </p:txBody>
      </p:sp>
    </p:spTree>
    <p:extLst>
      <p:ext uri="{BB962C8B-B14F-4D97-AF65-F5344CB8AC3E}">
        <p14:creationId xmlns:p14="http://schemas.microsoft.com/office/powerpoint/2010/main" val="3497081488"/>
      </p:ext>
    </p:extLst>
  </p:cSld>
  <p:clrMapOvr>
    <a:masterClrMapping/>
  </p:clrMapOvr>
  <p:transition spd="slow" advTm="4000">
    <p:check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p:cTn id="11" dur="500" fill="hold"/>
                                            <p:tgtEl>
                                              <p:spTgt spid="83"/>
                                            </p:tgtEl>
                                            <p:attrNameLst>
                                              <p:attrName>ppt_w</p:attrName>
                                            </p:attrNameLst>
                                          </p:cBhvr>
                                          <p:tavLst>
                                            <p:tav tm="0">
                                              <p:val>
                                                <p:fltVal val="0"/>
                                              </p:val>
                                            </p:tav>
                                            <p:tav tm="100000">
                                              <p:val>
                                                <p:strVal val="#ppt_w"/>
                                              </p:val>
                                            </p:tav>
                                          </p:tavLst>
                                        </p:anim>
                                        <p:anim calcmode="lin" valueType="num">
                                          <p:cBhvr>
                                            <p:cTn id="12" dur="500" fill="hold"/>
                                            <p:tgtEl>
                                              <p:spTgt spid="83"/>
                                            </p:tgtEl>
                                            <p:attrNameLst>
                                              <p:attrName>ppt_h</p:attrName>
                                            </p:attrNameLst>
                                          </p:cBhvr>
                                          <p:tavLst>
                                            <p:tav tm="0">
                                              <p:val>
                                                <p:fltVal val="0"/>
                                              </p:val>
                                            </p:tav>
                                            <p:tav tm="100000">
                                              <p:val>
                                                <p:strVal val="#ppt_h"/>
                                              </p:val>
                                            </p:tav>
                                          </p:tavLst>
                                        </p:anim>
                                        <p:animEffect transition="in" filter="fade">
                                          <p:cBhvr>
                                            <p:cTn id="13" dur="500"/>
                                            <p:tgtEl>
                                              <p:spTgt spid="83"/>
                                            </p:tgtEl>
                                          </p:cBhvr>
                                        </p:animEffect>
                                      </p:childTnLst>
                                    </p:cTn>
                                  </p:par>
                                  <p:par>
                                    <p:cTn id="14" presetID="53" presetClass="entr" presetSubtype="16" fill="hold" grpId="0" nodeType="withEffect">
                                      <p:stCondLst>
                                        <p:cond delay="400"/>
                                      </p:stCondLst>
                                      <p:childTnLst>
                                        <p:set>
                                          <p:cBhvr>
                                            <p:cTn id="15" dur="1" fill="hold">
                                              <p:stCondLst>
                                                <p:cond delay="0"/>
                                              </p:stCondLst>
                                            </p:cTn>
                                            <p:tgtEl>
                                              <p:spTgt spid="84"/>
                                            </p:tgtEl>
                                            <p:attrNameLst>
                                              <p:attrName>style.visibility</p:attrName>
                                            </p:attrNameLst>
                                          </p:cBhvr>
                                          <p:to>
                                            <p:strVal val="visible"/>
                                          </p:to>
                                        </p:set>
                                        <p:anim calcmode="lin" valueType="num">
                                          <p:cBhvr>
                                            <p:cTn id="16" dur="500" fill="hold"/>
                                            <p:tgtEl>
                                              <p:spTgt spid="84"/>
                                            </p:tgtEl>
                                            <p:attrNameLst>
                                              <p:attrName>ppt_w</p:attrName>
                                            </p:attrNameLst>
                                          </p:cBhvr>
                                          <p:tavLst>
                                            <p:tav tm="0">
                                              <p:val>
                                                <p:fltVal val="0"/>
                                              </p:val>
                                            </p:tav>
                                            <p:tav tm="100000">
                                              <p:val>
                                                <p:strVal val="#ppt_w"/>
                                              </p:val>
                                            </p:tav>
                                          </p:tavLst>
                                        </p:anim>
                                        <p:anim calcmode="lin" valueType="num">
                                          <p:cBhvr>
                                            <p:cTn id="17" dur="500" fill="hold"/>
                                            <p:tgtEl>
                                              <p:spTgt spid="84"/>
                                            </p:tgtEl>
                                            <p:attrNameLst>
                                              <p:attrName>ppt_h</p:attrName>
                                            </p:attrNameLst>
                                          </p:cBhvr>
                                          <p:tavLst>
                                            <p:tav tm="0">
                                              <p:val>
                                                <p:fltVal val="0"/>
                                              </p:val>
                                            </p:tav>
                                            <p:tav tm="100000">
                                              <p:val>
                                                <p:strVal val="#ppt_h"/>
                                              </p:val>
                                            </p:tav>
                                          </p:tavLst>
                                        </p:anim>
                                        <p:animEffect transition="in" filter="fade">
                                          <p:cBhvr>
                                            <p:cTn id="18" dur="500"/>
                                            <p:tgtEl>
                                              <p:spTgt spid="84"/>
                                            </p:tgtEl>
                                          </p:cBhvr>
                                        </p:animEffect>
                                      </p:childTnLst>
                                    </p:cTn>
                                  </p:par>
                                  <p:par>
                                    <p:cTn id="19" presetID="53" presetClass="entr" presetSubtype="16" fill="hold" grpId="0" nodeType="withEffect">
                                      <p:stCondLst>
                                        <p:cond delay="200"/>
                                      </p:stCondLst>
                                      <p:childTnLst>
                                        <p:set>
                                          <p:cBhvr>
                                            <p:cTn id="20" dur="1" fill="hold">
                                              <p:stCondLst>
                                                <p:cond delay="0"/>
                                              </p:stCondLst>
                                            </p:cTn>
                                            <p:tgtEl>
                                              <p:spTgt spid="85"/>
                                            </p:tgtEl>
                                            <p:attrNameLst>
                                              <p:attrName>style.visibility</p:attrName>
                                            </p:attrNameLst>
                                          </p:cBhvr>
                                          <p:to>
                                            <p:strVal val="visible"/>
                                          </p:to>
                                        </p:set>
                                        <p:anim calcmode="lin" valueType="num">
                                          <p:cBhvr>
                                            <p:cTn id="21" dur="500" fill="hold"/>
                                            <p:tgtEl>
                                              <p:spTgt spid="85"/>
                                            </p:tgtEl>
                                            <p:attrNameLst>
                                              <p:attrName>ppt_w</p:attrName>
                                            </p:attrNameLst>
                                          </p:cBhvr>
                                          <p:tavLst>
                                            <p:tav tm="0">
                                              <p:val>
                                                <p:fltVal val="0"/>
                                              </p:val>
                                            </p:tav>
                                            <p:tav tm="100000">
                                              <p:val>
                                                <p:strVal val="#ppt_w"/>
                                              </p:val>
                                            </p:tav>
                                          </p:tavLst>
                                        </p:anim>
                                        <p:anim calcmode="lin" valueType="num">
                                          <p:cBhvr>
                                            <p:cTn id="22" dur="500" fill="hold"/>
                                            <p:tgtEl>
                                              <p:spTgt spid="85"/>
                                            </p:tgtEl>
                                            <p:attrNameLst>
                                              <p:attrName>ppt_h</p:attrName>
                                            </p:attrNameLst>
                                          </p:cBhvr>
                                          <p:tavLst>
                                            <p:tav tm="0">
                                              <p:val>
                                                <p:fltVal val="0"/>
                                              </p:val>
                                            </p:tav>
                                            <p:tav tm="100000">
                                              <p:val>
                                                <p:strVal val="#ppt_h"/>
                                              </p:val>
                                            </p:tav>
                                          </p:tavLst>
                                        </p:anim>
                                        <p:animEffect transition="in" filter="fade">
                                          <p:cBhvr>
                                            <p:cTn id="23" dur="500"/>
                                            <p:tgtEl>
                                              <p:spTgt spid="8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6"/>
                                            </p:tgtEl>
                                            <p:attrNameLst>
                                              <p:attrName>style.visibility</p:attrName>
                                            </p:attrNameLst>
                                          </p:cBhvr>
                                          <p:to>
                                            <p:strVal val="visible"/>
                                          </p:to>
                                        </p:set>
                                        <p:anim calcmode="lin" valueType="num">
                                          <p:cBhvr>
                                            <p:cTn id="26" dur="500" fill="hold"/>
                                            <p:tgtEl>
                                              <p:spTgt spid="86"/>
                                            </p:tgtEl>
                                            <p:attrNameLst>
                                              <p:attrName>ppt_w</p:attrName>
                                            </p:attrNameLst>
                                          </p:cBhvr>
                                          <p:tavLst>
                                            <p:tav tm="0">
                                              <p:val>
                                                <p:fltVal val="0"/>
                                              </p:val>
                                            </p:tav>
                                            <p:tav tm="100000">
                                              <p:val>
                                                <p:strVal val="#ppt_w"/>
                                              </p:val>
                                            </p:tav>
                                          </p:tavLst>
                                        </p:anim>
                                        <p:anim calcmode="lin" valueType="num">
                                          <p:cBhvr>
                                            <p:cTn id="27" dur="500" fill="hold"/>
                                            <p:tgtEl>
                                              <p:spTgt spid="86"/>
                                            </p:tgtEl>
                                            <p:attrNameLst>
                                              <p:attrName>ppt_h</p:attrName>
                                            </p:attrNameLst>
                                          </p:cBhvr>
                                          <p:tavLst>
                                            <p:tav tm="0">
                                              <p:val>
                                                <p:fltVal val="0"/>
                                              </p:val>
                                            </p:tav>
                                            <p:tav tm="100000">
                                              <p:val>
                                                <p:strVal val="#ppt_h"/>
                                              </p:val>
                                            </p:tav>
                                          </p:tavLst>
                                        </p:anim>
                                        <p:animEffect transition="in" filter="fade">
                                          <p:cBhvr>
                                            <p:cTn id="28" dur="500"/>
                                            <p:tgtEl>
                                              <p:spTgt spid="86"/>
                                            </p:tgtEl>
                                          </p:cBhvr>
                                        </p:animEffect>
                                      </p:childTnLst>
                                    </p:cTn>
                                  </p:par>
                                  <p:par>
                                    <p:cTn id="29" presetID="53" presetClass="entr" presetSubtype="16" fill="hold" grpId="0" nodeType="withEffect">
                                      <p:stCondLst>
                                        <p:cond delay="400"/>
                                      </p:stCondLst>
                                      <p:childTnLst>
                                        <p:set>
                                          <p:cBhvr>
                                            <p:cTn id="30" dur="1" fill="hold">
                                              <p:stCondLst>
                                                <p:cond delay="0"/>
                                              </p:stCondLst>
                                            </p:cTn>
                                            <p:tgtEl>
                                              <p:spTgt spid="87"/>
                                            </p:tgtEl>
                                            <p:attrNameLst>
                                              <p:attrName>style.visibility</p:attrName>
                                            </p:attrNameLst>
                                          </p:cBhvr>
                                          <p:to>
                                            <p:strVal val="visible"/>
                                          </p:to>
                                        </p:set>
                                        <p:anim calcmode="lin" valueType="num">
                                          <p:cBhvr>
                                            <p:cTn id="31" dur="500" fill="hold"/>
                                            <p:tgtEl>
                                              <p:spTgt spid="87"/>
                                            </p:tgtEl>
                                            <p:attrNameLst>
                                              <p:attrName>ppt_w</p:attrName>
                                            </p:attrNameLst>
                                          </p:cBhvr>
                                          <p:tavLst>
                                            <p:tav tm="0">
                                              <p:val>
                                                <p:fltVal val="0"/>
                                              </p:val>
                                            </p:tav>
                                            <p:tav tm="100000">
                                              <p:val>
                                                <p:strVal val="#ppt_w"/>
                                              </p:val>
                                            </p:tav>
                                          </p:tavLst>
                                        </p:anim>
                                        <p:anim calcmode="lin" valueType="num">
                                          <p:cBhvr>
                                            <p:cTn id="32" dur="500" fill="hold"/>
                                            <p:tgtEl>
                                              <p:spTgt spid="87"/>
                                            </p:tgtEl>
                                            <p:attrNameLst>
                                              <p:attrName>ppt_h</p:attrName>
                                            </p:attrNameLst>
                                          </p:cBhvr>
                                          <p:tavLst>
                                            <p:tav tm="0">
                                              <p:val>
                                                <p:fltVal val="0"/>
                                              </p:val>
                                            </p:tav>
                                            <p:tav tm="100000">
                                              <p:val>
                                                <p:strVal val="#ppt_h"/>
                                              </p:val>
                                            </p:tav>
                                          </p:tavLst>
                                        </p:anim>
                                        <p:animEffect transition="in" filter="fade">
                                          <p:cBhvr>
                                            <p:cTn id="33" dur="500"/>
                                            <p:tgtEl>
                                              <p:spTgt spid="87"/>
                                            </p:tgtEl>
                                          </p:cBhvr>
                                        </p:animEffect>
                                      </p:childTnLst>
                                    </p:cTn>
                                  </p:par>
                                  <p:par>
                                    <p:cTn id="34" presetID="53" presetClass="entr" presetSubtype="16" fill="hold" grpId="0" nodeType="withEffect">
                                      <p:stCondLst>
                                        <p:cond delay="200"/>
                                      </p:stCondLst>
                                      <p:childTnLst>
                                        <p:set>
                                          <p:cBhvr>
                                            <p:cTn id="35" dur="1" fill="hold">
                                              <p:stCondLst>
                                                <p:cond delay="0"/>
                                              </p:stCondLst>
                                            </p:cTn>
                                            <p:tgtEl>
                                              <p:spTgt spid="88"/>
                                            </p:tgtEl>
                                            <p:attrNameLst>
                                              <p:attrName>style.visibility</p:attrName>
                                            </p:attrNameLst>
                                          </p:cBhvr>
                                          <p:to>
                                            <p:strVal val="visible"/>
                                          </p:to>
                                        </p:set>
                                        <p:anim calcmode="lin" valueType="num">
                                          <p:cBhvr>
                                            <p:cTn id="36" dur="500" fill="hold"/>
                                            <p:tgtEl>
                                              <p:spTgt spid="88"/>
                                            </p:tgtEl>
                                            <p:attrNameLst>
                                              <p:attrName>ppt_w</p:attrName>
                                            </p:attrNameLst>
                                          </p:cBhvr>
                                          <p:tavLst>
                                            <p:tav tm="0">
                                              <p:val>
                                                <p:fltVal val="0"/>
                                              </p:val>
                                            </p:tav>
                                            <p:tav tm="100000">
                                              <p:val>
                                                <p:strVal val="#ppt_w"/>
                                              </p:val>
                                            </p:tav>
                                          </p:tavLst>
                                        </p:anim>
                                        <p:anim calcmode="lin" valueType="num">
                                          <p:cBhvr>
                                            <p:cTn id="37" dur="500" fill="hold"/>
                                            <p:tgtEl>
                                              <p:spTgt spid="88"/>
                                            </p:tgtEl>
                                            <p:attrNameLst>
                                              <p:attrName>ppt_h</p:attrName>
                                            </p:attrNameLst>
                                          </p:cBhvr>
                                          <p:tavLst>
                                            <p:tav tm="0">
                                              <p:val>
                                                <p:fltVal val="0"/>
                                              </p:val>
                                            </p:tav>
                                            <p:tav tm="100000">
                                              <p:val>
                                                <p:strVal val="#ppt_h"/>
                                              </p:val>
                                            </p:tav>
                                          </p:tavLst>
                                        </p:anim>
                                        <p:animEffect transition="in" filter="fade">
                                          <p:cBhvr>
                                            <p:cTn id="38" dur="500"/>
                                            <p:tgtEl>
                                              <p:spTgt spid="88"/>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89"/>
                                            </p:tgtEl>
                                            <p:attrNameLst>
                                              <p:attrName>style.visibility</p:attrName>
                                            </p:attrNameLst>
                                          </p:cBhvr>
                                          <p:to>
                                            <p:strVal val="visible"/>
                                          </p:to>
                                        </p:set>
                                        <p:anim calcmode="lin" valueType="num">
                                          <p:cBhvr>
                                            <p:cTn id="41" dur="500" fill="hold"/>
                                            <p:tgtEl>
                                              <p:spTgt spid="89"/>
                                            </p:tgtEl>
                                            <p:attrNameLst>
                                              <p:attrName>ppt_w</p:attrName>
                                            </p:attrNameLst>
                                          </p:cBhvr>
                                          <p:tavLst>
                                            <p:tav tm="0">
                                              <p:val>
                                                <p:fltVal val="0"/>
                                              </p:val>
                                            </p:tav>
                                            <p:tav tm="100000">
                                              <p:val>
                                                <p:strVal val="#ppt_w"/>
                                              </p:val>
                                            </p:tav>
                                          </p:tavLst>
                                        </p:anim>
                                        <p:anim calcmode="lin" valueType="num">
                                          <p:cBhvr>
                                            <p:cTn id="42" dur="500" fill="hold"/>
                                            <p:tgtEl>
                                              <p:spTgt spid="89"/>
                                            </p:tgtEl>
                                            <p:attrNameLst>
                                              <p:attrName>ppt_h</p:attrName>
                                            </p:attrNameLst>
                                          </p:cBhvr>
                                          <p:tavLst>
                                            <p:tav tm="0">
                                              <p:val>
                                                <p:fltVal val="0"/>
                                              </p:val>
                                            </p:tav>
                                            <p:tav tm="100000">
                                              <p:val>
                                                <p:strVal val="#ppt_h"/>
                                              </p:val>
                                            </p:tav>
                                          </p:tavLst>
                                        </p:anim>
                                        <p:animEffect transition="in" filter="fade">
                                          <p:cBhvr>
                                            <p:cTn id="43" dur="500"/>
                                            <p:tgtEl>
                                              <p:spTgt spid="8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90"/>
                                            </p:tgtEl>
                                            <p:attrNameLst>
                                              <p:attrName>style.visibility</p:attrName>
                                            </p:attrNameLst>
                                          </p:cBhvr>
                                          <p:to>
                                            <p:strVal val="visible"/>
                                          </p:to>
                                        </p:set>
                                        <p:anim calcmode="lin" valueType="num">
                                          <p:cBhvr>
                                            <p:cTn id="46" dur="500" fill="hold"/>
                                            <p:tgtEl>
                                              <p:spTgt spid="90"/>
                                            </p:tgtEl>
                                            <p:attrNameLst>
                                              <p:attrName>ppt_w</p:attrName>
                                            </p:attrNameLst>
                                          </p:cBhvr>
                                          <p:tavLst>
                                            <p:tav tm="0">
                                              <p:val>
                                                <p:fltVal val="0"/>
                                              </p:val>
                                            </p:tav>
                                            <p:tav tm="100000">
                                              <p:val>
                                                <p:strVal val="#ppt_w"/>
                                              </p:val>
                                            </p:tav>
                                          </p:tavLst>
                                        </p:anim>
                                        <p:anim calcmode="lin" valueType="num">
                                          <p:cBhvr>
                                            <p:cTn id="47" dur="500" fill="hold"/>
                                            <p:tgtEl>
                                              <p:spTgt spid="90"/>
                                            </p:tgtEl>
                                            <p:attrNameLst>
                                              <p:attrName>ppt_h</p:attrName>
                                            </p:attrNameLst>
                                          </p:cBhvr>
                                          <p:tavLst>
                                            <p:tav tm="0">
                                              <p:val>
                                                <p:fltVal val="0"/>
                                              </p:val>
                                            </p:tav>
                                            <p:tav tm="100000">
                                              <p:val>
                                                <p:strVal val="#ppt_h"/>
                                              </p:val>
                                            </p:tav>
                                          </p:tavLst>
                                        </p:anim>
                                        <p:animEffect transition="in" filter="fade">
                                          <p:cBhvr>
                                            <p:cTn id="48" dur="500"/>
                                            <p:tgtEl>
                                              <p:spTgt spid="90"/>
                                            </p:tgtEl>
                                          </p:cBhvr>
                                        </p:animEffect>
                                      </p:childTnLst>
                                    </p:cTn>
                                  </p:par>
                                  <p:par>
                                    <p:cTn id="49" presetID="53" presetClass="entr" presetSubtype="16" fill="hold" grpId="0" nodeType="withEffect">
                                      <p:stCondLst>
                                        <p:cond delay="400"/>
                                      </p:stCondLst>
                                      <p:childTnLst>
                                        <p:set>
                                          <p:cBhvr>
                                            <p:cTn id="50" dur="1" fill="hold">
                                              <p:stCondLst>
                                                <p:cond delay="0"/>
                                              </p:stCondLst>
                                            </p:cTn>
                                            <p:tgtEl>
                                              <p:spTgt spid="91"/>
                                            </p:tgtEl>
                                            <p:attrNameLst>
                                              <p:attrName>style.visibility</p:attrName>
                                            </p:attrNameLst>
                                          </p:cBhvr>
                                          <p:to>
                                            <p:strVal val="visible"/>
                                          </p:to>
                                        </p:set>
                                        <p:anim calcmode="lin" valueType="num">
                                          <p:cBhvr>
                                            <p:cTn id="51" dur="500" fill="hold"/>
                                            <p:tgtEl>
                                              <p:spTgt spid="91"/>
                                            </p:tgtEl>
                                            <p:attrNameLst>
                                              <p:attrName>ppt_w</p:attrName>
                                            </p:attrNameLst>
                                          </p:cBhvr>
                                          <p:tavLst>
                                            <p:tav tm="0">
                                              <p:val>
                                                <p:fltVal val="0"/>
                                              </p:val>
                                            </p:tav>
                                            <p:tav tm="100000">
                                              <p:val>
                                                <p:strVal val="#ppt_w"/>
                                              </p:val>
                                            </p:tav>
                                          </p:tavLst>
                                        </p:anim>
                                        <p:anim calcmode="lin" valueType="num">
                                          <p:cBhvr>
                                            <p:cTn id="52" dur="500" fill="hold"/>
                                            <p:tgtEl>
                                              <p:spTgt spid="91"/>
                                            </p:tgtEl>
                                            <p:attrNameLst>
                                              <p:attrName>ppt_h</p:attrName>
                                            </p:attrNameLst>
                                          </p:cBhvr>
                                          <p:tavLst>
                                            <p:tav tm="0">
                                              <p:val>
                                                <p:fltVal val="0"/>
                                              </p:val>
                                            </p:tav>
                                            <p:tav tm="100000">
                                              <p:val>
                                                <p:strVal val="#ppt_h"/>
                                              </p:val>
                                            </p:tav>
                                          </p:tavLst>
                                        </p:anim>
                                        <p:animEffect transition="in" filter="fade">
                                          <p:cBhvr>
                                            <p:cTn id="53" dur="500"/>
                                            <p:tgtEl>
                                              <p:spTgt spid="91"/>
                                            </p:tgtEl>
                                          </p:cBhvr>
                                        </p:animEffect>
                                      </p:childTnLst>
                                    </p:cTn>
                                  </p:par>
                                  <p:par>
                                    <p:cTn id="54" presetID="53" presetClass="entr" presetSubtype="16" fill="hold" grpId="0" nodeType="withEffect">
                                      <p:stCondLst>
                                        <p:cond delay="200"/>
                                      </p:stCondLst>
                                      <p:childTnLst>
                                        <p:set>
                                          <p:cBhvr>
                                            <p:cTn id="55" dur="1" fill="hold">
                                              <p:stCondLst>
                                                <p:cond delay="0"/>
                                              </p:stCondLst>
                                            </p:cTn>
                                            <p:tgtEl>
                                              <p:spTgt spid="92"/>
                                            </p:tgtEl>
                                            <p:attrNameLst>
                                              <p:attrName>style.visibility</p:attrName>
                                            </p:attrNameLst>
                                          </p:cBhvr>
                                          <p:to>
                                            <p:strVal val="visible"/>
                                          </p:to>
                                        </p:set>
                                        <p:anim calcmode="lin" valueType="num">
                                          <p:cBhvr>
                                            <p:cTn id="56" dur="500" fill="hold"/>
                                            <p:tgtEl>
                                              <p:spTgt spid="92"/>
                                            </p:tgtEl>
                                            <p:attrNameLst>
                                              <p:attrName>ppt_w</p:attrName>
                                            </p:attrNameLst>
                                          </p:cBhvr>
                                          <p:tavLst>
                                            <p:tav tm="0">
                                              <p:val>
                                                <p:fltVal val="0"/>
                                              </p:val>
                                            </p:tav>
                                            <p:tav tm="100000">
                                              <p:val>
                                                <p:strVal val="#ppt_w"/>
                                              </p:val>
                                            </p:tav>
                                          </p:tavLst>
                                        </p:anim>
                                        <p:anim calcmode="lin" valueType="num">
                                          <p:cBhvr>
                                            <p:cTn id="57" dur="500" fill="hold"/>
                                            <p:tgtEl>
                                              <p:spTgt spid="92"/>
                                            </p:tgtEl>
                                            <p:attrNameLst>
                                              <p:attrName>ppt_h</p:attrName>
                                            </p:attrNameLst>
                                          </p:cBhvr>
                                          <p:tavLst>
                                            <p:tav tm="0">
                                              <p:val>
                                                <p:fltVal val="0"/>
                                              </p:val>
                                            </p:tav>
                                            <p:tav tm="100000">
                                              <p:val>
                                                <p:strVal val="#ppt_h"/>
                                              </p:val>
                                            </p:tav>
                                          </p:tavLst>
                                        </p:anim>
                                        <p:animEffect transition="in" filter="fade">
                                          <p:cBhvr>
                                            <p:cTn id="58" dur="500"/>
                                            <p:tgtEl>
                                              <p:spTgt spid="9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93"/>
                                            </p:tgtEl>
                                            <p:attrNameLst>
                                              <p:attrName>style.visibility</p:attrName>
                                            </p:attrNameLst>
                                          </p:cBhvr>
                                          <p:to>
                                            <p:strVal val="visible"/>
                                          </p:to>
                                        </p:set>
                                        <p:anim calcmode="lin" valueType="num">
                                          <p:cBhvr>
                                            <p:cTn id="61" dur="500" fill="hold"/>
                                            <p:tgtEl>
                                              <p:spTgt spid="93"/>
                                            </p:tgtEl>
                                            <p:attrNameLst>
                                              <p:attrName>ppt_w</p:attrName>
                                            </p:attrNameLst>
                                          </p:cBhvr>
                                          <p:tavLst>
                                            <p:tav tm="0">
                                              <p:val>
                                                <p:fltVal val="0"/>
                                              </p:val>
                                            </p:tav>
                                            <p:tav tm="100000">
                                              <p:val>
                                                <p:strVal val="#ppt_w"/>
                                              </p:val>
                                            </p:tav>
                                          </p:tavLst>
                                        </p:anim>
                                        <p:anim calcmode="lin" valueType="num">
                                          <p:cBhvr>
                                            <p:cTn id="62" dur="500" fill="hold"/>
                                            <p:tgtEl>
                                              <p:spTgt spid="93"/>
                                            </p:tgtEl>
                                            <p:attrNameLst>
                                              <p:attrName>ppt_h</p:attrName>
                                            </p:attrNameLst>
                                          </p:cBhvr>
                                          <p:tavLst>
                                            <p:tav tm="0">
                                              <p:val>
                                                <p:fltVal val="0"/>
                                              </p:val>
                                            </p:tav>
                                            <p:tav tm="100000">
                                              <p:val>
                                                <p:strVal val="#ppt_h"/>
                                              </p:val>
                                            </p:tav>
                                          </p:tavLst>
                                        </p:anim>
                                        <p:animEffect transition="in" filter="fade">
                                          <p:cBhvr>
                                            <p:cTn id="63" dur="500"/>
                                            <p:tgtEl>
                                              <p:spTgt spid="93"/>
                                            </p:tgtEl>
                                          </p:cBhvr>
                                        </p:animEffect>
                                      </p:childTnLst>
                                    </p:cTn>
                                  </p:par>
                                  <p:par>
                                    <p:cTn id="64" presetID="53" presetClass="entr" presetSubtype="16" fill="hold" grpId="0" nodeType="withEffect">
                                      <p:stCondLst>
                                        <p:cond delay="400"/>
                                      </p:stCondLst>
                                      <p:childTnLst>
                                        <p:set>
                                          <p:cBhvr>
                                            <p:cTn id="65" dur="1" fill="hold">
                                              <p:stCondLst>
                                                <p:cond delay="0"/>
                                              </p:stCondLst>
                                            </p:cTn>
                                            <p:tgtEl>
                                              <p:spTgt spid="94"/>
                                            </p:tgtEl>
                                            <p:attrNameLst>
                                              <p:attrName>style.visibility</p:attrName>
                                            </p:attrNameLst>
                                          </p:cBhvr>
                                          <p:to>
                                            <p:strVal val="visible"/>
                                          </p:to>
                                        </p:set>
                                        <p:anim calcmode="lin" valueType="num">
                                          <p:cBhvr>
                                            <p:cTn id="66" dur="500" fill="hold"/>
                                            <p:tgtEl>
                                              <p:spTgt spid="94"/>
                                            </p:tgtEl>
                                            <p:attrNameLst>
                                              <p:attrName>ppt_w</p:attrName>
                                            </p:attrNameLst>
                                          </p:cBhvr>
                                          <p:tavLst>
                                            <p:tav tm="0">
                                              <p:val>
                                                <p:fltVal val="0"/>
                                              </p:val>
                                            </p:tav>
                                            <p:tav tm="100000">
                                              <p:val>
                                                <p:strVal val="#ppt_w"/>
                                              </p:val>
                                            </p:tav>
                                          </p:tavLst>
                                        </p:anim>
                                        <p:anim calcmode="lin" valueType="num">
                                          <p:cBhvr>
                                            <p:cTn id="67" dur="500" fill="hold"/>
                                            <p:tgtEl>
                                              <p:spTgt spid="94"/>
                                            </p:tgtEl>
                                            <p:attrNameLst>
                                              <p:attrName>ppt_h</p:attrName>
                                            </p:attrNameLst>
                                          </p:cBhvr>
                                          <p:tavLst>
                                            <p:tav tm="0">
                                              <p:val>
                                                <p:fltVal val="0"/>
                                              </p:val>
                                            </p:tav>
                                            <p:tav tm="100000">
                                              <p:val>
                                                <p:strVal val="#ppt_h"/>
                                              </p:val>
                                            </p:tav>
                                          </p:tavLst>
                                        </p:anim>
                                        <p:animEffect transition="in" filter="fade">
                                          <p:cBhvr>
                                            <p:cTn id="68" dur="500"/>
                                            <p:tgtEl>
                                              <p:spTgt spid="94"/>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95"/>
                                            </p:tgtEl>
                                            <p:attrNameLst>
                                              <p:attrName>style.visibility</p:attrName>
                                            </p:attrNameLst>
                                          </p:cBhvr>
                                          <p:to>
                                            <p:strVal val="visible"/>
                                          </p:to>
                                        </p:set>
                                        <p:anim calcmode="lin" valueType="num">
                                          <p:cBhvr>
                                            <p:cTn id="71" dur="500" fill="hold"/>
                                            <p:tgtEl>
                                              <p:spTgt spid="95"/>
                                            </p:tgtEl>
                                            <p:attrNameLst>
                                              <p:attrName>ppt_w</p:attrName>
                                            </p:attrNameLst>
                                          </p:cBhvr>
                                          <p:tavLst>
                                            <p:tav tm="0">
                                              <p:val>
                                                <p:fltVal val="0"/>
                                              </p:val>
                                            </p:tav>
                                            <p:tav tm="100000">
                                              <p:val>
                                                <p:strVal val="#ppt_w"/>
                                              </p:val>
                                            </p:tav>
                                          </p:tavLst>
                                        </p:anim>
                                        <p:anim calcmode="lin" valueType="num">
                                          <p:cBhvr>
                                            <p:cTn id="72" dur="500" fill="hold"/>
                                            <p:tgtEl>
                                              <p:spTgt spid="95"/>
                                            </p:tgtEl>
                                            <p:attrNameLst>
                                              <p:attrName>ppt_h</p:attrName>
                                            </p:attrNameLst>
                                          </p:cBhvr>
                                          <p:tavLst>
                                            <p:tav tm="0">
                                              <p:val>
                                                <p:fltVal val="0"/>
                                              </p:val>
                                            </p:tav>
                                            <p:tav tm="100000">
                                              <p:val>
                                                <p:strVal val="#ppt_h"/>
                                              </p:val>
                                            </p:tav>
                                          </p:tavLst>
                                        </p:anim>
                                        <p:animEffect transition="in" filter="fade">
                                          <p:cBhvr>
                                            <p:cTn id="73" dur="500"/>
                                            <p:tgtEl>
                                              <p:spTgt spid="95"/>
                                            </p:tgtEl>
                                          </p:cBhvr>
                                        </p:animEffect>
                                      </p:childTnLst>
                                    </p:cTn>
                                  </p:par>
                                  <p:par>
                                    <p:cTn id="74" presetID="53" presetClass="entr" presetSubtype="16" fill="hold" grpId="0" nodeType="withEffect">
                                      <p:stCondLst>
                                        <p:cond delay="200"/>
                                      </p:stCondLst>
                                      <p:childTnLst>
                                        <p:set>
                                          <p:cBhvr>
                                            <p:cTn id="75" dur="1" fill="hold">
                                              <p:stCondLst>
                                                <p:cond delay="0"/>
                                              </p:stCondLst>
                                            </p:cTn>
                                            <p:tgtEl>
                                              <p:spTgt spid="96"/>
                                            </p:tgtEl>
                                            <p:attrNameLst>
                                              <p:attrName>style.visibility</p:attrName>
                                            </p:attrNameLst>
                                          </p:cBhvr>
                                          <p:to>
                                            <p:strVal val="visible"/>
                                          </p:to>
                                        </p:set>
                                        <p:anim calcmode="lin" valueType="num">
                                          <p:cBhvr>
                                            <p:cTn id="76" dur="500" fill="hold"/>
                                            <p:tgtEl>
                                              <p:spTgt spid="96"/>
                                            </p:tgtEl>
                                            <p:attrNameLst>
                                              <p:attrName>ppt_w</p:attrName>
                                            </p:attrNameLst>
                                          </p:cBhvr>
                                          <p:tavLst>
                                            <p:tav tm="0">
                                              <p:val>
                                                <p:fltVal val="0"/>
                                              </p:val>
                                            </p:tav>
                                            <p:tav tm="100000">
                                              <p:val>
                                                <p:strVal val="#ppt_w"/>
                                              </p:val>
                                            </p:tav>
                                          </p:tavLst>
                                        </p:anim>
                                        <p:anim calcmode="lin" valueType="num">
                                          <p:cBhvr>
                                            <p:cTn id="77" dur="500" fill="hold"/>
                                            <p:tgtEl>
                                              <p:spTgt spid="96"/>
                                            </p:tgtEl>
                                            <p:attrNameLst>
                                              <p:attrName>ppt_h</p:attrName>
                                            </p:attrNameLst>
                                          </p:cBhvr>
                                          <p:tavLst>
                                            <p:tav tm="0">
                                              <p:val>
                                                <p:fltVal val="0"/>
                                              </p:val>
                                            </p:tav>
                                            <p:tav tm="100000">
                                              <p:val>
                                                <p:strVal val="#ppt_h"/>
                                              </p:val>
                                            </p:tav>
                                          </p:tavLst>
                                        </p:anim>
                                        <p:animEffect transition="in" filter="fade">
                                          <p:cBhvr>
                                            <p:cTn id="78" dur="500"/>
                                            <p:tgtEl>
                                              <p:spTgt spid="96"/>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97"/>
                                            </p:tgtEl>
                                            <p:attrNameLst>
                                              <p:attrName>style.visibility</p:attrName>
                                            </p:attrNameLst>
                                          </p:cBhvr>
                                          <p:to>
                                            <p:strVal val="visible"/>
                                          </p:to>
                                        </p:set>
                                        <p:anim calcmode="lin" valueType="num">
                                          <p:cBhvr>
                                            <p:cTn id="81" dur="500" fill="hold"/>
                                            <p:tgtEl>
                                              <p:spTgt spid="97"/>
                                            </p:tgtEl>
                                            <p:attrNameLst>
                                              <p:attrName>ppt_w</p:attrName>
                                            </p:attrNameLst>
                                          </p:cBhvr>
                                          <p:tavLst>
                                            <p:tav tm="0">
                                              <p:val>
                                                <p:fltVal val="0"/>
                                              </p:val>
                                            </p:tav>
                                            <p:tav tm="100000">
                                              <p:val>
                                                <p:strVal val="#ppt_w"/>
                                              </p:val>
                                            </p:tav>
                                          </p:tavLst>
                                        </p:anim>
                                        <p:anim calcmode="lin" valueType="num">
                                          <p:cBhvr>
                                            <p:cTn id="82" dur="500" fill="hold"/>
                                            <p:tgtEl>
                                              <p:spTgt spid="97"/>
                                            </p:tgtEl>
                                            <p:attrNameLst>
                                              <p:attrName>ppt_h</p:attrName>
                                            </p:attrNameLst>
                                          </p:cBhvr>
                                          <p:tavLst>
                                            <p:tav tm="0">
                                              <p:val>
                                                <p:fltVal val="0"/>
                                              </p:val>
                                            </p:tav>
                                            <p:tav tm="100000">
                                              <p:val>
                                                <p:strVal val="#ppt_h"/>
                                              </p:val>
                                            </p:tav>
                                          </p:tavLst>
                                        </p:anim>
                                        <p:animEffect transition="in" filter="fade">
                                          <p:cBhvr>
                                            <p:cTn id="83" dur="500"/>
                                            <p:tgtEl>
                                              <p:spTgt spid="97"/>
                                            </p:tgtEl>
                                          </p:cBhvr>
                                        </p:animEffect>
                                      </p:childTnLst>
                                    </p:cTn>
                                  </p:par>
                                  <p:par>
                                    <p:cTn id="84" presetID="53" presetClass="entr" presetSubtype="16" fill="hold" grpId="0" nodeType="withEffect">
                                      <p:stCondLst>
                                        <p:cond delay="400"/>
                                      </p:stCondLst>
                                      <p:childTnLst>
                                        <p:set>
                                          <p:cBhvr>
                                            <p:cTn id="85" dur="1" fill="hold">
                                              <p:stCondLst>
                                                <p:cond delay="0"/>
                                              </p:stCondLst>
                                            </p:cTn>
                                            <p:tgtEl>
                                              <p:spTgt spid="98"/>
                                            </p:tgtEl>
                                            <p:attrNameLst>
                                              <p:attrName>style.visibility</p:attrName>
                                            </p:attrNameLst>
                                          </p:cBhvr>
                                          <p:to>
                                            <p:strVal val="visible"/>
                                          </p:to>
                                        </p:set>
                                        <p:anim calcmode="lin" valueType="num">
                                          <p:cBhvr>
                                            <p:cTn id="86" dur="500" fill="hold"/>
                                            <p:tgtEl>
                                              <p:spTgt spid="98"/>
                                            </p:tgtEl>
                                            <p:attrNameLst>
                                              <p:attrName>ppt_w</p:attrName>
                                            </p:attrNameLst>
                                          </p:cBhvr>
                                          <p:tavLst>
                                            <p:tav tm="0">
                                              <p:val>
                                                <p:fltVal val="0"/>
                                              </p:val>
                                            </p:tav>
                                            <p:tav tm="100000">
                                              <p:val>
                                                <p:strVal val="#ppt_w"/>
                                              </p:val>
                                            </p:tav>
                                          </p:tavLst>
                                        </p:anim>
                                        <p:anim calcmode="lin" valueType="num">
                                          <p:cBhvr>
                                            <p:cTn id="87" dur="500" fill="hold"/>
                                            <p:tgtEl>
                                              <p:spTgt spid="98"/>
                                            </p:tgtEl>
                                            <p:attrNameLst>
                                              <p:attrName>ppt_h</p:attrName>
                                            </p:attrNameLst>
                                          </p:cBhvr>
                                          <p:tavLst>
                                            <p:tav tm="0">
                                              <p:val>
                                                <p:fltVal val="0"/>
                                              </p:val>
                                            </p:tav>
                                            <p:tav tm="100000">
                                              <p:val>
                                                <p:strVal val="#ppt_h"/>
                                              </p:val>
                                            </p:tav>
                                          </p:tavLst>
                                        </p:anim>
                                        <p:animEffect transition="in" filter="fade">
                                          <p:cBhvr>
                                            <p:cTn id="88" dur="500"/>
                                            <p:tgtEl>
                                              <p:spTgt spid="98"/>
                                            </p:tgtEl>
                                          </p:cBhvr>
                                        </p:animEffect>
                                      </p:childTnLst>
                                    </p:cTn>
                                  </p:par>
                                  <p:par>
                                    <p:cTn id="89" presetID="53" presetClass="entr" presetSubtype="16" fill="hold" grpId="0" nodeType="withEffect">
                                      <p:stCondLst>
                                        <p:cond delay="200"/>
                                      </p:stCondLst>
                                      <p:childTnLst>
                                        <p:set>
                                          <p:cBhvr>
                                            <p:cTn id="90" dur="1" fill="hold">
                                              <p:stCondLst>
                                                <p:cond delay="0"/>
                                              </p:stCondLst>
                                            </p:cTn>
                                            <p:tgtEl>
                                              <p:spTgt spid="99"/>
                                            </p:tgtEl>
                                            <p:attrNameLst>
                                              <p:attrName>style.visibility</p:attrName>
                                            </p:attrNameLst>
                                          </p:cBhvr>
                                          <p:to>
                                            <p:strVal val="visible"/>
                                          </p:to>
                                        </p:set>
                                        <p:anim calcmode="lin" valueType="num">
                                          <p:cBhvr>
                                            <p:cTn id="91" dur="500" fill="hold"/>
                                            <p:tgtEl>
                                              <p:spTgt spid="99"/>
                                            </p:tgtEl>
                                            <p:attrNameLst>
                                              <p:attrName>ppt_w</p:attrName>
                                            </p:attrNameLst>
                                          </p:cBhvr>
                                          <p:tavLst>
                                            <p:tav tm="0">
                                              <p:val>
                                                <p:fltVal val="0"/>
                                              </p:val>
                                            </p:tav>
                                            <p:tav tm="100000">
                                              <p:val>
                                                <p:strVal val="#ppt_w"/>
                                              </p:val>
                                            </p:tav>
                                          </p:tavLst>
                                        </p:anim>
                                        <p:anim calcmode="lin" valueType="num">
                                          <p:cBhvr>
                                            <p:cTn id="92" dur="500" fill="hold"/>
                                            <p:tgtEl>
                                              <p:spTgt spid="99"/>
                                            </p:tgtEl>
                                            <p:attrNameLst>
                                              <p:attrName>ppt_h</p:attrName>
                                            </p:attrNameLst>
                                          </p:cBhvr>
                                          <p:tavLst>
                                            <p:tav tm="0">
                                              <p:val>
                                                <p:fltVal val="0"/>
                                              </p:val>
                                            </p:tav>
                                            <p:tav tm="100000">
                                              <p:val>
                                                <p:strVal val="#ppt_h"/>
                                              </p:val>
                                            </p:tav>
                                          </p:tavLst>
                                        </p:anim>
                                        <p:animEffect transition="in" filter="fade">
                                          <p:cBhvr>
                                            <p:cTn id="93" dur="500"/>
                                            <p:tgtEl>
                                              <p:spTgt spid="99"/>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00"/>
                                            </p:tgtEl>
                                            <p:attrNameLst>
                                              <p:attrName>style.visibility</p:attrName>
                                            </p:attrNameLst>
                                          </p:cBhvr>
                                          <p:to>
                                            <p:strVal val="visible"/>
                                          </p:to>
                                        </p:set>
                                        <p:anim calcmode="lin" valueType="num">
                                          <p:cBhvr>
                                            <p:cTn id="96" dur="500" fill="hold"/>
                                            <p:tgtEl>
                                              <p:spTgt spid="100"/>
                                            </p:tgtEl>
                                            <p:attrNameLst>
                                              <p:attrName>ppt_w</p:attrName>
                                            </p:attrNameLst>
                                          </p:cBhvr>
                                          <p:tavLst>
                                            <p:tav tm="0">
                                              <p:val>
                                                <p:fltVal val="0"/>
                                              </p:val>
                                            </p:tav>
                                            <p:tav tm="100000">
                                              <p:val>
                                                <p:strVal val="#ppt_w"/>
                                              </p:val>
                                            </p:tav>
                                          </p:tavLst>
                                        </p:anim>
                                        <p:anim calcmode="lin" valueType="num">
                                          <p:cBhvr>
                                            <p:cTn id="97" dur="500" fill="hold"/>
                                            <p:tgtEl>
                                              <p:spTgt spid="100"/>
                                            </p:tgtEl>
                                            <p:attrNameLst>
                                              <p:attrName>ppt_h</p:attrName>
                                            </p:attrNameLst>
                                          </p:cBhvr>
                                          <p:tavLst>
                                            <p:tav tm="0">
                                              <p:val>
                                                <p:fltVal val="0"/>
                                              </p:val>
                                            </p:tav>
                                            <p:tav tm="100000">
                                              <p:val>
                                                <p:strVal val="#ppt_h"/>
                                              </p:val>
                                            </p:tav>
                                          </p:tavLst>
                                        </p:anim>
                                        <p:animEffect transition="in" filter="fade">
                                          <p:cBhvr>
                                            <p:cTn id="98" dur="500"/>
                                            <p:tgtEl>
                                              <p:spTgt spid="100"/>
                                            </p:tgtEl>
                                          </p:cBhvr>
                                        </p:animEffect>
                                      </p:childTnLst>
                                    </p:cTn>
                                  </p:par>
                                  <p:par>
                                    <p:cTn id="99" presetID="53" presetClass="entr" presetSubtype="16" fill="hold" grpId="0" nodeType="withEffect">
                                      <p:stCondLst>
                                        <p:cond delay="400"/>
                                      </p:stCondLst>
                                      <p:childTnLst>
                                        <p:set>
                                          <p:cBhvr>
                                            <p:cTn id="100" dur="1" fill="hold">
                                              <p:stCondLst>
                                                <p:cond delay="0"/>
                                              </p:stCondLst>
                                            </p:cTn>
                                            <p:tgtEl>
                                              <p:spTgt spid="101"/>
                                            </p:tgtEl>
                                            <p:attrNameLst>
                                              <p:attrName>style.visibility</p:attrName>
                                            </p:attrNameLst>
                                          </p:cBhvr>
                                          <p:to>
                                            <p:strVal val="visible"/>
                                          </p:to>
                                        </p:set>
                                        <p:anim calcmode="lin" valueType="num">
                                          <p:cBhvr>
                                            <p:cTn id="101" dur="500" fill="hold"/>
                                            <p:tgtEl>
                                              <p:spTgt spid="101"/>
                                            </p:tgtEl>
                                            <p:attrNameLst>
                                              <p:attrName>ppt_w</p:attrName>
                                            </p:attrNameLst>
                                          </p:cBhvr>
                                          <p:tavLst>
                                            <p:tav tm="0">
                                              <p:val>
                                                <p:fltVal val="0"/>
                                              </p:val>
                                            </p:tav>
                                            <p:tav tm="100000">
                                              <p:val>
                                                <p:strVal val="#ppt_w"/>
                                              </p:val>
                                            </p:tav>
                                          </p:tavLst>
                                        </p:anim>
                                        <p:anim calcmode="lin" valueType="num">
                                          <p:cBhvr>
                                            <p:cTn id="102" dur="500" fill="hold"/>
                                            <p:tgtEl>
                                              <p:spTgt spid="101"/>
                                            </p:tgtEl>
                                            <p:attrNameLst>
                                              <p:attrName>ppt_h</p:attrName>
                                            </p:attrNameLst>
                                          </p:cBhvr>
                                          <p:tavLst>
                                            <p:tav tm="0">
                                              <p:val>
                                                <p:fltVal val="0"/>
                                              </p:val>
                                            </p:tav>
                                            <p:tav tm="100000">
                                              <p:val>
                                                <p:strVal val="#ppt_h"/>
                                              </p:val>
                                            </p:tav>
                                          </p:tavLst>
                                        </p:anim>
                                        <p:animEffect transition="in" filter="fade">
                                          <p:cBhvr>
                                            <p:cTn id="103" dur="500"/>
                                            <p:tgtEl>
                                              <p:spTgt spid="101"/>
                                            </p:tgtEl>
                                          </p:cBhvr>
                                        </p:animEffect>
                                      </p:childTnLst>
                                    </p:cTn>
                                  </p:par>
                                  <p:par>
                                    <p:cTn id="104" presetID="53" presetClass="entr" presetSubtype="16" fill="hold" grpId="0" nodeType="withEffect">
                                      <p:stCondLst>
                                        <p:cond delay="200"/>
                                      </p:stCondLst>
                                      <p:childTnLst>
                                        <p:set>
                                          <p:cBhvr>
                                            <p:cTn id="105" dur="1" fill="hold">
                                              <p:stCondLst>
                                                <p:cond delay="0"/>
                                              </p:stCondLst>
                                            </p:cTn>
                                            <p:tgtEl>
                                              <p:spTgt spid="102"/>
                                            </p:tgtEl>
                                            <p:attrNameLst>
                                              <p:attrName>style.visibility</p:attrName>
                                            </p:attrNameLst>
                                          </p:cBhvr>
                                          <p:to>
                                            <p:strVal val="visible"/>
                                          </p:to>
                                        </p:set>
                                        <p:anim calcmode="lin" valueType="num">
                                          <p:cBhvr>
                                            <p:cTn id="106" dur="500" fill="hold"/>
                                            <p:tgtEl>
                                              <p:spTgt spid="102"/>
                                            </p:tgtEl>
                                            <p:attrNameLst>
                                              <p:attrName>ppt_w</p:attrName>
                                            </p:attrNameLst>
                                          </p:cBhvr>
                                          <p:tavLst>
                                            <p:tav tm="0">
                                              <p:val>
                                                <p:fltVal val="0"/>
                                              </p:val>
                                            </p:tav>
                                            <p:tav tm="100000">
                                              <p:val>
                                                <p:strVal val="#ppt_w"/>
                                              </p:val>
                                            </p:tav>
                                          </p:tavLst>
                                        </p:anim>
                                        <p:anim calcmode="lin" valueType="num">
                                          <p:cBhvr>
                                            <p:cTn id="107" dur="500" fill="hold"/>
                                            <p:tgtEl>
                                              <p:spTgt spid="102"/>
                                            </p:tgtEl>
                                            <p:attrNameLst>
                                              <p:attrName>ppt_h</p:attrName>
                                            </p:attrNameLst>
                                          </p:cBhvr>
                                          <p:tavLst>
                                            <p:tav tm="0">
                                              <p:val>
                                                <p:fltVal val="0"/>
                                              </p:val>
                                            </p:tav>
                                            <p:tav tm="100000">
                                              <p:val>
                                                <p:strVal val="#ppt_h"/>
                                              </p:val>
                                            </p:tav>
                                          </p:tavLst>
                                        </p:anim>
                                        <p:animEffect transition="in" filter="fade">
                                          <p:cBhvr>
                                            <p:cTn id="108" dur="500"/>
                                            <p:tgtEl>
                                              <p:spTgt spid="102"/>
                                            </p:tgtEl>
                                          </p:cBhvr>
                                        </p:animEffect>
                                      </p:childTnLst>
                                    </p:cTn>
                                  </p:par>
                                  <p:par>
                                    <p:cTn id="109" presetID="53" presetClass="entr" presetSubtype="16" fill="hold" grpId="0" nodeType="withEffect">
                                      <p:stCondLst>
                                        <p:cond delay="200"/>
                                      </p:stCondLst>
                                      <p:childTnLst>
                                        <p:set>
                                          <p:cBhvr>
                                            <p:cTn id="110" dur="1" fill="hold">
                                              <p:stCondLst>
                                                <p:cond delay="0"/>
                                              </p:stCondLst>
                                            </p:cTn>
                                            <p:tgtEl>
                                              <p:spTgt spid="103"/>
                                            </p:tgtEl>
                                            <p:attrNameLst>
                                              <p:attrName>style.visibility</p:attrName>
                                            </p:attrNameLst>
                                          </p:cBhvr>
                                          <p:to>
                                            <p:strVal val="visible"/>
                                          </p:to>
                                        </p:set>
                                        <p:anim calcmode="lin" valueType="num">
                                          <p:cBhvr>
                                            <p:cTn id="111" dur="500" fill="hold"/>
                                            <p:tgtEl>
                                              <p:spTgt spid="103"/>
                                            </p:tgtEl>
                                            <p:attrNameLst>
                                              <p:attrName>ppt_w</p:attrName>
                                            </p:attrNameLst>
                                          </p:cBhvr>
                                          <p:tavLst>
                                            <p:tav tm="0">
                                              <p:val>
                                                <p:fltVal val="0"/>
                                              </p:val>
                                            </p:tav>
                                            <p:tav tm="100000">
                                              <p:val>
                                                <p:strVal val="#ppt_w"/>
                                              </p:val>
                                            </p:tav>
                                          </p:tavLst>
                                        </p:anim>
                                        <p:anim calcmode="lin" valueType="num">
                                          <p:cBhvr>
                                            <p:cTn id="112" dur="500" fill="hold"/>
                                            <p:tgtEl>
                                              <p:spTgt spid="103"/>
                                            </p:tgtEl>
                                            <p:attrNameLst>
                                              <p:attrName>ppt_h</p:attrName>
                                            </p:attrNameLst>
                                          </p:cBhvr>
                                          <p:tavLst>
                                            <p:tav tm="0">
                                              <p:val>
                                                <p:fltVal val="0"/>
                                              </p:val>
                                            </p:tav>
                                            <p:tav tm="100000">
                                              <p:val>
                                                <p:strVal val="#ppt_h"/>
                                              </p:val>
                                            </p:tav>
                                          </p:tavLst>
                                        </p:anim>
                                        <p:animEffect transition="in" filter="fade">
                                          <p:cBhvr>
                                            <p:cTn id="113" dur="500"/>
                                            <p:tgtEl>
                                              <p:spTgt spid="103"/>
                                            </p:tgtEl>
                                          </p:cBhvr>
                                        </p:animEffect>
                                      </p:childTnLst>
                                    </p:cTn>
                                  </p:par>
                                  <p:par>
                                    <p:cTn id="114" presetID="53" presetClass="entr" presetSubtype="16" fill="hold" grpId="0" nodeType="withEffect">
                                      <p:stCondLst>
                                        <p:cond delay="200"/>
                                      </p:stCondLst>
                                      <p:childTnLst>
                                        <p:set>
                                          <p:cBhvr>
                                            <p:cTn id="115" dur="1" fill="hold">
                                              <p:stCondLst>
                                                <p:cond delay="0"/>
                                              </p:stCondLst>
                                            </p:cTn>
                                            <p:tgtEl>
                                              <p:spTgt spid="104"/>
                                            </p:tgtEl>
                                            <p:attrNameLst>
                                              <p:attrName>style.visibility</p:attrName>
                                            </p:attrNameLst>
                                          </p:cBhvr>
                                          <p:to>
                                            <p:strVal val="visible"/>
                                          </p:to>
                                        </p:set>
                                        <p:anim calcmode="lin" valueType="num">
                                          <p:cBhvr>
                                            <p:cTn id="116" dur="500" fill="hold"/>
                                            <p:tgtEl>
                                              <p:spTgt spid="104"/>
                                            </p:tgtEl>
                                            <p:attrNameLst>
                                              <p:attrName>ppt_w</p:attrName>
                                            </p:attrNameLst>
                                          </p:cBhvr>
                                          <p:tavLst>
                                            <p:tav tm="0">
                                              <p:val>
                                                <p:fltVal val="0"/>
                                              </p:val>
                                            </p:tav>
                                            <p:tav tm="100000">
                                              <p:val>
                                                <p:strVal val="#ppt_w"/>
                                              </p:val>
                                            </p:tav>
                                          </p:tavLst>
                                        </p:anim>
                                        <p:anim calcmode="lin" valueType="num">
                                          <p:cBhvr>
                                            <p:cTn id="117" dur="500" fill="hold"/>
                                            <p:tgtEl>
                                              <p:spTgt spid="104"/>
                                            </p:tgtEl>
                                            <p:attrNameLst>
                                              <p:attrName>ppt_h</p:attrName>
                                            </p:attrNameLst>
                                          </p:cBhvr>
                                          <p:tavLst>
                                            <p:tav tm="0">
                                              <p:val>
                                                <p:fltVal val="0"/>
                                              </p:val>
                                            </p:tav>
                                            <p:tav tm="100000">
                                              <p:val>
                                                <p:strVal val="#ppt_h"/>
                                              </p:val>
                                            </p:tav>
                                          </p:tavLst>
                                        </p:anim>
                                        <p:animEffect transition="in" filter="fade">
                                          <p:cBhvr>
                                            <p:cTn id="118" dur="500"/>
                                            <p:tgtEl>
                                              <p:spTgt spid="104"/>
                                            </p:tgtEl>
                                          </p:cBhvr>
                                        </p:animEffect>
                                      </p:childTnLst>
                                    </p:cTn>
                                  </p:par>
                                </p:childTnLst>
                              </p:cTn>
                            </p:par>
                            <p:par>
                              <p:cTn id="119" fill="hold">
                                <p:stCondLst>
                                  <p:cond delay="1400"/>
                                </p:stCondLst>
                                <p:childTnLst>
                                  <p:par>
                                    <p:cTn id="120" presetID="42" presetClass="entr" presetSubtype="0" fill="hold" grpId="0" nodeType="afterEffect">
                                      <p:stCondLst>
                                        <p:cond delay="0"/>
                                      </p:stCondLst>
                                      <p:childTnLst>
                                        <p:set>
                                          <p:cBhvr>
                                            <p:cTn id="121" dur="1" fill="hold">
                                              <p:stCondLst>
                                                <p:cond delay="0"/>
                                              </p:stCondLst>
                                            </p:cTn>
                                            <p:tgtEl>
                                              <p:spTgt spid="106"/>
                                            </p:tgtEl>
                                            <p:attrNameLst>
                                              <p:attrName>style.visibility</p:attrName>
                                            </p:attrNameLst>
                                          </p:cBhvr>
                                          <p:to>
                                            <p:strVal val="visible"/>
                                          </p:to>
                                        </p:set>
                                        <p:animEffect transition="in" filter="fade">
                                          <p:cBhvr>
                                            <p:cTn id="122" dur="1000"/>
                                            <p:tgtEl>
                                              <p:spTgt spid="106"/>
                                            </p:tgtEl>
                                          </p:cBhvr>
                                        </p:animEffect>
                                        <p:anim calcmode="lin" valueType="num">
                                          <p:cBhvr>
                                            <p:cTn id="123" dur="1000" fill="hold"/>
                                            <p:tgtEl>
                                              <p:spTgt spid="106"/>
                                            </p:tgtEl>
                                            <p:attrNameLst>
                                              <p:attrName>ppt_x</p:attrName>
                                            </p:attrNameLst>
                                          </p:cBhvr>
                                          <p:tavLst>
                                            <p:tav tm="0">
                                              <p:val>
                                                <p:strVal val="#ppt_x"/>
                                              </p:val>
                                            </p:tav>
                                            <p:tav tm="100000">
                                              <p:val>
                                                <p:strVal val="#ppt_x"/>
                                              </p:val>
                                            </p:tav>
                                          </p:tavLst>
                                        </p:anim>
                                        <p:anim calcmode="lin" valueType="num">
                                          <p:cBhvr>
                                            <p:cTn id="124" dur="1000" fill="hold"/>
                                            <p:tgtEl>
                                              <p:spTgt spid="106"/>
                                            </p:tgtEl>
                                            <p:attrNameLst>
                                              <p:attrName>ppt_y</p:attrName>
                                            </p:attrNameLst>
                                          </p:cBhvr>
                                          <p:tavLst>
                                            <p:tav tm="0">
                                              <p:val>
                                                <p:strVal val="#ppt_y+.1"/>
                                              </p:val>
                                            </p:tav>
                                            <p:tav tm="100000">
                                              <p:val>
                                                <p:strVal val="#ppt_y"/>
                                              </p:val>
                                            </p:tav>
                                          </p:tavLst>
                                        </p:anim>
                                      </p:childTnLst>
                                    </p:cTn>
                                  </p:par>
                                </p:childTnLst>
                              </p:cTn>
                            </p:par>
                            <p:par>
                              <p:cTn id="125" fill="hold">
                                <p:stCondLst>
                                  <p:cond delay="2400"/>
                                </p:stCondLst>
                                <p:childTnLst>
                                  <p:par>
                                    <p:cTn id="126" presetID="2" presetClass="entr" presetSubtype="2" fill="hold" nodeType="afterEffect" p14:presetBounceEnd="40000">
                                      <p:stCondLst>
                                        <p:cond delay="0"/>
                                      </p:stCondLst>
                                      <p:childTnLst>
                                        <p:set>
                                          <p:cBhvr>
                                            <p:cTn id="127" dur="1" fill="hold">
                                              <p:stCondLst>
                                                <p:cond delay="0"/>
                                              </p:stCondLst>
                                            </p:cTn>
                                            <p:tgtEl>
                                              <p:spTgt spid="67"/>
                                            </p:tgtEl>
                                            <p:attrNameLst>
                                              <p:attrName>style.visibility</p:attrName>
                                            </p:attrNameLst>
                                          </p:cBhvr>
                                          <p:to>
                                            <p:strVal val="visible"/>
                                          </p:to>
                                        </p:set>
                                        <p:anim calcmode="lin" valueType="num" p14:bounceEnd="40000">
                                          <p:cBhvr additive="base">
                                            <p:cTn id="128" dur="500" fill="hold"/>
                                            <p:tgtEl>
                                              <p:spTgt spid="67"/>
                                            </p:tgtEl>
                                            <p:attrNameLst>
                                              <p:attrName>ppt_x</p:attrName>
                                            </p:attrNameLst>
                                          </p:cBhvr>
                                          <p:tavLst>
                                            <p:tav tm="0">
                                              <p:val>
                                                <p:strVal val="1+#ppt_w/2"/>
                                              </p:val>
                                            </p:tav>
                                            <p:tav tm="100000">
                                              <p:val>
                                                <p:strVal val="#ppt_x"/>
                                              </p:val>
                                            </p:tav>
                                          </p:tavLst>
                                        </p:anim>
                                        <p:anim calcmode="lin" valueType="num" p14:bounceEnd="40000">
                                          <p:cBhvr additive="base">
                                            <p:cTn id="129" dur="500" fill="hold"/>
                                            <p:tgtEl>
                                              <p:spTgt spid="67"/>
                                            </p:tgtEl>
                                            <p:attrNameLst>
                                              <p:attrName>ppt_y</p:attrName>
                                            </p:attrNameLst>
                                          </p:cBhvr>
                                          <p:tavLst>
                                            <p:tav tm="0">
                                              <p:val>
                                                <p:strVal val="#ppt_y"/>
                                              </p:val>
                                            </p:tav>
                                            <p:tav tm="100000">
                                              <p:val>
                                                <p:strVal val="#ppt_y"/>
                                              </p:val>
                                            </p:tav>
                                          </p:tavLst>
                                        </p:anim>
                                      </p:childTnLst>
                                    </p:cTn>
                                  </p:par>
                                  <p:par>
                                    <p:cTn id="130" presetID="2" presetClass="entr" presetSubtype="2" fill="hold" nodeType="withEffect" p14:presetBounceEnd="40000">
                                      <p:stCondLst>
                                        <p:cond delay="300"/>
                                      </p:stCondLst>
                                      <p:childTnLst>
                                        <p:set>
                                          <p:cBhvr>
                                            <p:cTn id="131" dur="1" fill="hold">
                                              <p:stCondLst>
                                                <p:cond delay="0"/>
                                              </p:stCondLst>
                                            </p:cTn>
                                            <p:tgtEl>
                                              <p:spTgt spid="70"/>
                                            </p:tgtEl>
                                            <p:attrNameLst>
                                              <p:attrName>style.visibility</p:attrName>
                                            </p:attrNameLst>
                                          </p:cBhvr>
                                          <p:to>
                                            <p:strVal val="visible"/>
                                          </p:to>
                                        </p:set>
                                        <p:anim calcmode="lin" valueType="num" p14:bounceEnd="40000">
                                          <p:cBhvr additive="base">
                                            <p:cTn id="132" dur="500" fill="hold"/>
                                            <p:tgtEl>
                                              <p:spTgt spid="70"/>
                                            </p:tgtEl>
                                            <p:attrNameLst>
                                              <p:attrName>ppt_x</p:attrName>
                                            </p:attrNameLst>
                                          </p:cBhvr>
                                          <p:tavLst>
                                            <p:tav tm="0">
                                              <p:val>
                                                <p:strVal val="1+#ppt_w/2"/>
                                              </p:val>
                                            </p:tav>
                                            <p:tav tm="100000">
                                              <p:val>
                                                <p:strVal val="#ppt_x"/>
                                              </p:val>
                                            </p:tav>
                                          </p:tavLst>
                                        </p:anim>
                                        <p:anim calcmode="lin" valueType="num" p14:bounceEnd="40000">
                                          <p:cBhvr additive="base">
                                            <p:cTn id="133" dur="500" fill="hold"/>
                                            <p:tgtEl>
                                              <p:spTgt spid="70"/>
                                            </p:tgtEl>
                                            <p:attrNameLst>
                                              <p:attrName>ppt_y</p:attrName>
                                            </p:attrNameLst>
                                          </p:cBhvr>
                                          <p:tavLst>
                                            <p:tav tm="0">
                                              <p:val>
                                                <p:strVal val="#ppt_y"/>
                                              </p:val>
                                            </p:tav>
                                            <p:tav tm="100000">
                                              <p:val>
                                                <p:strVal val="#ppt_y"/>
                                              </p:val>
                                            </p:tav>
                                          </p:tavLst>
                                        </p:anim>
                                      </p:childTnLst>
                                    </p:cTn>
                                  </p:par>
                                  <p:par>
                                    <p:cTn id="134" presetID="12" presetClass="entr" presetSubtype="8" fill="hold" grpId="0" nodeType="withEffect">
                                      <p:stCondLst>
                                        <p:cond delay="300"/>
                                      </p:stCondLst>
                                      <p:childTnLst>
                                        <p:set>
                                          <p:cBhvr>
                                            <p:cTn id="135" dur="1" fill="hold">
                                              <p:stCondLst>
                                                <p:cond delay="0"/>
                                              </p:stCondLst>
                                            </p:cTn>
                                            <p:tgtEl>
                                              <p:spTgt spid="79"/>
                                            </p:tgtEl>
                                            <p:attrNameLst>
                                              <p:attrName>style.visibility</p:attrName>
                                            </p:attrNameLst>
                                          </p:cBhvr>
                                          <p:to>
                                            <p:strVal val="visible"/>
                                          </p:to>
                                        </p:set>
                                        <p:anim calcmode="lin" valueType="num">
                                          <p:cBhvr additive="base">
                                            <p:cTn id="136" dur="500"/>
                                            <p:tgtEl>
                                              <p:spTgt spid="79"/>
                                            </p:tgtEl>
                                            <p:attrNameLst>
                                              <p:attrName>ppt_x</p:attrName>
                                            </p:attrNameLst>
                                          </p:cBhvr>
                                          <p:tavLst>
                                            <p:tav tm="0">
                                              <p:val>
                                                <p:strVal val="#ppt_x-#ppt_w*1.125000"/>
                                              </p:val>
                                            </p:tav>
                                            <p:tav tm="100000">
                                              <p:val>
                                                <p:strVal val="#ppt_x"/>
                                              </p:val>
                                            </p:tav>
                                          </p:tavLst>
                                        </p:anim>
                                        <p:animEffect transition="in" filter="wipe(right)">
                                          <p:cBhvr>
                                            <p:cTn id="137" dur="500"/>
                                            <p:tgtEl>
                                              <p:spTgt spid="79"/>
                                            </p:tgtEl>
                                          </p:cBhvr>
                                        </p:animEffect>
                                      </p:childTnLst>
                                    </p:cTn>
                                  </p:par>
                                  <p:par>
                                    <p:cTn id="138" presetID="2" presetClass="entr" presetSubtype="2" fill="hold" nodeType="withEffect" p14:presetBounceEnd="40000">
                                      <p:stCondLst>
                                        <p:cond delay="600"/>
                                      </p:stCondLst>
                                      <p:childTnLst>
                                        <p:set>
                                          <p:cBhvr>
                                            <p:cTn id="139" dur="1" fill="hold">
                                              <p:stCondLst>
                                                <p:cond delay="0"/>
                                              </p:stCondLst>
                                            </p:cTn>
                                            <p:tgtEl>
                                              <p:spTgt spid="73"/>
                                            </p:tgtEl>
                                            <p:attrNameLst>
                                              <p:attrName>style.visibility</p:attrName>
                                            </p:attrNameLst>
                                          </p:cBhvr>
                                          <p:to>
                                            <p:strVal val="visible"/>
                                          </p:to>
                                        </p:set>
                                        <p:anim calcmode="lin" valueType="num" p14:bounceEnd="40000">
                                          <p:cBhvr additive="base">
                                            <p:cTn id="140" dur="500" fill="hold"/>
                                            <p:tgtEl>
                                              <p:spTgt spid="73"/>
                                            </p:tgtEl>
                                            <p:attrNameLst>
                                              <p:attrName>ppt_x</p:attrName>
                                            </p:attrNameLst>
                                          </p:cBhvr>
                                          <p:tavLst>
                                            <p:tav tm="0">
                                              <p:val>
                                                <p:strVal val="1+#ppt_w/2"/>
                                              </p:val>
                                            </p:tav>
                                            <p:tav tm="100000">
                                              <p:val>
                                                <p:strVal val="#ppt_x"/>
                                              </p:val>
                                            </p:tav>
                                          </p:tavLst>
                                        </p:anim>
                                        <p:anim calcmode="lin" valueType="num" p14:bounceEnd="40000">
                                          <p:cBhvr additive="base">
                                            <p:cTn id="141" dur="500" fill="hold"/>
                                            <p:tgtEl>
                                              <p:spTgt spid="73"/>
                                            </p:tgtEl>
                                            <p:attrNameLst>
                                              <p:attrName>ppt_y</p:attrName>
                                            </p:attrNameLst>
                                          </p:cBhvr>
                                          <p:tavLst>
                                            <p:tav tm="0">
                                              <p:val>
                                                <p:strVal val="#ppt_y"/>
                                              </p:val>
                                            </p:tav>
                                            <p:tav tm="100000">
                                              <p:val>
                                                <p:strVal val="#ppt_y"/>
                                              </p:val>
                                            </p:tav>
                                          </p:tavLst>
                                        </p:anim>
                                      </p:childTnLst>
                                    </p:cTn>
                                  </p:par>
                                  <p:par>
                                    <p:cTn id="142" presetID="12" presetClass="entr" presetSubtype="8" fill="hold" grpId="0" nodeType="withEffect">
                                      <p:stCondLst>
                                        <p:cond delay="600"/>
                                      </p:stCondLst>
                                      <p:childTnLst>
                                        <p:set>
                                          <p:cBhvr>
                                            <p:cTn id="143" dur="1" fill="hold">
                                              <p:stCondLst>
                                                <p:cond delay="0"/>
                                              </p:stCondLst>
                                            </p:cTn>
                                            <p:tgtEl>
                                              <p:spTgt spid="80"/>
                                            </p:tgtEl>
                                            <p:attrNameLst>
                                              <p:attrName>style.visibility</p:attrName>
                                            </p:attrNameLst>
                                          </p:cBhvr>
                                          <p:to>
                                            <p:strVal val="visible"/>
                                          </p:to>
                                        </p:set>
                                        <p:anim calcmode="lin" valueType="num">
                                          <p:cBhvr additive="base">
                                            <p:cTn id="144" dur="500"/>
                                            <p:tgtEl>
                                              <p:spTgt spid="80"/>
                                            </p:tgtEl>
                                            <p:attrNameLst>
                                              <p:attrName>ppt_x</p:attrName>
                                            </p:attrNameLst>
                                          </p:cBhvr>
                                          <p:tavLst>
                                            <p:tav tm="0">
                                              <p:val>
                                                <p:strVal val="#ppt_x-#ppt_w*1.125000"/>
                                              </p:val>
                                            </p:tav>
                                            <p:tav tm="100000">
                                              <p:val>
                                                <p:strVal val="#ppt_x"/>
                                              </p:val>
                                            </p:tav>
                                          </p:tavLst>
                                        </p:anim>
                                        <p:animEffect transition="in" filter="wipe(right)">
                                          <p:cBhvr>
                                            <p:cTn id="145" dur="500"/>
                                            <p:tgtEl>
                                              <p:spTgt spid="80"/>
                                            </p:tgtEl>
                                          </p:cBhvr>
                                        </p:animEffect>
                                      </p:childTnLst>
                                    </p:cTn>
                                  </p:par>
                                  <p:par>
                                    <p:cTn id="146" presetID="2" presetClass="entr" presetSubtype="2" fill="hold" nodeType="withEffect" p14:presetBounceEnd="40000">
                                      <p:stCondLst>
                                        <p:cond delay="900"/>
                                      </p:stCondLst>
                                      <p:childTnLst>
                                        <p:set>
                                          <p:cBhvr>
                                            <p:cTn id="147" dur="1" fill="hold">
                                              <p:stCondLst>
                                                <p:cond delay="0"/>
                                              </p:stCondLst>
                                            </p:cTn>
                                            <p:tgtEl>
                                              <p:spTgt spid="76"/>
                                            </p:tgtEl>
                                            <p:attrNameLst>
                                              <p:attrName>style.visibility</p:attrName>
                                            </p:attrNameLst>
                                          </p:cBhvr>
                                          <p:to>
                                            <p:strVal val="visible"/>
                                          </p:to>
                                        </p:set>
                                        <p:anim calcmode="lin" valueType="num" p14:bounceEnd="40000">
                                          <p:cBhvr additive="base">
                                            <p:cTn id="148" dur="500" fill="hold"/>
                                            <p:tgtEl>
                                              <p:spTgt spid="76"/>
                                            </p:tgtEl>
                                            <p:attrNameLst>
                                              <p:attrName>ppt_x</p:attrName>
                                            </p:attrNameLst>
                                          </p:cBhvr>
                                          <p:tavLst>
                                            <p:tav tm="0">
                                              <p:val>
                                                <p:strVal val="1+#ppt_w/2"/>
                                              </p:val>
                                            </p:tav>
                                            <p:tav tm="100000">
                                              <p:val>
                                                <p:strVal val="#ppt_x"/>
                                              </p:val>
                                            </p:tav>
                                          </p:tavLst>
                                        </p:anim>
                                        <p:anim calcmode="lin" valueType="num" p14:bounceEnd="40000">
                                          <p:cBhvr additive="base">
                                            <p:cTn id="149" dur="500" fill="hold"/>
                                            <p:tgtEl>
                                              <p:spTgt spid="76"/>
                                            </p:tgtEl>
                                            <p:attrNameLst>
                                              <p:attrName>ppt_y</p:attrName>
                                            </p:attrNameLst>
                                          </p:cBhvr>
                                          <p:tavLst>
                                            <p:tav tm="0">
                                              <p:val>
                                                <p:strVal val="#ppt_y"/>
                                              </p:val>
                                            </p:tav>
                                            <p:tav tm="100000">
                                              <p:val>
                                                <p:strVal val="#ppt_y"/>
                                              </p:val>
                                            </p:tav>
                                          </p:tavLst>
                                        </p:anim>
                                      </p:childTnLst>
                                    </p:cTn>
                                  </p:par>
                                  <p:par>
                                    <p:cTn id="150" presetID="12" presetClass="entr" presetSubtype="8" fill="hold" grpId="0" nodeType="withEffect">
                                      <p:stCondLst>
                                        <p:cond delay="900"/>
                                      </p:stCondLst>
                                      <p:childTnLst>
                                        <p:set>
                                          <p:cBhvr>
                                            <p:cTn id="151" dur="1" fill="hold">
                                              <p:stCondLst>
                                                <p:cond delay="0"/>
                                              </p:stCondLst>
                                            </p:cTn>
                                            <p:tgtEl>
                                              <p:spTgt spid="81"/>
                                            </p:tgtEl>
                                            <p:attrNameLst>
                                              <p:attrName>style.visibility</p:attrName>
                                            </p:attrNameLst>
                                          </p:cBhvr>
                                          <p:to>
                                            <p:strVal val="visible"/>
                                          </p:to>
                                        </p:set>
                                        <p:anim calcmode="lin" valueType="num">
                                          <p:cBhvr additive="base">
                                            <p:cTn id="152" dur="500"/>
                                            <p:tgtEl>
                                              <p:spTgt spid="81"/>
                                            </p:tgtEl>
                                            <p:attrNameLst>
                                              <p:attrName>ppt_x</p:attrName>
                                            </p:attrNameLst>
                                          </p:cBhvr>
                                          <p:tavLst>
                                            <p:tav tm="0">
                                              <p:val>
                                                <p:strVal val="#ppt_x-#ppt_w*1.125000"/>
                                              </p:val>
                                            </p:tav>
                                            <p:tav tm="100000">
                                              <p:val>
                                                <p:strVal val="#ppt_x"/>
                                              </p:val>
                                            </p:tav>
                                          </p:tavLst>
                                        </p:anim>
                                        <p:animEffect transition="in" filter="wipe(right)">
                                          <p:cBhvr>
                                            <p:cTn id="153" dur="500"/>
                                            <p:tgtEl>
                                              <p:spTgt spid="81"/>
                                            </p:tgtEl>
                                          </p:cBhvr>
                                        </p:animEffect>
                                      </p:childTnLst>
                                    </p:cTn>
                                  </p:par>
                                  <p:par>
                                    <p:cTn id="154" presetID="12" presetClass="entr" presetSubtype="8" fill="hold" grpId="0" nodeType="withEffect">
                                      <p:stCondLst>
                                        <p:cond delay="1200"/>
                                      </p:stCondLst>
                                      <p:childTnLst>
                                        <p:set>
                                          <p:cBhvr>
                                            <p:cTn id="155" dur="1" fill="hold">
                                              <p:stCondLst>
                                                <p:cond delay="0"/>
                                              </p:stCondLst>
                                            </p:cTn>
                                            <p:tgtEl>
                                              <p:spTgt spid="82"/>
                                            </p:tgtEl>
                                            <p:attrNameLst>
                                              <p:attrName>style.visibility</p:attrName>
                                            </p:attrNameLst>
                                          </p:cBhvr>
                                          <p:to>
                                            <p:strVal val="visible"/>
                                          </p:to>
                                        </p:set>
                                        <p:anim calcmode="lin" valueType="num">
                                          <p:cBhvr additive="base">
                                            <p:cTn id="156" dur="500"/>
                                            <p:tgtEl>
                                              <p:spTgt spid="82"/>
                                            </p:tgtEl>
                                            <p:attrNameLst>
                                              <p:attrName>ppt_x</p:attrName>
                                            </p:attrNameLst>
                                          </p:cBhvr>
                                          <p:tavLst>
                                            <p:tav tm="0">
                                              <p:val>
                                                <p:strVal val="#ppt_x-#ppt_w*1.125000"/>
                                              </p:val>
                                            </p:tav>
                                            <p:tav tm="100000">
                                              <p:val>
                                                <p:strVal val="#ppt_x"/>
                                              </p:val>
                                            </p:tav>
                                          </p:tavLst>
                                        </p:anim>
                                        <p:animEffect transition="in" filter="wipe(right)">
                                          <p:cBhvr>
                                            <p:cTn id="15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9" grpId="0"/>
          <p:bldP spid="80" grpId="0"/>
          <p:bldP spid="81" grpId="0"/>
          <p:bldP spid="82" grpId="0"/>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p:cTn id="11" dur="500" fill="hold"/>
                                            <p:tgtEl>
                                              <p:spTgt spid="83"/>
                                            </p:tgtEl>
                                            <p:attrNameLst>
                                              <p:attrName>ppt_w</p:attrName>
                                            </p:attrNameLst>
                                          </p:cBhvr>
                                          <p:tavLst>
                                            <p:tav tm="0">
                                              <p:val>
                                                <p:fltVal val="0"/>
                                              </p:val>
                                            </p:tav>
                                            <p:tav tm="100000">
                                              <p:val>
                                                <p:strVal val="#ppt_w"/>
                                              </p:val>
                                            </p:tav>
                                          </p:tavLst>
                                        </p:anim>
                                        <p:anim calcmode="lin" valueType="num">
                                          <p:cBhvr>
                                            <p:cTn id="12" dur="500" fill="hold"/>
                                            <p:tgtEl>
                                              <p:spTgt spid="83"/>
                                            </p:tgtEl>
                                            <p:attrNameLst>
                                              <p:attrName>ppt_h</p:attrName>
                                            </p:attrNameLst>
                                          </p:cBhvr>
                                          <p:tavLst>
                                            <p:tav tm="0">
                                              <p:val>
                                                <p:fltVal val="0"/>
                                              </p:val>
                                            </p:tav>
                                            <p:tav tm="100000">
                                              <p:val>
                                                <p:strVal val="#ppt_h"/>
                                              </p:val>
                                            </p:tav>
                                          </p:tavLst>
                                        </p:anim>
                                        <p:animEffect transition="in" filter="fade">
                                          <p:cBhvr>
                                            <p:cTn id="13" dur="500"/>
                                            <p:tgtEl>
                                              <p:spTgt spid="83"/>
                                            </p:tgtEl>
                                          </p:cBhvr>
                                        </p:animEffect>
                                      </p:childTnLst>
                                    </p:cTn>
                                  </p:par>
                                  <p:par>
                                    <p:cTn id="14" presetID="53" presetClass="entr" presetSubtype="16" fill="hold" grpId="0" nodeType="withEffect">
                                      <p:stCondLst>
                                        <p:cond delay="400"/>
                                      </p:stCondLst>
                                      <p:childTnLst>
                                        <p:set>
                                          <p:cBhvr>
                                            <p:cTn id="15" dur="1" fill="hold">
                                              <p:stCondLst>
                                                <p:cond delay="0"/>
                                              </p:stCondLst>
                                            </p:cTn>
                                            <p:tgtEl>
                                              <p:spTgt spid="84"/>
                                            </p:tgtEl>
                                            <p:attrNameLst>
                                              <p:attrName>style.visibility</p:attrName>
                                            </p:attrNameLst>
                                          </p:cBhvr>
                                          <p:to>
                                            <p:strVal val="visible"/>
                                          </p:to>
                                        </p:set>
                                        <p:anim calcmode="lin" valueType="num">
                                          <p:cBhvr>
                                            <p:cTn id="16" dur="500" fill="hold"/>
                                            <p:tgtEl>
                                              <p:spTgt spid="84"/>
                                            </p:tgtEl>
                                            <p:attrNameLst>
                                              <p:attrName>ppt_w</p:attrName>
                                            </p:attrNameLst>
                                          </p:cBhvr>
                                          <p:tavLst>
                                            <p:tav tm="0">
                                              <p:val>
                                                <p:fltVal val="0"/>
                                              </p:val>
                                            </p:tav>
                                            <p:tav tm="100000">
                                              <p:val>
                                                <p:strVal val="#ppt_w"/>
                                              </p:val>
                                            </p:tav>
                                          </p:tavLst>
                                        </p:anim>
                                        <p:anim calcmode="lin" valueType="num">
                                          <p:cBhvr>
                                            <p:cTn id="17" dur="500" fill="hold"/>
                                            <p:tgtEl>
                                              <p:spTgt spid="84"/>
                                            </p:tgtEl>
                                            <p:attrNameLst>
                                              <p:attrName>ppt_h</p:attrName>
                                            </p:attrNameLst>
                                          </p:cBhvr>
                                          <p:tavLst>
                                            <p:tav tm="0">
                                              <p:val>
                                                <p:fltVal val="0"/>
                                              </p:val>
                                            </p:tav>
                                            <p:tav tm="100000">
                                              <p:val>
                                                <p:strVal val="#ppt_h"/>
                                              </p:val>
                                            </p:tav>
                                          </p:tavLst>
                                        </p:anim>
                                        <p:animEffect transition="in" filter="fade">
                                          <p:cBhvr>
                                            <p:cTn id="18" dur="500"/>
                                            <p:tgtEl>
                                              <p:spTgt spid="84"/>
                                            </p:tgtEl>
                                          </p:cBhvr>
                                        </p:animEffect>
                                      </p:childTnLst>
                                    </p:cTn>
                                  </p:par>
                                  <p:par>
                                    <p:cTn id="19" presetID="53" presetClass="entr" presetSubtype="16" fill="hold" grpId="0" nodeType="withEffect">
                                      <p:stCondLst>
                                        <p:cond delay="200"/>
                                      </p:stCondLst>
                                      <p:childTnLst>
                                        <p:set>
                                          <p:cBhvr>
                                            <p:cTn id="20" dur="1" fill="hold">
                                              <p:stCondLst>
                                                <p:cond delay="0"/>
                                              </p:stCondLst>
                                            </p:cTn>
                                            <p:tgtEl>
                                              <p:spTgt spid="85"/>
                                            </p:tgtEl>
                                            <p:attrNameLst>
                                              <p:attrName>style.visibility</p:attrName>
                                            </p:attrNameLst>
                                          </p:cBhvr>
                                          <p:to>
                                            <p:strVal val="visible"/>
                                          </p:to>
                                        </p:set>
                                        <p:anim calcmode="lin" valueType="num">
                                          <p:cBhvr>
                                            <p:cTn id="21" dur="500" fill="hold"/>
                                            <p:tgtEl>
                                              <p:spTgt spid="85"/>
                                            </p:tgtEl>
                                            <p:attrNameLst>
                                              <p:attrName>ppt_w</p:attrName>
                                            </p:attrNameLst>
                                          </p:cBhvr>
                                          <p:tavLst>
                                            <p:tav tm="0">
                                              <p:val>
                                                <p:fltVal val="0"/>
                                              </p:val>
                                            </p:tav>
                                            <p:tav tm="100000">
                                              <p:val>
                                                <p:strVal val="#ppt_w"/>
                                              </p:val>
                                            </p:tav>
                                          </p:tavLst>
                                        </p:anim>
                                        <p:anim calcmode="lin" valueType="num">
                                          <p:cBhvr>
                                            <p:cTn id="22" dur="500" fill="hold"/>
                                            <p:tgtEl>
                                              <p:spTgt spid="85"/>
                                            </p:tgtEl>
                                            <p:attrNameLst>
                                              <p:attrName>ppt_h</p:attrName>
                                            </p:attrNameLst>
                                          </p:cBhvr>
                                          <p:tavLst>
                                            <p:tav tm="0">
                                              <p:val>
                                                <p:fltVal val="0"/>
                                              </p:val>
                                            </p:tav>
                                            <p:tav tm="100000">
                                              <p:val>
                                                <p:strVal val="#ppt_h"/>
                                              </p:val>
                                            </p:tav>
                                          </p:tavLst>
                                        </p:anim>
                                        <p:animEffect transition="in" filter="fade">
                                          <p:cBhvr>
                                            <p:cTn id="23" dur="500"/>
                                            <p:tgtEl>
                                              <p:spTgt spid="8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6"/>
                                            </p:tgtEl>
                                            <p:attrNameLst>
                                              <p:attrName>style.visibility</p:attrName>
                                            </p:attrNameLst>
                                          </p:cBhvr>
                                          <p:to>
                                            <p:strVal val="visible"/>
                                          </p:to>
                                        </p:set>
                                        <p:anim calcmode="lin" valueType="num">
                                          <p:cBhvr>
                                            <p:cTn id="26" dur="500" fill="hold"/>
                                            <p:tgtEl>
                                              <p:spTgt spid="86"/>
                                            </p:tgtEl>
                                            <p:attrNameLst>
                                              <p:attrName>ppt_w</p:attrName>
                                            </p:attrNameLst>
                                          </p:cBhvr>
                                          <p:tavLst>
                                            <p:tav tm="0">
                                              <p:val>
                                                <p:fltVal val="0"/>
                                              </p:val>
                                            </p:tav>
                                            <p:tav tm="100000">
                                              <p:val>
                                                <p:strVal val="#ppt_w"/>
                                              </p:val>
                                            </p:tav>
                                          </p:tavLst>
                                        </p:anim>
                                        <p:anim calcmode="lin" valueType="num">
                                          <p:cBhvr>
                                            <p:cTn id="27" dur="500" fill="hold"/>
                                            <p:tgtEl>
                                              <p:spTgt spid="86"/>
                                            </p:tgtEl>
                                            <p:attrNameLst>
                                              <p:attrName>ppt_h</p:attrName>
                                            </p:attrNameLst>
                                          </p:cBhvr>
                                          <p:tavLst>
                                            <p:tav tm="0">
                                              <p:val>
                                                <p:fltVal val="0"/>
                                              </p:val>
                                            </p:tav>
                                            <p:tav tm="100000">
                                              <p:val>
                                                <p:strVal val="#ppt_h"/>
                                              </p:val>
                                            </p:tav>
                                          </p:tavLst>
                                        </p:anim>
                                        <p:animEffect transition="in" filter="fade">
                                          <p:cBhvr>
                                            <p:cTn id="28" dur="500"/>
                                            <p:tgtEl>
                                              <p:spTgt spid="86"/>
                                            </p:tgtEl>
                                          </p:cBhvr>
                                        </p:animEffect>
                                      </p:childTnLst>
                                    </p:cTn>
                                  </p:par>
                                  <p:par>
                                    <p:cTn id="29" presetID="53" presetClass="entr" presetSubtype="16" fill="hold" grpId="0" nodeType="withEffect">
                                      <p:stCondLst>
                                        <p:cond delay="400"/>
                                      </p:stCondLst>
                                      <p:childTnLst>
                                        <p:set>
                                          <p:cBhvr>
                                            <p:cTn id="30" dur="1" fill="hold">
                                              <p:stCondLst>
                                                <p:cond delay="0"/>
                                              </p:stCondLst>
                                            </p:cTn>
                                            <p:tgtEl>
                                              <p:spTgt spid="87"/>
                                            </p:tgtEl>
                                            <p:attrNameLst>
                                              <p:attrName>style.visibility</p:attrName>
                                            </p:attrNameLst>
                                          </p:cBhvr>
                                          <p:to>
                                            <p:strVal val="visible"/>
                                          </p:to>
                                        </p:set>
                                        <p:anim calcmode="lin" valueType="num">
                                          <p:cBhvr>
                                            <p:cTn id="31" dur="500" fill="hold"/>
                                            <p:tgtEl>
                                              <p:spTgt spid="87"/>
                                            </p:tgtEl>
                                            <p:attrNameLst>
                                              <p:attrName>ppt_w</p:attrName>
                                            </p:attrNameLst>
                                          </p:cBhvr>
                                          <p:tavLst>
                                            <p:tav tm="0">
                                              <p:val>
                                                <p:fltVal val="0"/>
                                              </p:val>
                                            </p:tav>
                                            <p:tav tm="100000">
                                              <p:val>
                                                <p:strVal val="#ppt_w"/>
                                              </p:val>
                                            </p:tav>
                                          </p:tavLst>
                                        </p:anim>
                                        <p:anim calcmode="lin" valueType="num">
                                          <p:cBhvr>
                                            <p:cTn id="32" dur="500" fill="hold"/>
                                            <p:tgtEl>
                                              <p:spTgt spid="87"/>
                                            </p:tgtEl>
                                            <p:attrNameLst>
                                              <p:attrName>ppt_h</p:attrName>
                                            </p:attrNameLst>
                                          </p:cBhvr>
                                          <p:tavLst>
                                            <p:tav tm="0">
                                              <p:val>
                                                <p:fltVal val="0"/>
                                              </p:val>
                                            </p:tav>
                                            <p:tav tm="100000">
                                              <p:val>
                                                <p:strVal val="#ppt_h"/>
                                              </p:val>
                                            </p:tav>
                                          </p:tavLst>
                                        </p:anim>
                                        <p:animEffect transition="in" filter="fade">
                                          <p:cBhvr>
                                            <p:cTn id="33" dur="500"/>
                                            <p:tgtEl>
                                              <p:spTgt spid="87"/>
                                            </p:tgtEl>
                                          </p:cBhvr>
                                        </p:animEffect>
                                      </p:childTnLst>
                                    </p:cTn>
                                  </p:par>
                                  <p:par>
                                    <p:cTn id="34" presetID="53" presetClass="entr" presetSubtype="16" fill="hold" grpId="0" nodeType="withEffect">
                                      <p:stCondLst>
                                        <p:cond delay="200"/>
                                      </p:stCondLst>
                                      <p:childTnLst>
                                        <p:set>
                                          <p:cBhvr>
                                            <p:cTn id="35" dur="1" fill="hold">
                                              <p:stCondLst>
                                                <p:cond delay="0"/>
                                              </p:stCondLst>
                                            </p:cTn>
                                            <p:tgtEl>
                                              <p:spTgt spid="88"/>
                                            </p:tgtEl>
                                            <p:attrNameLst>
                                              <p:attrName>style.visibility</p:attrName>
                                            </p:attrNameLst>
                                          </p:cBhvr>
                                          <p:to>
                                            <p:strVal val="visible"/>
                                          </p:to>
                                        </p:set>
                                        <p:anim calcmode="lin" valueType="num">
                                          <p:cBhvr>
                                            <p:cTn id="36" dur="500" fill="hold"/>
                                            <p:tgtEl>
                                              <p:spTgt spid="88"/>
                                            </p:tgtEl>
                                            <p:attrNameLst>
                                              <p:attrName>ppt_w</p:attrName>
                                            </p:attrNameLst>
                                          </p:cBhvr>
                                          <p:tavLst>
                                            <p:tav tm="0">
                                              <p:val>
                                                <p:fltVal val="0"/>
                                              </p:val>
                                            </p:tav>
                                            <p:tav tm="100000">
                                              <p:val>
                                                <p:strVal val="#ppt_w"/>
                                              </p:val>
                                            </p:tav>
                                          </p:tavLst>
                                        </p:anim>
                                        <p:anim calcmode="lin" valueType="num">
                                          <p:cBhvr>
                                            <p:cTn id="37" dur="500" fill="hold"/>
                                            <p:tgtEl>
                                              <p:spTgt spid="88"/>
                                            </p:tgtEl>
                                            <p:attrNameLst>
                                              <p:attrName>ppt_h</p:attrName>
                                            </p:attrNameLst>
                                          </p:cBhvr>
                                          <p:tavLst>
                                            <p:tav tm="0">
                                              <p:val>
                                                <p:fltVal val="0"/>
                                              </p:val>
                                            </p:tav>
                                            <p:tav tm="100000">
                                              <p:val>
                                                <p:strVal val="#ppt_h"/>
                                              </p:val>
                                            </p:tav>
                                          </p:tavLst>
                                        </p:anim>
                                        <p:animEffect transition="in" filter="fade">
                                          <p:cBhvr>
                                            <p:cTn id="38" dur="500"/>
                                            <p:tgtEl>
                                              <p:spTgt spid="88"/>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89"/>
                                            </p:tgtEl>
                                            <p:attrNameLst>
                                              <p:attrName>style.visibility</p:attrName>
                                            </p:attrNameLst>
                                          </p:cBhvr>
                                          <p:to>
                                            <p:strVal val="visible"/>
                                          </p:to>
                                        </p:set>
                                        <p:anim calcmode="lin" valueType="num">
                                          <p:cBhvr>
                                            <p:cTn id="41" dur="500" fill="hold"/>
                                            <p:tgtEl>
                                              <p:spTgt spid="89"/>
                                            </p:tgtEl>
                                            <p:attrNameLst>
                                              <p:attrName>ppt_w</p:attrName>
                                            </p:attrNameLst>
                                          </p:cBhvr>
                                          <p:tavLst>
                                            <p:tav tm="0">
                                              <p:val>
                                                <p:fltVal val="0"/>
                                              </p:val>
                                            </p:tav>
                                            <p:tav tm="100000">
                                              <p:val>
                                                <p:strVal val="#ppt_w"/>
                                              </p:val>
                                            </p:tav>
                                          </p:tavLst>
                                        </p:anim>
                                        <p:anim calcmode="lin" valueType="num">
                                          <p:cBhvr>
                                            <p:cTn id="42" dur="500" fill="hold"/>
                                            <p:tgtEl>
                                              <p:spTgt spid="89"/>
                                            </p:tgtEl>
                                            <p:attrNameLst>
                                              <p:attrName>ppt_h</p:attrName>
                                            </p:attrNameLst>
                                          </p:cBhvr>
                                          <p:tavLst>
                                            <p:tav tm="0">
                                              <p:val>
                                                <p:fltVal val="0"/>
                                              </p:val>
                                            </p:tav>
                                            <p:tav tm="100000">
                                              <p:val>
                                                <p:strVal val="#ppt_h"/>
                                              </p:val>
                                            </p:tav>
                                          </p:tavLst>
                                        </p:anim>
                                        <p:animEffect transition="in" filter="fade">
                                          <p:cBhvr>
                                            <p:cTn id="43" dur="500"/>
                                            <p:tgtEl>
                                              <p:spTgt spid="8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90"/>
                                            </p:tgtEl>
                                            <p:attrNameLst>
                                              <p:attrName>style.visibility</p:attrName>
                                            </p:attrNameLst>
                                          </p:cBhvr>
                                          <p:to>
                                            <p:strVal val="visible"/>
                                          </p:to>
                                        </p:set>
                                        <p:anim calcmode="lin" valueType="num">
                                          <p:cBhvr>
                                            <p:cTn id="46" dur="500" fill="hold"/>
                                            <p:tgtEl>
                                              <p:spTgt spid="90"/>
                                            </p:tgtEl>
                                            <p:attrNameLst>
                                              <p:attrName>ppt_w</p:attrName>
                                            </p:attrNameLst>
                                          </p:cBhvr>
                                          <p:tavLst>
                                            <p:tav tm="0">
                                              <p:val>
                                                <p:fltVal val="0"/>
                                              </p:val>
                                            </p:tav>
                                            <p:tav tm="100000">
                                              <p:val>
                                                <p:strVal val="#ppt_w"/>
                                              </p:val>
                                            </p:tav>
                                          </p:tavLst>
                                        </p:anim>
                                        <p:anim calcmode="lin" valueType="num">
                                          <p:cBhvr>
                                            <p:cTn id="47" dur="500" fill="hold"/>
                                            <p:tgtEl>
                                              <p:spTgt spid="90"/>
                                            </p:tgtEl>
                                            <p:attrNameLst>
                                              <p:attrName>ppt_h</p:attrName>
                                            </p:attrNameLst>
                                          </p:cBhvr>
                                          <p:tavLst>
                                            <p:tav tm="0">
                                              <p:val>
                                                <p:fltVal val="0"/>
                                              </p:val>
                                            </p:tav>
                                            <p:tav tm="100000">
                                              <p:val>
                                                <p:strVal val="#ppt_h"/>
                                              </p:val>
                                            </p:tav>
                                          </p:tavLst>
                                        </p:anim>
                                        <p:animEffect transition="in" filter="fade">
                                          <p:cBhvr>
                                            <p:cTn id="48" dur="500"/>
                                            <p:tgtEl>
                                              <p:spTgt spid="90"/>
                                            </p:tgtEl>
                                          </p:cBhvr>
                                        </p:animEffect>
                                      </p:childTnLst>
                                    </p:cTn>
                                  </p:par>
                                  <p:par>
                                    <p:cTn id="49" presetID="53" presetClass="entr" presetSubtype="16" fill="hold" grpId="0" nodeType="withEffect">
                                      <p:stCondLst>
                                        <p:cond delay="400"/>
                                      </p:stCondLst>
                                      <p:childTnLst>
                                        <p:set>
                                          <p:cBhvr>
                                            <p:cTn id="50" dur="1" fill="hold">
                                              <p:stCondLst>
                                                <p:cond delay="0"/>
                                              </p:stCondLst>
                                            </p:cTn>
                                            <p:tgtEl>
                                              <p:spTgt spid="91"/>
                                            </p:tgtEl>
                                            <p:attrNameLst>
                                              <p:attrName>style.visibility</p:attrName>
                                            </p:attrNameLst>
                                          </p:cBhvr>
                                          <p:to>
                                            <p:strVal val="visible"/>
                                          </p:to>
                                        </p:set>
                                        <p:anim calcmode="lin" valueType="num">
                                          <p:cBhvr>
                                            <p:cTn id="51" dur="500" fill="hold"/>
                                            <p:tgtEl>
                                              <p:spTgt spid="91"/>
                                            </p:tgtEl>
                                            <p:attrNameLst>
                                              <p:attrName>ppt_w</p:attrName>
                                            </p:attrNameLst>
                                          </p:cBhvr>
                                          <p:tavLst>
                                            <p:tav tm="0">
                                              <p:val>
                                                <p:fltVal val="0"/>
                                              </p:val>
                                            </p:tav>
                                            <p:tav tm="100000">
                                              <p:val>
                                                <p:strVal val="#ppt_w"/>
                                              </p:val>
                                            </p:tav>
                                          </p:tavLst>
                                        </p:anim>
                                        <p:anim calcmode="lin" valueType="num">
                                          <p:cBhvr>
                                            <p:cTn id="52" dur="500" fill="hold"/>
                                            <p:tgtEl>
                                              <p:spTgt spid="91"/>
                                            </p:tgtEl>
                                            <p:attrNameLst>
                                              <p:attrName>ppt_h</p:attrName>
                                            </p:attrNameLst>
                                          </p:cBhvr>
                                          <p:tavLst>
                                            <p:tav tm="0">
                                              <p:val>
                                                <p:fltVal val="0"/>
                                              </p:val>
                                            </p:tav>
                                            <p:tav tm="100000">
                                              <p:val>
                                                <p:strVal val="#ppt_h"/>
                                              </p:val>
                                            </p:tav>
                                          </p:tavLst>
                                        </p:anim>
                                        <p:animEffect transition="in" filter="fade">
                                          <p:cBhvr>
                                            <p:cTn id="53" dur="500"/>
                                            <p:tgtEl>
                                              <p:spTgt spid="91"/>
                                            </p:tgtEl>
                                          </p:cBhvr>
                                        </p:animEffect>
                                      </p:childTnLst>
                                    </p:cTn>
                                  </p:par>
                                  <p:par>
                                    <p:cTn id="54" presetID="53" presetClass="entr" presetSubtype="16" fill="hold" grpId="0" nodeType="withEffect">
                                      <p:stCondLst>
                                        <p:cond delay="200"/>
                                      </p:stCondLst>
                                      <p:childTnLst>
                                        <p:set>
                                          <p:cBhvr>
                                            <p:cTn id="55" dur="1" fill="hold">
                                              <p:stCondLst>
                                                <p:cond delay="0"/>
                                              </p:stCondLst>
                                            </p:cTn>
                                            <p:tgtEl>
                                              <p:spTgt spid="92"/>
                                            </p:tgtEl>
                                            <p:attrNameLst>
                                              <p:attrName>style.visibility</p:attrName>
                                            </p:attrNameLst>
                                          </p:cBhvr>
                                          <p:to>
                                            <p:strVal val="visible"/>
                                          </p:to>
                                        </p:set>
                                        <p:anim calcmode="lin" valueType="num">
                                          <p:cBhvr>
                                            <p:cTn id="56" dur="500" fill="hold"/>
                                            <p:tgtEl>
                                              <p:spTgt spid="92"/>
                                            </p:tgtEl>
                                            <p:attrNameLst>
                                              <p:attrName>ppt_w</p:attrName>
                                            </p:attrNameLst>
                                          </p:cBhvr>
                                          <p:tavLst>
                                            <p:tav tm="0">
                                              <p:val>
                                                <p:fltVal val="0"/>
                                              </p:val>
                                            </p:tav>
                                            <p:tav tm="100000">
                                              <p:val>
                                                <p:strVal val="#ppt_w"/>
                                              </p:val>
                                            </p:tav>
                                          </p:tavLst>
                                        </p:anim>
                                        <p:anim calcmode="lin" valueType="num">
                                          <p:cBhvr>
                                            <p:cTn id="57" dur="500" fill="hold"/>
                                            <p:tgtEl>
                                              <p:spTgt spid="92"/>
                                            </p:tgtEl>
                                            <p:attrNameLst>
                                              <p:attrName>ppt_h</p:attrName>
                                            </p:attrNameLst>
                                          </p:cBhvr>
                                          <p:tavLst>
                                            <p:tav tm="0">
                                              <p:val>
                                                <p:fltVal val="0"/>
                                              </p:val>
                                            </p:tav>
                                            <p:tav tm="100000">
                                              <p:val>
                                                <p:strVal val="#ppt_h"/>
                                              </p:val>
                                            </p:tav>
                                          </p:tavLst>
                                        </p:anim>
                                        <p:animEffect transition="in" filter="fade">
                                          <p:cBhvr>
                                            <p:cTn id="58" dur="500"/>
                                            <p:tgtEl>
                                              <p:spTgt spid="9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93"/>
                                            </p:tgtEl>
                                            <p:attrNameLst>
                                              <p:attrName>style.visibility</p:attrName>
                                            </p:attrNameLst>
                                          </p:cBhvr>
                                          <p:to>
                                            <p:strVal val="visible"/>
                                          </p:to>
                                        </p:set>
                                        <p:anim calcmode="lin" valueType="num">
                                          <p:cBhvr>
                                            <p:cTn id="61" dur="500" fill="hold"/>
                                            <p:tgtEl>
                                              <p:spTgt spid="93"/>
                                            </p:tgtEl>
                                            <p:attrNameLst>
                                              <p:attrName>ppt_w</p:attrName>
                                            </p:attrNameLst>
                                          </p:cBhvr>
                                          <p:tavLst>
                                            <p:tav tm="0">
                                              <p:val>
                                                <p:fltVal val="0"/>
                                              </p:val>
                                            </p:tav>
                                            <p:tav tm="100000">
                                              <p:val>
                                                <p:strVal val="#ppt_w"/>
                                              </p:val>
                                            </p:tav>
                                          </p:tavLst>
                                        </p:anim>
                                        <p:anim calcmode="lin" valueType="num">
                                          <p:cBhvr>
                                            <p:cTn id="62" dur="500" fill="hold"/>
                                            <p:tgtEl>
                                              <p:spTgt spid="93"/>
                                            </p:tgtEl>
                                            <p:attrNameLst>
                                              <p:attrName>ppt_h</p:attrName>
                                            </p:attrNameLst>
                                          </p:cBhvr>
                                          <p:tavLst>
                                            <p:tav tm="0">
                                              <p:val>
                                                <p:fltVal val="0"/>
                                              </p:val>
                                            </p:tav>
                                            <p:tav tm="100000">
                                              <p:val>
                                                <p:strVal val="#ppt_h"/>
                                              </p:val>
                                            </p:tav>
                                          </p:tavLst>
                                        </p:anim>
                                        <p:animEffect transition="in" filter="fade">
                                          <p:cBhvr>
                                            <p:cTn id="63" dur="500"/>
                                            <p:tgtEl>
                                              <p:spTgt spid="93"/>
                                            </p:tgtEl>
                                          </p:cBhvr>
                                        </p:animEffect>
                                      </p:childTnLst>
                                    </p:cTn>
                                  </p:par>
                                  <p:par>
                                    <p:cTn id="64" presetID="53" presetClass="entr" presetSubtype="16" fill="hold" grpId="0" nodeType="withEffect">
                                      <p:stCondLst>
                                        <p:cond delay="400"/>
                                      </p:stCondLst>
                                      <p:childTnLst>
                                        <p:set>
                                          <p:cBhvr>
                                            <p:cTn id="65" dur="1" fill="hold">
                                              <p:stCondLst>
                                                <p:cond delay="0"/>
                                              </p:stCondLst>
                                            </p:cTn>
                                            <p:tgtEl>
                                              <p:spTgt spid="94"/>
                                            </p:tgtEl>
                                            <p:attrNameLst>
                                              <p:attrName>style.visibility</p:attrName>
                                            </p:attrNameLst>
                                          </p:cBhvr>
                                          <p:to>
                                            <p:strVal val="visible"/>
                                          </p:to>
                                        </p:set>
                                        <p:anim calcmode="lin" valueType="num">
                                          <p:cBhvr>
                                            <p:cTn id="66" dur="500" fill="hold"/>
                                            <p:tgtEl>
                                              <p:spTgt spid="94"/>
                                            </p:tgtEl>
                                            <p:attrNameLst>
                                              <p:attrName>ppt_w</p:attrName>
                                            </p:attrNameLst>
                                          </p:cBhvr>
                                          <p:tavLst>
                                            <p:tav tm="0">
                                              <p:val>
                                                <p:fltVal val="0"/>
                                              </p:val>
                                            </p:tav>
                                            <p:tav tm="100000">
                                              <p:val>
                                                <p:strVal val="#ppt_w"/>
                                              </p:val>
                                            </p:tav>
                                          </p:tavLst>
                                        </p:anim>
                                        <p:anim calcmode="lin" valueType="num">
                                          <p:cBhvr>
                                            <p:cTn id="67" dur="500" fill="hold"/>
                                            <p:tgtEl>
                                              <p:spTgt spid="94"/>
                                            </p:tgtEl>
                                            <p:attrNameLst>
                                              <p:attrName>ppt_h</p:attrName>
                                            </p:attrNameLst>
                                          </p:cBhvr>
                                          <p:tavLst>
                                            <p:tav tm="0">
                                              <p:val>
                                                <p:fltVal val="0"/>
                                              </p:val>
                                            </p:tav>
                                            <p:tav tm="100000">
                                              <p:val>
                                                <p:strVal val="#ppt_h"/>
                                              </p:val>
                                            </p:tav>
                                          </p:tavLst>
                                        </p:anim>
                                        <p:animEffect transition="in" filter="fade">
                                          <p:cBhvr>
                                            <p:cTn id="68" dur="500"/>
                                            <p:tgtEl>
                                              <p:spTgt spid="94"/>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95"/>
                                            </p:tgtEl>
                                            <p:attrNameLst>
                                              <p:attrName>style.visibility</p:attrName>
                                            </p:attrNameLst>
                                          </p:cBhvr>
                                          <p:to>
                                            <p:strVal val="visible"/>
                                          </p:to>
                                        </p:set>
                                        <p:anim calcmode="lin" valueType="num">
                                          <p:cBhvr>
                                            <p:cTn id="71" dur="500" fill="hold"/>
                                            <p:tgtEl>
                                              <p:spTgt spid="95"/>
                                            </p:tgtEl>
                                            <p:attrNameLst>
                                              <p:attrName>ppt_w</p:attrName>
                                            </p:attrNameLst>
                                          </p:cBhvr>
                                          <p:tavLst>
                                            <p:tav tm="0">
                                              <p:val>
                                                <p:fltVal val="0"/>
                                              </p:val>
                                            </p:tav>
                                            <p:tav tm="100000">
                                              <p:val>
                                                <p:strVal val="#ppt_w"/>
                                              </p:val>
                                            </p:tav>
                                          </p:tavLst>
                                        </p:anim>
                                        <p:anim calcmode="lin" valueType="num">
                                          <p:cBhvr>
                                            <p:cTn id="72" dur="500" fill="hold"/>
                                            <p:tgtEl>
                                              <p:spTgt spid="95"/>
                                            </p:tgtEl>
                                            <p:attrNameLst>
                                              <p:attrName>ppt_h</p:attrName>
                                            </p:attrNameLst>
                                          </p:cBhvr>
                                          <p:tavLst>
                                            <p:tav tm="0">
                                              <p:val>
                                                <p:fltVal val="0"/>
                                              </p:val>
                                            </p:tav>
                                            <p:tav tm="100000">
                                              <p:val>
                                                <p:strVal val="#ppt_h"/>
                                              </p:val>
                                            </p:tav>
                                          </p:tavLst>
                                        </p:anim>
                                        <p:animEffect transition="in" filter="fade">
                                          <p:cBhvr>
                                            <p:cTn id="73" dur="500"/>
                                            <p:tgtEl>
                                              <p:spTgt spid="95"/>
                                            </p:tgtEl>
                                          </p:cBhvr>
                                        </p:animEffect>
                                      </p:childTnLst>
                                    </p:cTn>
                                  </p:par>
                                  <p:par>
                                    <p:cTn id="74" presetID="53" presetClass="entr" presetSubtype="16" fill="hold" grpId="0" nodeType="withEffect">
                                      <p:stCondLst>
                                        <p:cond delay="200"/>
                                      </p:stCondLst>
                                      <p:childTnLst>
                                        <p:set>
                                          <p:cBhvr>
                                            <p:cTn id="75" dur="1" fill="hold">
                                              <p:stCondLst>
                                                <p:cond delay="0"/>
                                              </p:stCondLst>
                                            </p:cTn>
                                            <p:tgtEl>
                                              <p:spTgt spid="96"/>
                                            </p:tgtEl>
                                            <p:attrNameLst>
                                              <p:attrName>style.visibility</p:attrName>
                                            </p:attrNameLst>
                                          </p:cBhvr>
                                          <p:to>
                                            <p:strVal val="visible"/>
                                          </p:to>
                                        </p:set>
                                        <p:anim calcmode="lin" valueType="num">
                                          <p:cBhvr>
                                            <p:cTn id="76" dur="500" fill="hold"/>
                                            <p:tgtEl>
                                              <p:spTgt spid="96"/>
                                            </p:tgtEl>
                                            <p:attrNameLst>
                                              <p:attrName>ppt_w</p:attrName>
                                            </p:attrNameLst>
                                          </p:cBhvr>
                                          <p:tavLst>
                                            <p:tav tm="0">
                                              <p:val>
                                                <p:fltVal val="0"/>
                                              </p:val>
                                            </p:tav>
                                            <p:tav tm="100000">
                                              <p:val>
                                                <p:strVal val="#ppt_w"/>
                                              </p:val>
                                            </p:tav>
                                          </p:tavLst>
                                        </p:anim>
                                        <p:anim calcmode="lin" valueType="num">
                                          <p:cBhvr>
                                            <p:cTn id="77" dur="500" fill="hold"/>
                                            <p:tgtEl>
                                              <p:spTgt spid="96"/>
                                            </p:tgtEl>
                                            <p:attrNameLst>
                                              <p:attrName>ppt_h</p:attrName>
                                            </p:attrNameLst>
                                          </p:cBhvr>
                                          <p:tavLst>
                                            <p:tav tm="0">
                                              <p:val>
                                                <p:fltVal val="0"/>
                                              </p:val>
                                            </p:tav>
                                            <p:tav tm="100000">
                                              <p:val>
                                                <p:strVal val="#ppt_h"/>
                                              </p:val>
                                            </p:tav>
                                          </p:tavLst>
                                        </p:anim>
                                        <p:animEffect transition="in" filter="fade">
                                          <p:cBhvr>
                                            <p:cTn id="78" dur="500"/>
                                            <p:tgtEl>
                                              <p:spTgt spid="96"/>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97"/>
                                            </p:tgtEl>
                                            <p:attrNameLst>
                                              <p:attrName>style.visibility</p:attrName>
                                            </p:attrNameLst>
                                          </p:cBhvr>
                                          <p:to>
                                            <p:strVal val="visible"/>
                                          </p:to>
                                        </p:set>
                                        <p:anim calcmode="lin" valueType="num">
                                          <p:cBhvr>
                                            <p:cTn id="81" dur="500" fill="hold"/>
                                            <p:tgtEl>
                                              <p:spTgt spid="97"/>
                                            </p:tgtEl>
                                            <p:attrNameLst>
                                              <p:attrName>ppt_w</p:attrName>
                                            </p:attrNameLst>
                                          </p:cBhvr>
                                          <p:tavLst>
                                            <p:tav tm="0">
                                              <p:val>
                                                <p:fltVal val="0"/>
                                              </p:val>
                                            </p:tav>
                                            <p:tav tm="100000">
                                              <p:val>
                                                <p:strVal val="#ppt_w"/>
                                              </p:val>
                                            </p:tav>
                                          </p:tavLst>
                                        </p:anim>
                                        <p:anim calcmode="lin" valueType="num">
                                          <p:cBhvr>
                                            <p:cTn id="82" dur="500" fill="hold"/>
                                            <p:tgtEl>
                                              <p:spTgt spid="97"/>
                                            </p:tgtEl>
                                            <p:attrNameLst>
                                              <p:attrName>ppt_h</p:attrName>
                                            </p:attrNameLst>
                                          </p:cBhvr>
                                          <p:tavLst>
                                            <p:tav tm="0">
                                              <p:val>
                                                <p:fltVal val="0"/>
                                              </p:val>
                                            </p:tav>
                                            <p:tav tm="100000">
                                              <p:val>
                                                <p:strVal val="#ppt_h"/>
                                              </p:val>
                                            </p:tav>
                                          </p:tavLst>
                                        </p:anim>
                                        <p:animEffect transition="in" filter="fade">
                                          <p:cBhvr>
                                            <p:cTn id="83" dur="500"/>
                                            <p:tgtEl>
                                              <p:spTgt spid="97"/>
                                            </p:tgtEl>
                                          </p:cBhvr>
                                        </p:animEffect>
                                      </p:childTnLst>
                                    </p:cTn>
                                  </p:par>
                                  <p:par>
                                    <p:cTn id="84" presetID="53" presetClass="entr" presetSubtype="16" fill="hold" grpId="0" nodeType="withEffect">
                                      <p:stCondLst>
                                        <p:cond delay="400"/>
                                      </p:stCondLst>
                                      <p:childTnLst>
                                        <p:set>
                                          <p:cBhvr>
                                            <p:cTn id="85" dur="1" fill="hold">
                                              <p:stCondLst>
                                                <p:cond delay="0"/>
                                              </p:stCondLst>
                                            </p:cTn>
                                            <p:tgtEl>
                                              <p:spTgt spid="98"/>
                                            </p:tgtEl>
                                            <p:attrNameLst>
                                              <p:attrName>style.visibility</p:attrName>
                                            </p:attrNameLst>
                                          </p:cBhvr>
                                          <p:to>
                                            <p:strVal val="visible"/>
                                          </p:to>
                                        </p:set>
                                        <p:anim calcmode="lin" valueType="num">
                                          <p:cBhvr>
                                            <p:cTn id="86" dur="500" fill="hold"/>
                                            <p:tgtEl>
                                              <p:spTgt spid="98"/>
                                            </p:tgtEl>
                                            <p:attrNameLst>
                                              <p:attrName>ppt_w</p:attrName>
                                            </p:attrNameLst>
                                          </p:cBhvr>
                                          <p:tavLst>
                                            <p:tav tm="0">
                                              <p:val>
                                                <p:fltVal val="0"/>
                                              </p:val>
                                            </p:tav>
                                            <p:tav tm="100000">
                                              <p:val>
                                                <p:strVal val="#ppt_w"/>
                                              </p:val>
                                            </p:tav>
                                          </p:tavLst>
                                        </p:anim>
                                        <p:anim calcmode="lin" valueType="num">
                                          <p:cBhvr>
                                            <p:cTn id="87" dur="500" fill="hold"/>
                                            <p:tgtEl>
                                              <p:spTgt spid="98"/>
                                            </p:tgtEl>
                                            <p:attrNameLst>
                                              <p:attrName>ppt_h</p:attrName>
                                            </p:attrNameLst>
                                          </p:cBhvr>
                                          <p:tavLst>
                                            <p:tav tm="0">
                                              <p:val>
                                                <p:fltVal val="0"/>
                                              </p:val>
                                            </p:tav>
                                            <p:tav tm="100000">
                                              <p:val>
                                                <p:strVal val="#ppt_h"/>
                                              </p:val>
                                            </p:tav>
                                          </p:tavLst>
                                        </p:anim>
                                        <p:animEffect transition="in" filter="fade">
                                          <p:cBhvr>
                                            <p:cTn id="88" dur="500"/>
                                            <p:tgtEl>
                                              <p:spTgt spid="98"/>
                                            </p:tgtEl>
                                          </p:cBhvr>
                                        </p:animEffect>
                                      </p:childTnLst>
                                    </p:cTn>
                                  </p:par>
                                  <p:par>
                                    <p:cTn id="89" presetID="53" presetClass="entr" presetSubtype="16" fill="hold" grpId="0" nodeType="withEffect">
                                      <p:stCondLst>
                                        <p:cond delay="200"/>
                                      </p:stCondLst>
                                      <p:childTnLst>
                                        <p:set>
                                          <p:cBhvr>
                                            <p:cTn id="90" dur="1" fill="hold">
                                              <p:stCondLst>
                                                <p:cond delay="0"/>
                                              </p:stCondLst>
                                            </p:cTn>
                                            <p:tgtEl>
                                              <p:spTgt spid="99"/>
                                            </p:tgtEl>
                                            <p:attrNameLst>
                                              <p:attrName>style.visibility</p:attrName>
                                            </p:attrNameLst>
                                          </p:cBhvr>
                                          <p:to>
                                            <p:strVal val="visible"/>
                                          </p:to>
                                        </p:set>
                                        <p:anim calcmode="lin" valueType="num">
                                          <p:cBhvr>
                                            <p:cTn id="91" dur="500" fill="hold"/>
                                            <p:tgtEl>
                                              <p:spTgt spid="99"/>
                                            </p:tgtEl>
                                            <p:attrNameLst>
                                              <p:attrName>ppt_w</p:attrName>
                                            </p:attrNameLst>
                                          </p:cBhvr>
                                          <p:tavLst>
                                            <p:tav tm="0">
                                              <p:val>
                                                <p:fltVal val="0"/>
                                              </p:val>
                                            </p:tav>
                                            <p:tav tm="100000">
                                              <p:val>
                                                <p:strVal val="#ppt_w"/>
                                              </p:val>
                                            </p:tav>
                                          </p:tavLst>
                                        </p:anim>
                                        <p:anim calcmode="lin" valueType="num">
                                          <p:cBhvr>
                                            <p:cTn id="92" dur="500" fill="hold"/>
                                            <p:tgtEl>
                                              <p:spTgt spid="99"/>
                                            </p:tgtEl>
                                            <p:attrNameLst>
                                              <p:attrName>ppt_h</p:attrName>
                                            </p:attrNameLst>
                                          </p:cBhvr>
                                          <p:tavLst>
                                            <p:tav tm="0">
                                              <p:val>
                                                <p:fltVal val="0"/>
                                              </p:val>
                                            </p:tav>
                                            <p:tav tm="100000">
                                              <p:val>
                                                <p:strVal val="#ppt_h"/>
                                              </p:val>
                                            </p:tav>
                                          </p:tavLst>
                                        </p:anim>
                                        <p:animEffect transition="in" filter="fade">
                                          <p:cBhvr>
                                            <p:cTn id="93" dur="500"/>
                                            <p:tgtEl>
                                              <p:spTgt spid="99"/>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00"/>
                                            </p:tgtEl>
                                            <p:attrNameLst>
                                              <p:attrName>style.visibility</p:attrName>
                                            </p:attrNameLst>
                                          </p:cBhvr>
                                          <p:to>
                                            <p:strVal val="visible"/>
                                          </p:to>
                                        </p:set>
                                        <p:anim calcmode="lin" valueType="num">
                                          <p:cBhvr>
                                            <p:cTn id="96" dur="500" fill="hold"/>
                                            <p:tgtEl>
                                              <p:spTgt spid="100"/>
                                            </p:tgtEl>
                                            <p:attrNameLst>
                                              <p:attrName>ppt_w</p:attrName>
                                            </p:attrNameLst>
                                          </p:cBhvr>
                                          <p:tavLst>
                                            <p:tav tm="0">
                                              <p:val>
                                                <p:fltVal val="0"/>
                                              </p:val>
                                            </p:tav>
                                            <p:tav tm="100000">
                                              <p:val>
                                                <p:strVal val="#ppt_w"/>
                                              </p:val>
                                            </p:tav>
                                          </p:tavLst>
                                        </p:anim>
                                        <p:anim calcmode="lin" valueType="num">
                                          <p:cBhvr>
                                            <p:cTn id="97" dur="500" fill="hold"/>
                                            <p:tgtEl>
                                              <p:spTgt spid="100"/>
                                            </p:tgtEl>
                                            <p:attrNameLst>
                                              <p:attrName>ppt_h</p:attrName>
                                            </p:attrNameLst>
                                          </p:cBhvr>
                                          <p:tavLst>
                                            <p:tav tm="0">
                                              <p:val>
                                                <p:fltVal val="0"/>
                                              </p:val>
                                            </p:tav>
                                            <p:tav tm="100000">
                                              <p:val>
                                                <p:strVal val="#ppt_h"/>
                                              </p:val>
                                            </p:tav>
                                          </p:tavLst>
                                        </p:anim>
                                        <p:animEffect transition="in" filter="fade">
                                          <p:cBhvr>
                                            <p:cTn id="98" dur="500"/>
                                            <p:tgtEl>
                                              <p:spTgt spid="100"/>
                                            </p:tgtEl>
                                          </p:cBhvr>
                                        </p:animEffect>
                                      </p:childTnLst>
                                    </p:cTn>
                                  </p:par>
                                  <p:par>
                                    <p:cTn id="99" presetID="53" presetClass="entr" presetSubtype="16" fill="hold" grpId="0" nodeType="withEffect">
                                      <p:stCondLst>
                                        <p:cond delay="400"/>
                                      </p:stCondLst>
                                      <p:childTnLst>
                                        <p:set>
                                          <p:cBhvr>
                                            <p:cTn id="100" dur="1" fill="hold">
                                              <p:stCondLst>
                                                <p:cond delay="0"/>
                                              </p:stCondLst>
                                            </p:cTn>
                                            <p:tgtEl>
                                              <p:spTgt spid="101"/>
                                            </p:tgtEl>
                                            <p:attrNameLst>
                                              <p:attrName>style.visibility</p:attrName>
                                            </p:attrNameLst>
                                          </p:cBhvr>
                                          <p:to>
                                            <p:strVal val="visible"/>
                                          </p:to>
                                        </p:set>
                                        <p:anim calcmode="lin" valueType="num">
                                          <p:cBhvr>
                                            <p:cTn id="101" dur="500" fill="hold"/>
                                            <p:tgtEl>
                                              <p:spTgt spid="101"/>
                                            </p:tgtEl>
                                            <p:attrNameLst>
                                              <p:attrName>ppt_w</p:attrName>
                                            </p:attrNameLst>
                                          </p:cBhvr>
                                          <p:tavLst>
                                            <p:tav tm="0">
                                              <p:val>
                                                <p:fltVal val="0"/>
                                              </p:val>
                                            </p:tav>
                                            <p:tav tm="100000">
                                              <p:val>
                                                <p:strVal val="#ppt_w"/>
                                              </p:val>
                                            </p:tav>
                                          </p:tavLst>
                                        </p:anim>
                                        <p:anim calcmode="lin" valueType="num">
                                          <p:cBhvr>
                                            <p:cTn id="102" dur="500" fill="hold"/>
                                            <p:tgtEl>
                                              <p:spTgt spid="101"/>
                                            </p:tgtEl>
                                            <p:attrNameLst>
                                              <p:attrName>ppt_h</p:attrName>
                                            </p:attrNameLst>
                                          </p:cBhvr>
                                          <p:tavLst>
                                            <p:tav tm="0">
                                              <p:val>
                                                <p:fltVal val="0"/>
                                              </p:val>
                                            </p:tav>
                                            <p:tav tm="100000">
                                              <p:val>
                                                <p:strVal val="#ppt_h"/>
                                              </p:val>
                                            </p:tav>
                                          </p:tavLst>
                                        </p:anim>
                                        <p:animEffect transition="in" filter="fade">
                                          <p:cBhvr>
                                            <p:cTn id="103" dur="500"/>
                                            <p:tgtEl>
                                              <p:spTgt spid="101"/>
                                            </p:tgtEl>
                                          </p:cBhvr>
                                        </p:animEffect>
                                      </p:childTnLst>
                                    </p:cTn>
                                  </p:par>
                                  <p:par>
                                    <p:cTn id="104" presetID="53" presetClass="entr" presetSubtype="16" fill="hold" grpId="0" nodeType="withEffect">
                                      <p:stCondLst>
                                        <p:cond delay="200"/>
                                      </p:stCondLst>
                                      <p:childTnLst>
                                        <p:set>
                                          <p:cBhvr>
                                            <p:cTn id="105" dur="1" fill="hold">
                                              <p:stCondLst>
                                                <p:cond delay="0"/>
                                              </p:stCondLst>
                                            </p:cTn>
                                            <p:tgtEl>
                                              <p:spTgt spid="102"/>
                                            </p:tgtEl>
                                            <p:attrNameLst>
                                              <p:attrName>style.visibility</p:attrName>
                                            </p:attrNameLst>
                                          </p:cBhvr>
                                          <p:to>
                                            <p:strVal val="visible"/>
                                          </p:to>
                                        </p:set>
                                        <p:anim calcmode="lin" valueType="num">
                                          <p:cBhvr>
                                            <p:cTn id="106" dur="500" fill="hold"/>
                                            <p:tgtEl>
                                              <p:spTgt spid="102"/>
                                            </p:tgtEl>
                                            <p:attrNameLst>
                                              <p:attrName>ppt_w</p:attrName>
                                            </p:attrNameLst>
                                          </p:cBhvr>
                                          <p:tavLst>
                                            <p:tav tm="0">
                                              <p:val>
                                                <p:fltVal val="0"/>
                                              </p:val>
                                            </p:tav>
                                            <p:tav tm="100000">
                                              <p:val>
                                                <p:strVal val="#ppt_w"/>
                                              </p:val>
                                            </p:tav>
                                          </p:tavLst>
                                        </p:anim>
                                        <p:anim calcmode="lin" valueType="num">
                                          <p:cBhvr>
                                            <p:cTn id="107" dur="500" fill="hold"/>
                                            <p:tgtEl>
                                              <p:spTgt spid="102"/>
                                            </p:tgtEl>
                                            <p:attrNameLst>
                                              <p:attrName>ppt_h</p:attrName>
                                            </p:attrNameLst>
                                          </p:cBhvr>
                                          <p:tavLst>
                                            <p:tav tm="0">
                                              <p:val>
                                                <p:fltVal val="0"/>
                                              </p:val>
                                            </p:tav>
                                            <p:tav tm="100000">
                                              <p:val>
                                                <p:strVal val="#ppt_h"/>
                                              </p:val>
                                            </p:tav>
                                          </p:tavLst>
                                        </p:anim>
                                        <p:animEffect transition="in" filter="fade">
                                          <p:cBhvr>
                                            <p:cTn id="108" dur="500"/>
                                            <p:tgtEl>
                                              <p:spTgt spid="102"/>
                                            </p:tgtEl>
                                          </p:cBhvr>
                                        </p:animEffect>
                                      </p:childTnLst>
                                    </p:cTn>
                                  </p:par>
                                  <p:par>
                                    <p:cTn id="109" presetID="53" presetClass="entr" presetSubtype="16" fill="hold" grpId="0" nodeType="withEffect">
                                      <p:stCondLst>
                                        <p:cond delay="200"/>
                                      </p:stCondLst>
                                      <p:childTnLst>
                                        <p:set>
                                          <p:cBhvr>
                                            <p:cTn id="110" dur="1" fill="hold">
                                              <p:stCondLst>
                                                <p:cond delay="0"/>
                                              </p:stCondLst>
                                            </p:cTn>
                                            <p:tgtEl>
                                              <p:spTgt spid="103"/>
                                            </p:tgtEl>
                                            <p:attrNameLst>
                                              <p:attrName>style.visibility</p:attrName>
                                            </p:attrNameLst>
                                          </p:cBhvr>
                                          <p:to>
                                            <p:strVal val="visible"/>
                                          </p:to>
                                        </p:set>
                                        <p:anim calcmode="lin" valueType="num">
                                          <p:cBhvr>
                                            <p:cTn id="111" dur="500" fill="hold"/>
                                            <p:tgtEl>
                                              <p:spTgt spid="103"/>
                                            </p:tgtEl>
                                            <p:attrNameLst>
                                              <p:attrName>ppt_w</p:attrName>
                                            </p:attrNameLst>
                                          </p:cBhvr>
                                          <p:tavLst>
                                            <p:tav tm="0">
                                              <p:val>
                                                <p:fltVal val="0"/>
                                              </p:val>
                                            </p:tav>
                                            <p:tav tm="100000">
                                              <p:val>
                                                <p:strVal val="#ppt_w"/>
                                              </p:val>
                                            </p:tav>
                                          </p:tavLst>
                                        </p:anim>
                                        <p:anim calcmode="lin" valueType="num">
                                          <p:cBhvr>
                                            <p:cTn id="112" dur="500" fill="hold"/>
                                            <p:tgtEl>
                                              <p:spTgt spid="103"/>
                                            </p:tgtEl>
                                            <p:attrNameLst>
                                              <p:attrName>ppt_h</p:attrName>
                                            </p:attrNameLst>
                                          </p:cBhvr>
                                          <p:tavLst>
                                            <p:tav tm="0">
                                              <p:val>
                                                <p:fltVal val="0"/>
                                              </p:val>
                                            </p:tav>
                                            <p:tav tm="100000">
                                              <p:val>
                                                <p:strVal val="#ppt_h"/>
                                              </p:val>
                                            </p:tav>
                                          </p:tavLst>
                                        </p:anim>
                                        <p:animEffect transition="in" filter="fade">
                                          <p:cBhvr>
                                            <p:cTn id="113" dur="500"/>
                                            <p:tgtEl>
                                              <p:spTgt spid="103"/>
                                            </p:tgtEl>
                                          </p:cBhvr>
                                        </p:animEffect>
                                      </p:childTnLst>
                                    </p:cTn>
                                  </p:par>
                                  <p:par>
                                    <p:cTn id="114" presetID="53" presetClass="entr" presetSubtype="16" fill="hold" grpId="0" nodeType="withEffect">
                                      <p:stCondLst>
                                        <p:cond delay="200"/>
                                      </p:stCondLst>
                                      <p:childTnLst>
                                        <p:set>
                                          <p:cBhvr>
                                            <p:cTn id="115" dur="1" fill="hold">
                                              <p:stCondLst>
                                                <p:cond delay="0"/>
                                              </p:stCondLst>
                                            </p:cTn>
                                            <p:tgtEl>
                                              <p:spTgt spid="104"/>
                                            </p:tgtEl>
                                            <p:attrNameLst>
                                              <p:attrName>style.visibility</p:attrName>
                                            </p:attrNameLst>
                                          </p:cBhvr>
                                          <p:to>
                                            <p:strVal val="visible"/>
                                          </p:to>
                                        </p:set>
                                        <p:anim calcmode="lin" valueType="num">
                                          <p:cBhvr>
                                            <p:cTn id="116" dur="500" fill="hold"/>
                                            <p:tgtEl>
                                              <p:spTgt spid="104"/>
                                            </p:tgtEl>
                                            <p:attrNameLst>
                                              <p:attrName>ppt_w</p:attrName>
                                            </p:attrNameLst>
                                          </p:cBhvr>
                                          <p:tavLst>
                                            <p:tav tm="0">
                                              <p:val>
                                                <p:fltVal val="0"/>
                                              </p:val>
                                            </p:tav>
                                            <p:tav tm="100000">
                                              <p:val>
                                                <p:strVal val="#ppt_w"/>
                                              </p:val>
                                            </p:tav>
                                          </p:tavLst>
                                        </p:anim>
                                        <p:anim calcmode="lin" valueType="num">
                                          <p:cBhvr>
                                            <p:cTn id="117" dur="500" fill="hold"/>
                                            <p:tgtEl>
                                              <p:spTgt spid="104"/>
                                            </p:tgtEl>
                                            <p:attrNameLst>
                                              <p:attrName>ppt_h</p:attrName>
                                            </p:attrNameLst>
                                          </p:cBhvr>
                                          <p:tavLst>
                                            <p:tav tm="0">
                                              <p:val>
                                                <p:fltVal val="0"/>
                                              </p:val>
                                            </p:tav>
                                            <p:tav tm="100000">
                                              <p:val>
                                                <p:strVal val="#ppt_h"/>
                                              </p:val>
                                            </p:tav>
                                          </p:tavLst>
                                        </p:anim>
                                        <p:animEffect transition="in" filter="fade">
                                          <p:cBhvr>
                                            <p:cTn id="118" dur="500"/>
                                            <p:tgtEl>
                                              <p:spTgt spid="104"/>
                                            </p:tgtEl>
                                          </p:cBhvr>
                                        </p:animEffect>
                                      </p:childTnLst>
                                    </p:cTn>
                                  </p:par>
                                </p:childTnLst>
                              </p:cTn>
                            </p:par>
                            <p:par>
                              <p:cTn id="119" fill="hold">
                                <p:stCondLst>
                                  <p:cond delay="1400"/>
                                </p:stCondLst>
                                <p:childTnLst>
                                  <p:par>
                                    <p:cTn id="120" presetID="42" presetClass="entr" presetSubtype="0" fill="hold" grpId="0" nodeType="afterEffect">
                                      <p:stCondLst>
                                        <p:cond delay="0"/>
                                      </p:stCondLst>
                                      <p:childTnLst>
                                        <p:set>
                                          <p:cBhvr>
                                            <p:cTn id="121" dur="1" fill="hold">
                                              <p:stCondLst>
                                                <p:cond delay="0"/>
                                              </p:stCondLst>
                                            </p:cTn>
                                            <p:tgtEl>
                                              <p:spTgt spid="106"/>
                                            </p:tgtEl>
                                            <p:attrNameLst>
                                              <p:attrName>style.visibility</p:attrName>
                                            </p:attrNameLst>
                                          </p:cBhvr>
                                          <p:to>
                                            <p:strVal val="visible"/>
                                          </p:to>
                                        </p:set>
                                        <p:animEffect transition="in" filter="fade">
                                          <p:cBhvr>
                                            <p:cTn id="122" dur="1000"/>
                                            <p:tgtEl>
                                              <p:spTgt spid="106"/>
                                            </p:tgtEl>
                                          </p:cBhvr>
                                        </p:animEffect>
                                        <p:anim calcmode="lin" valueType="num">
                                          <p:cBhvr>
                                            <p:cTn id="123" dur="1000" fill="hold"/>
                                            <p:tgtEl>
                                              <p:spTgt spid="106"/>
                                            </p:tgtEl>
                                            <p:attrNameLst>
                                              <p:attrName>ppt_x</p:attrName>
                                            </p:attrNameLst>
                                          </p:cBhvr>
                                          <p:tavLst>
                                            <p:tav tm="0">
                                              <p:val>
                                                <p:strVal val="#ppt_x"/>
                                              </p:val>
                                            </p:tav>
                                            <p:tav tm="100000">
                                              <p:val>
                                                <p:strVal val="#ppt_x"/>
                                              </p:val>
                                            </p:tav>
                                          </p:tavLst>
                                        </p:anim>
                                        <p:anim calcmode="lin" valueType="num">
                                          <p:cBhvr>
                                            <p:cTn id="124" dur="1000" fill="hold"/>
                                            <p:tgtEl>
                                              <p:spTgt spid="106"/>
                                            </p:tgtEl>
                                            <p:attrNameLst>
                                              <p:attrName>ppt_y</p:attrName>
                                            </p:attrNameLst>
                                          </p:cBhvr>
                                          <p:tavLst>
                                            <p:tav tm="0">
                                              <p:val>
                                                <p:strVal val="#ppt_y+.1"/>
                                              </p:val>
                                            </p:tav>
                                            <p:tav tm="100000">
                                              <p:val>
                                                <p:strVal val="#ppt_y"/>
                                              </p:val>
                                            </p:tav>
                                          </p:tavLst>
                                        </p:anim>
                                      </p:childTnLst>
                                    </p:cTn>
                                  </p:par>
                                </p:childTnLst>
                              </p:cTn>
                            </p:par>
                            <p:par>
                              <p:cTn id="125" fill="hold">
                                <p:stCondLst>
                                  <p:cond delay="2400"/>
                                </p:stCondLst>
                                <p:childTnLst>
                                  <p:par>
                                    <p:cTn id="126" presetID="2" presetClass="entr" presetSubtype="2" fill="hold" nodeType="afterEffect">
                                      <p:stCondLst>
                                        <p:cond delay="0"/>
                                      </p:stCondLst>
                                      <p:childTnLst>
                                        <p:set>
                                          <p:cBhvr>
                                            <p:cTn id="127" dur="1" fill="hold">
                                              <p:stCondLst>
                                                <p:cond delay="0"/>
                                              </p:stCondLst>
                                            </p:cTn>
                                            <p:tgtEl>
                                              <p:spTgt spid="67"/>
                                            </p:tgtEl>
                                            <p:attrNameLst>
                                              <p:attrName>style.visibility</p:attrName>
                                            </p:attrNameLst>
                                          </p:cBhvr>
                                          <p:to>
                                            <p:strVal val="visible"/>
                                          </p:to>
                                        </p:set>
                                        <p:anim calcmode="lin" valueType="num">
                                          <p:cBhvr additive="base">
                                            <p:cTn id="128" dur="500" fill="hold"/>
                                            <p:tgtEl>
                                              <p:spTgt spid="67"/>
                                            </p:tgtEl>
                                            <p:attrNameLst>
                                              <p:attrName>ppt_x</p:attrName>
                                            </p:attrNameLst>
                                          </p:cBhvr>
                                          <p:tavLst>
                                            <p:tav tm="0">
                                              <p:val>
                                                <p:strVal val="1+#ppt_w/2"/>
                                              </p:val>
                                            </p:tav>
                                            <p:tav tm="100000">
                                              <p:val>
                                                <p:strVal val="#ppt_x"/>
                                              </p:val>
                                            </p:tav>
                                          </p:tavLst>
                                        </p:anim>
                                        <p:anim calcmode="lin" valueType="num">
                                          <p:cBhvr additive="base">
                                            <p:cTn id="129" dur="500" fill="hold"/>
                                            <p:tgtEl>
                                              <p:spTgt spid="67"/>
                                            </p:tgtEl>
                                            <p:attrNameLst>
                                              <p:attrName>ppt_y</p:attrName>
                                            </p:attrNameLst>
                                          </p:cBhvr>
                                          <p:tavLst>
                                            <p:tav tm="0">
                                              <p:val>
                                                <p:strVal val="#ppt_y"/>
                                              </p:val>
                                            </p:tav>
                                            <p:tav tm="100000">
                                              <p:val>
                                                <p:strVal val="#ppt_y"/>
                                              </p:val>
                                            </p:tav>
                                          </p:tavLst>
                                        </p:anim>
                                      </p:childTnLst>
                                    </p:cTn>
                                  </p:par>
                                  <p:par>
                                    <p:cTn id="130" presetID="2" presetClass="entr" presetSubtype="2" fill="hold" nodeType="withEffect">
                                      <p:stCondLst>
                                        <p:cond delay="300"/>
                                      </p:stCondLst>
                                      <p:childTnLst>
                                        <p:set>
                                          <p:cBhvr>
                                            <p:cTn id="131" dur="1" fill="hold">
                                              <p:stCondLst>
                                                <p:cond delay="0"/>
                                              </p:stCondLst>
                                            </p:cTn>
                                            <p:tgtEl>
                                              <p:spTgt spid="70"/>
                                            </p:tgtEl>
                                            <p:attrNameLst>
                                              <p:attrName>style.visibility</p:attrName>
                                            </p:attrNameLst>
                                          </p:cBhvr>
                                          <p:to>
                                            <p:strVal val="visible"/>
                                          </p:to>
                                        </p:set>
                                        <p:anim calcmode="lin" valueType="num">
                                          <p:cBhvr additive="base">
                                            <p:cTn id="132" dur="500" fill="hold"/>
                                            <p:tgtEl>
                                              <p:spTgt spid="70"/>
                                            </p:tgtEl>
                                            <p:attrNameLst>
                                              <p:attrName>ppt_x</p:attrName>
                                            </p:attrNameLst>
                                          </p:cBhvr>
                                          <p:tavLst>
                                            <p:tav tm="0">
                                              <p:val>
                                                <p:strVal val="1+#ppt_w/2"/>
                                              </p:val>
                                            </p:tav>
                                            <p:tav tm="100000">
                                              <p:val>
                                                <p:strVal val="#ppt_x"/>
                                              </p:val>
                                            </p:tav>
                                          </p:tavLst>
                                        </p:anim>
                                        <p:anim calcmode="lin" valueType="num">
                                          <p:cBhvr additive="base">
                                            <p:cTn id="133" dur="500" fill="hold"/>
                                            <p:tgtEl>
                                              <p:spTgt spid="70"/>
                                            </p:tgtEl>
                                            <p:attrNameLst>
                                              <p:attrName>ppt_y</p:attrName>
                                            </p:attrNameLst>
                                          </p:cBhvr>
                                          <p:tavLst>
                                            <p:tav tm="0">
                                              <p:val>
                                                <p:strVal val="#ppt_y"/>
                                              </p:val>
                                            </p:tav>
                                            <p:tav tm="100000">
                                              <p:val>
                                                <p:strVal val="#ppt_y"/>
                                              </p:val>
                                            </p:tav>
                                          </p:tavLst>
                                        </p:anim>
                                      </p:childTnLst>
                                    </p:cTn>
                                  </p:par>
                                  <p:par>
                                    <p:cTn id="134" presetID="12" presetClass="entr" presetSubtype="8" fill="hold" grpId="0" nodeType="withEffect">
                                      <p:stCondLst>
                                        <p:cond delay="300"/>
                                      </p:stCondLst>
                                      <p:childTnLst>
                                        <p:set>
                                          <p:cBhvr>
                                            <p:cTn id="135" dur="1" fill="hold">
                                              <p:stCondLst>
                                                <p:cond delay="0"/>
                                              </p:stCondLst>
                                            </p:cTn>
                                            <p:tgtEl>
                                              <p:spTgt spid="79"/>
                                            </p:tgtEl>
                                            <p:attrNameLst>
                                              <p:attrName>style.visibility</p:attrName>
                                            </p:attrNameLst>
                                          </p:cBhvr>
                                          <p:to>
                                            <p:strVal val="visible"/>
                                          </p:to>
                                        </p:set>
                                        <p:anim calcmode="lin" valueType="num">
                                          <p:cBhvr additive="base">
                                            <p:cTn id="136" dur="500"/>
                                            <p:tgtEl>
                                              <p:spTgt spid="79"/>
                                            </p:tgtEl>
                                            <p:attrNameLst>
                                              <p:attrName>ppt_x</p:attrName>
                                            </p:attrNameLst>
                                          </p:cBhvr>
                                          <p:tavLst>
                                            <p:tav tm="0">
                                              <p:val>
                                                <p:strVal val="#ppt_x-#ppt_w*1.125000"/>
                                              </p:val>
                                            </p:tav>
                                            <p:tav tm="100000">
                                              <p:val>
                                                <p:strVal val="#ppt_x"/>
                                              </p:val>
                                            </p:tav>
                                          </p:tavLst>
                                        </p:anim>
                                        <p:animEffect transition="in" filter="wipe(right)">
                                          <p:cBhvr>
                                            <p:cTn id="137" dur="500"/>
                                            <p:tgtEl>
                                              <p:spTgt spid="79"/>
                                            </p:tgtEl>
                                          </p:cBhvr>
                                        </p:animEffect>
                                      </p:childTnLst>
                                    </p:cTn>
                                  </p:par>
                                  <p:par>
                                    <p:cTn id="138" presetID="2" presetClass="entr" presetSubtype="2" fill="hold" nodeType="withEffect">
                                      <p:stCondLst>
                                        <p:cond delay="600"/>
                                      </p:stCondLst>
                                      <p:childTnLst>
                                        <p:set>
                                          <p:cBhvr>
                                            <p:cTn id="139" dur="1" fill="hold">
                                              <p:stCondLst>
                                                <p:cond delay="0"/>
                                              </p:stCondLst>
                                            </p:cTn>
                                            <p:tgtEl>
                                              <p:spTgt spid="73"/>
                                            </p:tgtEl>
                                            <p:attrNameLst>
                                              <p:attrName>style.visibility</p:attrName>
                                            </p:attrNameLst>
                                          </p:cBhvr>
                                          <p:to>
                                            <p:strVal val="visible"/>
                                          </p:to>
                                        </p:set>
                                        <p:anim calcmode="lin" valueType="num">
                                          <p:cBhvr additive="base">
                                            <p:cTn id="140" dur="500" fill="hold"/>
                                            <p:tgtEl>
                                              <p:spTgt spid="73"/>
                                            </p:tgtEl>
                                            <p:attrNameLst>
                                              <p:attrName>ppt_x</p:attrName>
                                            </p:attrNameLst>
                                          </p:cBhvr>
                                          <p:tavLst>
                                            <p:tav tm="0">
                                              <p:val>
                                                <p:strVal val="1+#ppt_w/2"/>
                                              </p:val>
                                            </p:tav>
                                            <p:tav tm="100000">
                                              <p:val>
                                                <p:strVal val="#ppt_x"/>
                                              </p:val>
                                            </p:tav>
                                          </p:tavLst>
                                        </p:anim>
                                        <p:anim calcmode="lin" valueType="num">
                                          <p:cBhvr additive="base">
                                            <p:cTn id="141" dur="500" fill="hold"/>
                                            <p:tgtEl>
                                              <p:spTgt spid="73"/>
                                            </p:tgtEl>
                                            <p:attrNameLst>
                                              <p:attrName>ppt_y</p:attrName>
                                            </p:attrNameLst>
                                          </p:cBhvr>
                                          <p:tavLst>
                                            <p:tav tm="0">
                                              <p:val>
                                                <p:strVal val="#ppt_y"/>
                                              </p:val>
                                            </p:tav>
                                            <p:tav tm="100000">
                                              <p:val>
                                                <p:strVal val="#ppt_y"/>
                                              </p:val>
                                            </p:tav>
                                          </p:tavLst>
                                        </p:anim>
                                      </p:childTnLst>
                                    </p:cTn>
                                  </p:par>
                                  <p:par>
                                    <p:cTn id="142" presetID="12" presetClass="entr" presetSubtype="8" fill="hold" grpId="0" nodeType="withEffect">
                                      <p:stCondLst>
                                        <p:cond delay="600"/>
                                      </p:stCondLst>
                                      <p:childTnLst>
                                        <p:set>
                                          <p:cBhvr>
                                            <p:cTn id="143" dur="1" fill="hold">
                                              <p:stCondLst>
                                                <p:cond delay="0"/>
                                              </p:stCondLst>
                                            </p:cTn>
                                            <p:tgtEl>
                                              <p:spTgt spid="80"/>
                                            </p:tgtEl>
                                            <p:attrNameLst>
                                              <p:attrName>style.visibility</p:attrName>
                                            </p:attrNameLst>
                                          </p:cBhvr>
                                          <p:to>
                                            <p:strVal val="visible"/>
                                          </p:to>
                                        </p:set>
                                        <p:anim calcmode="lin" valueType="num">
                                          <p:cBhvr additive="base">
                                            <p:cTn id="144" dur="500"/>
                                            <p:tgtEl>
                                              <p:spTgt spid="80"/>
                                            </p:tgtEl>
                                            <p:attrNameLst>
                                              <p:attrName>ppt_x</p:attrName>
                                            </p:attrNameLst>
                                          </p:cBhvr>
                                          <p:tavLst>
                                            <p:tav tm="0">
                                              <p:val>
                                                <p:strVal val="#ppt_x-#ppt_w*1.125000"/>
                                              </p:val>
                                            </p:tav>
                                            <p:tav tm="100000">
                                              <p:val>
                                                <p:strVal val="#ppt_x"/>
                                              </p:val>
                                            </p:tav>
                                          </p:tavLst>
                                        </p:anim>
                                        <p:animEffect transition="in" filter="wipe(right)">
                                          <p:cBhvr>
                                            <p:cTn id="145" dur="500"/>
                                            <p:tgtEl>
                                              <p:spTgt spid="80"/>
                                            </p:tgtEl>
                                          </p:cBhvr>
                                        </p:animEffect>
                                      </p:childTnLst>
                                    </p:cTn>
                                  </p:par>
                                  <p:par>
                                    <p:cTn id="146" presetID="2" presetClass="entr" presetSubtype="2" fill="hold" nodeType="withEffect">
                                      <p:stCondLst>
                                        <p:cond delay="900"/>
                                      </p:stCondLst>
                                      <p:childTnLst>
                                        <p:set>
                                          <p:cBhvr>
                                            <p:cTn id="147" dur="1" fill="hold">
                                              <p:stCondLst>
                                                <p:cond delay="0"/>
                                              </p:stCondLst>
                                            </p:cTn>
                                            <p:tgtEl>
                                              <p:spTgt spid="76"/>
                                            </p:tgtEl>
                                            <p:attrNameLst>
                                              <p:attrName>style.visibility</p:attrName>
                                            </p:attrNameLst>
                                          </p:cBhvr>
                                          <p:to>
                                            <p:strVal val="visible"/>
                                          </p:to>
                                        </p:set>
                                        <p:anim calcmode="lin" valueType="num">
                                          <p:cBhvr additive="base">
                                            <p:cTn id="148" dur="500" fill="hold"/>
                                            <p:tgtEl>
                                              <p:spTgt spid="76"/>
                                            </p:tgtEl>
                                            <p:attrNameLst>
                                              <p:attrName>ppt_x</p:attrName>
                                            </p:attrNameLst>
                                          </p:cBhvr>
                                          <p:tavLst>
                                            <p:tav tm="0">
                                              <p:val>
                                                <p:strVal val="1+#ppt_w/2"/>
                                              </p:val>
                                            </p:tav>
                                            <p:tav tm="100000">
                                              <p:val>
                                                <p:strVal val="#ppt_x"/>
                                              </p:val>
                                            </p:tav>
                                          </p:tavLst>
                                        </p:anim>
                                        <p:anim calcmode="lin" valueType="num">
                                          <p:cBhvr additive="base">
                                            <p:cTn id="149" dur="500" fill="hold"/>
                                            <p:tgtEl>
                                              <p:spTgt spid="76"/>
                                            </p:tgtEl>
                                            <p:attrNameLst>
                                              <p:attrName>ppt_y</p:attrName>
                                            </p:attrNameLst>
                                          </p:cBhvr>
                                          <p:tavLst>
                                            <p:tav tm="0">
                                              <p:val>
                                                <p:strVal val="#ppt_y"/>
                                              </p:val>
                                            </p:tav>
                                            <p:tav tm="100000">
                                              <p:val>
                                                <p:strVal val="#ppt_y"/>
                                              </p:val>
                                            </p:tav>
                                          </p:tavLst>
                                        </p:anim>
                                      </p:childTnLst>
                                    </p:cTn>
                                  </p:par>
                                  <p:par>
                                    <p:cTn id="150" presetID="12" presetClass="entr" presetSubtype="8" fill="hold" grpId="0" nodeType="withEffect">
                                      <p:stCondLst>
                                        <p:cond delay="900"/>
                                      </p:stCondLst>
                                      <p:childTnLst>
                                        <p:set>
                                          <p:cBhvr>
                                            <p:cTn id="151" dur="1" fill="hold">
                                              <p:stCondLst>
                                                <p:cond delay="0"/>
                                              </p:stCondLst>
                                            </p:cTn>
                                            <p:tgtEl>
                                              <p:spTgt spid="81"/>
                                            </p:tgtEl>
                                            <p:attrNameLst>
                                              <p:attrName>style.visibility</p:attrName>
                                            </p:attrNameLst>
                                          </p:cBhvr>
                                          <p:to>
                                            <p:strVal val="visible"/>
                                          </p:to>
                                        </p:set>
                                        <p:anim calcmode="lin" valueType="num">
                                          <p:cBhvr additive="base">
                                            <p:cTn id="152" dur="500"/>
                                            <p:tgtEl>
                                              <p:spTgt spid="81"/>
                                            </p:tgtEl>
                                            <p:attrNameLst>
                                              <p:attrName>ppt_x</p:attrName>
                                            </p:attrNameLst>
                                          </p:cBhvr>
                                          <p:tavLst>
                                            <p:tav tm="0">
                                              <p:val>
                                                <p:strVal val="#ppt_x-#ppt_w*1.125000"/>
                                              </p:val>
                                            </p:tav>
                                            <p:tav tm="100000">
                                              <p:val>
                                                <p:strVal val="#ppt_x"/>
                                              </p:val>
                                            </p:tav>
                                          </p:tavLst>
                                        </p:anim>
                                        <p:animEffect transition="in" filter="wipe(right)">
                                          <p:cBhvr>
                                            <p:cTn id="153" dur="500"/>
                                            <p:tgtEl>
                                              <p:spTgt spid="81"/>
                                            </p:tgtEl>
                                          </p:cBhvr>
                                        </p:animEffect>
                                      </p:childTnLst>
                                    </p:cTn>
                                  </p:par>
                                  <p:par>
                                    <p:cTn id="154" presetID="12" presetClass="entr" presetSubtype="8" fill="hold" grpId="0" nodeType="withEffect">
                                      <p:stCondLst>
                                        <p:cond delay="1200"/>
                                      </p:stCondLst>
                                      <p:childTnLst>
                                        <p:set>
                                          <p:cBhvr>
                                            <p:cTn id="155" dur="1" fill="hold">
                                              <p:stCondLst>
                                                <p:cond delay="0"/>
                                              </p:stCondLst>
                                            </p:cTn>
                                            <p:tgtEl>
                                              <p:spTgt spid="82"/>
                                            </p:tgtEl>
                                            <p:attrNameLst>
                                              <p:attrName>style.visibility</p:attrName>
                                            </p:attrNameLst>
                                          </p:cBhvr>
                                          <p:to>
                                            <p:strVal val="visible"/>
                                          </p:to>
                                        </p:set>
                                        <p:anim calcmode="lin" valueType="num">
                                          <p:cBhvr additive="base">
                                            <p:cTn id="156" dur="500"/>
                                            <p:tgtEl>
                                              <p:spTgt spid="82"/>
                                            </p:tgtEl>
                                            <p:attrNameLst>
                                              <p:attrName>ppt_x</p:attrName>
                                            </p:attrNameLst>
                                          </p:cBhvr>
                                          <p:tavLst>
                                            <p:tav tm="0">
                                              <p:val>
                                                <p:strVal val="#ppt_x-#ppt_w*1.125000"/>
                                              </p:val>
                                            </p:tav>
                                            <p:tav tm="100000">
                                              <p:val>
                                                <p:strVal val="#ppt_x"/>
                                              </p:val>
                                            </p:tav>
                                          </p:tavLst>
                                        </p:anim>
                                        <p:animEffect transition="in" filter="wipe(right)">
                                          <p:cBhvr>
                                            <p:cTn id="15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9" grpId="0"/>
          <p:bldP spid="80" grpId="0"/>
          <p:bldP spid="81" grpId="0"/>
          <p:bldP spid="82" grpId="0"/>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6" grpId="0" animBg="1"/>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p:cNvGrpSpPr/>
          <p:nvPr/>
        </p:nvGrpSpPr>
        <p:grpSpPr>
          <a:xfrm>
            <a:off x="1198662" y="2060848"/>
            <a:ext cx="1431896" cy="1431896"/>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67" name="椭圆 66"/>
            <p:cNvSpPr/>
            <p:nvPr/>
          </p:nvSpPr>
          <p:spPr>
            <a:xfrm>
              <a:off x="392113" y="760413"/>
              <a:ext cx="3825874" cy="3825874"/>
            </a:xfrm>
            <a:prstGeom prst="ellipse">
              <a:avLst/>
            </a:prstGeom>
            <a:solidFill>
              <a:srgbClr val="0297F0"/>
            </a:solidFill>
            <a:ln>
              <a:noFill/>
            </a:ln>
            <a:effectLst>
              <a:innerShdw blurRad="2413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9" name="TextBox 7"/>
          <p:cNvSpPr>
            <a:spLocks noChangeArrowheads="1"/>
          </p:cNvSpPr>
          <p:nvPr/>
        </p:nvSpPr>
        <p:spPr bwMode="auto">
          <a:xfrm>
            <a:off x="2396707" y="4063966"/>
            <a:ext cx="73969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2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sym typeface="微软雅黑" pitchFamily="34" charset="-122"/>
              </a:rPr>
              <a:t>Think You!</a:t>
            </a:r>
            <a:endParaRPr lang="zh-CN" altLang="en-US" sz="2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sym typeface="微软雅黑" pitchFamily="34" charset="-122"/>
            </a:endParaRPr>
          </a:p>
        </p:txBody>
      </p:sp>
      <p:grpSp>
        <p:nvGrpSpPr>
          <p:cNvPr id="71" name="组合 70"/>
          <p:cNvGrpSpPr/>
          <p:nvPr/>
        </p:nvGrpSpPr>
        <p:grpSpPr>
          <a:xfrm>
            <a:off x="2400267" y="2052142"/>
            <a:ext cx="1431896" cy="1431896"/>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73" name="椭圆 72"/>
            <p:cNvSpPr/>
            <p:nvPr/>
          </p:nvSpPr>
          <p:spPr>
            <a:xfrm>
              <a:off x="392113" y="760413"/>
              <a:ext cx="3825874" cy="3825874"/>
            </a:xfrm>
            <a:prstGeom prst="ellipse">
              <a:avLst/>
            </a:prstGeom>
            <a:solidFill>
              <a:srgbClr val="0297F0"/>
            </a:solidFill>
            <a:ln>
              <a:noFill/>
            </a:ln>
            <a:effectLst>
              <a:innerShdw blurRad="2413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74" name="组合 73"/>
          <p:cNvGrpSpPr/>
          <p:nvPr/>
        </p:nvGrpSpPr>
        <p:grpSpPr>
          <a:xfrm>
            <a:off x="3621529" y="2060848"/>
            <a:ext cx="1431896" cy="1431896"/>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76" name="椭圆 75"/>
            <p:cNvSpPr/>
            <p:nvPr/>
          </p:nvSpPr>
          <p:spPr>
            <a:xfrm>
              <a:off x="392113" y="760413"/>
              <a:ext cx="3825874" cy="3825874"/>
            </a:xfrm>
            <a:prstGeom prst="ellipse">
              <a:avLst/>
            </a:prstGeom>
            <a:solidFill>
              <a:srgbClr val="0297F0"/>
            </a:solidFill>
            <a:ln>
              <a:noFill/>
            </a:ln>
            <a:effectLst>
              <a:innerShdw blurRad="241300" dist="190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77" name="组合 76"/>
          <p:cNvGrpSpPr/>
          <p:nvPr/>
        </p:nvGrpSpPr>
        <p:grpSpPr>
          <a:xfrm>
            <a:off x="4815729" y="2052142"/>
            <a:ext cx="1431896" cy="1431896"/>
            <a:chOff x="304800" y="673100"/>
            <a:chExt cx="4000500" cy="4000500"/>
          </a:xfrm>
          <a:effectLst>
            <a:outerShdw blurRad="444500" dist="254000" dir="8100000" algn="tr" rotWithShape="0">
              <a:prstClr val="black">
                <a:alpha val="50000"/>
              </a:prstClr>
            </a:outerShdw>
          </a:effectLst>
        </p:grpSpPr>
        <p:sp>
          <p:nvSpPr>
            <p:cNvPr id="78" name="同心圆 7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79" name="椭圆 78"/>
            <p:cNvSpPr/>
            <p:nvPr/>
          </p:nvSpPr>
          <p:spPr>
            <a:xfrm>
              <a:off x="392113" y="760413"/>
              <a:ext cx="3825874" cy="3825874"/>
            </a:xfrm>
            <a:prstGeom prst="ellipse">
              <a:avLst/>
            </a:prstGeom>
            <a:solidFill>
              <a:srgbClr val="0297F0"/>
            </a:solidFill>
            <a:ln>
              <a:noFill/>
            </a:ln>
            <a:effectLst>
              <a:innerShdw blurRad="254000" dist="190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80" name="组合 79"/>
          <p:cNvGrpSpPr/>
          <p:nvPr/>
        </p:nvGrpSpPr>
        <p:grpSpPr>
          <a:xfrm>
            <a:off x="6018377" y="2062268"/>
            <a:ext cx="1431896" cy="1431896"/>
            <a:chOff x="304800" y="673100"/>
            <a:chExt cx="4000500" cy="4000500"/>
          </a:xfrm>
          <a:effectLst>
            <a:outerShdw blurRad="444500" dist="254000" dir="8100000" algn="tr" rotWithShape="0">
              <a:prstClr val="black">
                <a:alpha val="50000"/>
              </a:prstClr>
            </a:outerShdw>
          </a:effectLst>
        </p:grpSpPr>
        <p:sp>
          <p:nvSpPr>
            <p:cNvPr id="81" name="同心圆 8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82" name="椭圆 81"/>
            <p:cNvSpPr/>
            <p:nvPr/>
          </p:nvSpPr>
          <p:spPr>
            <a:xfrm>
              <a:off x="392113" y="760413"/>
              <a:ext cx="3825874" cy="3825874"/>
            </a:xfrm>
            <a:prstGeom prst="ellipse">
              <a:avLst/>
            </a:prstGeom>
            <a:solidFill>
              <a:srgbClr val="0297F0"/>
            </a:solidFill>
            <a:ln>
              <a:noFill/>
            </a:ln>
            <a:effectLst>
              <a:innerShdw blurRad="266700" dist="203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83" name="组合 82"/>
          <p:cNvGrpSpPr/>
          <p:nvPr/>
        </p:nvGrpSpPr>
        <p:grpSpPr>
          <a:xfrm>
            <a:off x="7231190" y="2062268"/>
            <a:ext cx="1431896" cy="1431896"/>
            <a:chOff x="304800" y="673100"/>
            <a:chExt cx="4000500" cy="4000500"/>
          </a:xfrm>
          <a:effectLst>
            <a:outerShdw blurRad="444500" dist="254000" dir="8100000" algn="tr" rotWithShape="0">
              <a:prstClr val="black">
                <a:alpha val="50000"/>
              </a:prstClr>
            </a:outerShdw>
          </a:effectLst>
        </p:grpSpPr>
        <p:sp>
          <p:nvSpPr>
            <p:cNvPr id="84" name="同心圆 8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85" name="椭圆 84"/>
            <p:cNvSpPr/>
            <p:nvPr/>
          </p:nvSpPr>
          <p:spPr>
            <a:xfrm>
              <a:off x="392113" y="760413"/>
              <a:ext cx="3825874" cy="3825874"/>
            </a:xfrm>
            <a:prstGeom prst="ellipse">
              <a:avLst/>
            </a:prstGeom>
            <a:solidFill>
              <a:srgbClr val="0297F0"/>
            </a:solidFill>
            <a:ln>
              <a:noFill/>
            </a:ln>
            <a:effectLst>
              <a:innerShdw blurRad="254000" dist="203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86" name="组合 85"/>
          <p:cNvGrpSpPr/>
          <p:nvPr/>
        </p:nvGrpSpPr>
        <p:grpSpPr>
          <a:xfrm>
            <a:off x="8442102" y="2052142"/>
            <a:ext cx="1431896" cy="1431896"/>
            <a:chOff x="304800" y="673100"/>
            <a:chExt cx="4000500" cy="4000500"/>
          </a:xfrm>
          <a:effectLst>
            <a:outerShdw blurRad="444500" dist="254000" dir="8100000" algn="tr" rotWithShape="0">
              <a:prstClr val="black">
                <a:alpha val="50000"/>
              </a:prstClr>
            </a:outerShdw>
          </a:effectLst>
        </p:grpSpPr>
        <p:sp>
          <p:nvSpPr>
            <p:cNvPr id="87" name="同心圆 8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88" name="椭圆 87"/>
            <p:cNvSpPr/>
            <p:nvPr/>
          </p:nvSpPr>
          <p:spPr>
            <a:xfrm>
              <a:off x="392113" y="760413"/>
              <a:ext cx="3825874" cy="3825874"/>
            </a:xfrm>
            <a:prstGeom prst="ellipse">
              <a:avLst/>
            </a:prstGeom>
            <a:solidFill>
              <a:srgbClr val="0297F0"/>
            </a:solidFill>
            <a:ln>
              <a:noFill/>
            </a:ln>
            <a:effectLst>
              <a:innerShdw blurRad="292100" dist="165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91" name="组合 90"/>
          <p:cNvGrpSpPr/>
          <p:nvPr/>
        </p:nvGrpSpPr>
        <p:grpSpPr>
          <a:xfrm>
            <a:off x="3420483" y="3428967"/>
            <a:ext cx="472575" cy="472575"/>
            <a:chOff x="304800" y="673100"/>
            <a:chExt cx="4000500" cy="4000500"/>
          </a:xfrm>
          <a:effectLst>
            <a:outerShdw blurRad="444500" dist="254000" dir="8100000" algn="tr" rotWithShape="0">
              <a:prstClr val="black">
                <a:alpha val="50000"/>
              </a:prstClr>
            </a:outerShdw>
          </a:effectLst>
        </p:grpSpPr>
        <p:sp>
          <p:nvSpPr>
            <p:cNvPr id="92" name="同心圆 9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93" name="椭圆 92"/>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94" name="组合 93"/>
          <p:cNvGrpSpPr/>
          <p:nvPr/>
        </p:nvGrpSpPr>
        <p:grpSpPr>
          <a:xfrm>
            <a:off x="4184207" y="3624523"/>
            <a:ext cx="289391" cy="289391"/>
            <a:chOff x="304800" y="673100"/>
            <a:chExt cx="4000500" cy="4000500"/>
          </a:xfrm>
          <a:effectLst>
            <a:outerShdw blurRad="444500" dist="254000" dir="8100000" algn="tr" rotWithShape="0">
              <a:prstClr val="black">
                <a:alpha val="50000"/>
              </a:prstClr>
            </a:outerShdw>
          </a:effectLst>
        </p:grpSpPr>
        <p:sp>
          <p:nvSpPr>
            <p:cNvPr id="95" name="同心圆 9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96" name="椭圆 95"/>
            <p:cNvSpPr/>
            <p:nvPr/>
          </p:nvSpPr>
          <p:spPr>
            <a:xfrm>
              <a:off x="392113" y="760413"/>
              <a:ext cx="3825874" cy="3825874"/>
            </a:xfrm>
            <a:prstGeom prst="ellipse">
              <a:avLst/>
            </a:prstGeom>
            <a:solidFill>
              <a:srgbClr val="029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97" name="组合 96"/>
          <p:cNvGrpSpPr/>
          <p:nvPr/>
        </p:nvGrpSpPr>
        <p:grpSpPr>
          <a:xfrm>
            <a:off x="9460447" y="2052142"/>
            <a:ext cx="1431896" cy="1431896"/>
            <a:chOff x="304800" y="673100"/>
            <a:chExt cx="4000500" cy="4000500"/>
          </a:xfrm>
          <a:effectLst>
            <a:outerShdw blurRad="444500" dist="254000" dir="8100000" algn="tr" rotWithShape="0">
              <a:prstClr val="black">
                <a:alpha val="50000"/>
              </a:prstClr>
            </a:outerShdw>
          </a:effectLst>
        </p:grpSpPr>
        <p:sp>
          <p:nvSpPr>
            <p:cNvPr id="98" name="同心圆 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99" name="椭圆 98"/>
            <p:cNvSpPr/>
            <p:nvPr/>
          </p:nvSpPr>
          <p:spPr>
            <a:xfrm>
              <a:off x="392113" y="760413"/>
              <a:ext cx="3825874" cy="3825874"/>
            </a:xfrm>
            <a:prstGeom prst="ellipse">
              <a:avLst/>
            </a:prstGeom>
            <a:solidFill>
              <a:srgbClr val="0297F0"/>
            </a:solidFill>
            <a:ln>
              <a:noFill/>
            </a:ln>
            <a:effectLst>
              <a:innerShdw blurRad="254000" dist="190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89" name="矩形 88"/>
          <p:cNvSpPr/>
          <p:nvPr/>
        </p:nvSpPr>
        <p:spPr>
          <a:xfrm>
            <a:off x="1375683" y="2203700"/>
            <a:ext cx="9256027" cy="1118319"/>
          </a:xfrm>
          <a:prstGeom prst="rect">
            <a:avLst/>
          </a:prstGeom>
        </p:spPr>
        <p:txBody>
          <a:bodyPr wrap="square">
            <a:spAutoFit/>
          </a:bodyPr>
          <a:lstStyle/>
          <a:p>
            <a:pPr algn="dist" fontAlgn="auto">
              <a:spcBef>
                <a:spcPts val="0"/>
              </a:spcBef>
              <a:spcAft>
                <a:spcPts val="0"/>
              </a:spcAft>
              <a:defRPr/>
            </a:pPr>
            <a:r>
              <a:rPr lang="zh-CN" altLang="en-US" sz="6667" b="1" spc="400" dirty="0">
                <a:solidFill>
                  <a:schemeClr val="bg1"/>
                </a:solidFill>
                <a:effectLst>
                  <a:innerShdw blurRad="63500" dist="50800" dir="13500000">
                    <a:prstClr val="black">
                      <a:alpha val="50000"/>
                    </a:prstClr>
                  </a:innerShdw>
                </a:effectLst>
                <a:latin typeface="微软雅黑" pitchFamily="34" charset="-122"/>
                <a:ea typeface="微软雅黑" pitchFamily="34" charset="-122"/>
                <a:sym typeface="微软雅黑" pitchFamily="34" charset="-122"/>
              </a:rPr>
              <a:t>谢谢观看欢迎指点</a:t>
            </a:r>
          </a:p>
        </p:txBody>
      </p:sp>
    </p:spTree>
    <p:extLst>
      <p:ext uri="{BB962C8B-B14F-4D97-AF65-F5344CB8AC3E}">
        <p14:creationId xmlns:p14="http://schemas.microsoft.com/office/powerpoint/2010/main" val="3688235477"/>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65"/>
                                        </p:tgtEl>
                                        <p:attrNameLst>
                                          <p:attrName>style.visibility</p:attrName>
                                        </p:attrNameLst>
                                      </p:cBhvr>
                                      <p:to>
                                        <p:strVal val="visible"/>
                                      </p:to>
                                    </p:set>
                                    <p:anim calcmode="lin" valueType="num">
                                      <p:cBhvr>
                                        <p:cTn id="9" dur="400" fill="hold"/>
                                        <p:tgtEl>
                                          <p:spTgt spid="65"/>
                                        </p:tgtEl>
                                        <p:attrNameLst>
                                          <p:attrName>ppt_w</p:attrName>
                                        </p:attrNameLst>
                                      </p:cBhvr>
                                      <p:tavLst>
                                        <p:tav tm="0">
                                          <p:val>
                                            <p:fltVal val="0"/>
                                          </p:val>
                                        </p:tav>
                                        <p:tav tm="100000">
                                          <p:val>
                                            <p:strVal val="#ppt_w"/>
                                          </p:val>
                                        </p:tav>
                                      </p:tavLst>
                                    </p:anim>
                                    <p:anim calcmode="lin" valueType="num">
                                      <p:cBhvr>
                                        <p:cTn id="10" dur="400" fill="hold"/>
                                        <p:tgtEl>
                                          <p:spTgt spid="65"/>
                                        </p:tgtEl>
                                        <p:attrNameLst>
                                          <p:attrName>ppt_h</p:attrName>
                                        </p:attrNameLst>
                                      </p:cBhvr>
                                      <p:tavLst>
                                        <p:tav tm="0">
                                          <p:val>
                                            <p:fltVal val="0"/>
                                          </p:val>
                                        </p:tav>
                                        <p:tav tm="100000">
                                          <p:val>
                                            <p:strVal val="#ppt_h"/>
                                          </p:val>
                                        </p:tav>
                                      </p:tavLst>
                                    </p:anim>
                                    <p:animEffect transition="in" filter="fade">
                                      <p:cBhvr>
                                        <p:cTn id="11" dur="400"/>
                                        <p:tgtEl>
                                          <p:spTgt spid="65"/>
                                        </p:tgtEl>
                                      </p:cBhvr>
                                    </p:animEffect>
                                  </p:childTnLst>
                                </p:cTn>
                              </p:par>
                              <p:par>
                                <p:cTn id="12" presetID="64" presetClass="path" presetSubtype="0" fill="hold" nodeType="withEffect">
                                  <p:stCondLst>
                                    <p:cond delay="0"/>
                                  </p:stCondLst>
                                  <p:childTnLst>
                                    <p:animMotion origin="layout" path="M 0.00065 -0.00509 L -0.43912 -0.25579 " pathEditMode="relative" rAng="0" ptsTypes="AA">
                                      <p:cBhvr>
                                        <p:cTn id="13" dur="400" spd="-100000" fill="hold"/>
                                        <p:tgtEl>
                                          <p:spTgt spid="65"/>
                                        </p:tgtEl>
                                        <p:attrNameLst>
                                          <p:attrName>ppt_x</p:attrName>
                                          <p:attrName>ppt_y</p:attrName>
                                        </p:attrNameLst>
                                      </p:cBhvr>
                                      <p:rCtr x="-21982" y="-12546"/>
                                    </p:animMotion>
                                  </p:childTnLst>
                                </p:cTn>
                              </p:par>
                              <p:par>
                                <p:cTn id="14" presetID="1" presetClass="entr" presetSubtype="0" fill="hold" nodeType="withEffect">
                                  <p:stCondLst>
                                    <p:cond delay="200"/>
                                  </p:stCondLst>
                                  <p:childTnLst>
                                    <p:set>
                                      <p:cBhvr>
                                        <p:cTn id="15" dur="1" fill="hold">
                                          <p:stCondLst>
                                            <p:cond delay="0"/>
                                          </p:stCondLst>
                                        </p:cTn>
                                        <p:tgtEl>
                                          <p:spTgt spid="71"/>
                                        </p:tgtEl>
                                        <p:attrNameLst>
                                          <p:attrName>style.visibility</p:attrName>
                                        </p:attrNameLst>
                                      </p:cBhvr>
                                      <p:to>
                                        <p:strVal val="visible"/>
                                      </p:to>
                                    </p:set>
                                  </p:childTnLst>
                                </p:cTn>
                              </p:par>
                              <p:par>
                                <p:cTn id="16" presetID="53" presetClass="entr" presetSubtype="16" fill="hold" nodeType="withEffect">
                                  <p:stCondLst>
                                    <p:cond delay="200"/>
                                  </p:stCondLst>
                                  <p:childTnLst>
                                    <p:set>
                                      <p:cBhvr>
                                        <p:cTn id="17" dur="1" fill="hold">
                                          <p:stCondLst>
                                            <p:cond delay="0"/>
                                          </p:stCondLst>
                                        </p:cTn>
                                        <p:tgtEl>
                                          <p:spTgt spid="71"/>
                                        </p:tgtEl>
                                        <p:attrNameLst>
                                          <p:attrName>style.visibility</p:attrName>
                                        </p:attrNameLst>
                                      </p:cBhvr>
                                      <p:to>
                                        <p:strVal val="visible"/>
                                      </p:to>
                                    </p:set>
                                    <p:anim calcmode="lin" valueType="num">
                                      <p:cBhvr>
                                        <p:cTn id="18" dur="500" fill="hold"/>
                                        <p:tgtEl>
                                          <p:spTgt spid="71"/>
                                        </p:tgtEl>
                                        <p:attrNameLst>
                                          <p:attrName>ppt_w</p:attrName>
                                        </p:attrNameLst>
                                      </p:cBhvr>
                                      <p:tavLst>
                                        <p:tav tm="0">
                                          <p:val>
                                            <p:fltVal val="0"/>
                                          </p:val>
                                        </p:tav>
                                        <p:tav tm="100000">
                                          <p:val>
                                            <p:strVal val="#ppt_w"/>
                                          </p:val>
                                        </p:tav>
                                      </p:tavLst>
                                    </p:anim>
                                    <p:anim calcmode="lin" valueType="num">
                                      <p:cBhvr>
                                        <p:cTn id="19" dur="500" fill="hold"/>
                                        <p:tgtEl>
                                          <p:spTgt spid="71"/>
                                        </p:tgtEl>
                                        <p:attrNameLst>
                                          <p:attrName>ppt_h</p:attrName>
                                        </p:attrNameLst>
                                      </p:cBhvr>
                                      <p:tavLst>
                                        <p:tav tm="0">
                                          <p:val>
                                            <p:fltVal val="0"/>
                                          </p:val>
                                        </p:tav>
                                        <p:tav tm="100000">
                                          <p:val>
                                            <p:strVal val="#ppt_h"/>
                                          </p:val>
                                        </p:tav>
                                      </p:tavLst>
                                    </p:anim>
                                    <p:animEffect transition="in" filter="fade">
                                      <p:cBhvr>
                                        <p:cTn id="20" dur="500"/>
                                        <p:tgtEl>
                                          <p:spTgt spid="71"/>
                                        </p:tgtEl>
                                      </p:cBhvr>
                                    </p:animEffect>
                                  </p:childTnLst>
                                </p:cTn>
                              </p:par>
                              <p:par>
                                <p:cTn id="21" presetID="64" presetClass="path" presetSubtype="0" fill="hold" nodeType="withEffect">
                                  <p:stCondLst>
                                    <p:cond delay="200"/>
                                  </p:stCondLst>
                                  <p:childTnLst>
                                    <p:animMotion origin="layout" path="M 0.00065 -0.00509 L -0.43912 -0.25578 " pathEditMode="relative" rAng="0" ptsTypes="AA">
                                      <p:cBhvr>
                                        <p:cTn id="22" dur="500" spd="-100000" fill="hold"/>
                                        <p:tgtEl>
                                          <p:spTgt spid="71"/>
                                        </p:tgtEl>
                                        <p:attrNameLst>
                                          <p:attrName>ppt_x</p:attrName>
                                          <p:attrName>ppt_y</p:attrName>
                                        </p:attrNameLst>
                                      </p:cBhvr>
                                      <p:rCtr x="-21995" y="-12546"/>
                                    </p:animMotion>
                                  </p:childTnLst>
                                </p:cTn>
                              </p:par>
                              <p:par>
                                <p:cTn id="23" presetID="1" presetClass="entr" presetSubtype="0" fill="hold" nodeType="withEffect">
                                  <p:stCondLst>
                                    <p:cond delay="400"/>
                                  </p:stCondLst>
                                  <p:childTnLst>
                                    <p:set>
                                      <p:cBhvr>
                                        <p:cTn id="24" dur="1" fill="hold">
                                          <p:stCondLst>
                                            <p:cond delay="0"/>
                                          </p:stCondLst>
                                        </p:cTn>
                                        <p:tgtEl>
                                          <p:spTgt spid="74"/>
                                        </p:tgtEl>
                                        <p:attrNameLst>
                                          <p:attrName>style.visibility</p:attrName>
                                        </p:attrNameLst>
                                      </p:cBhvr>
                                      <p:to>
                                        <p:strVal val="visible"/>
                                      </p:to>
                                    </p:set>
                                  </p:childTnLst>
                                </p:cTn>
                              </p:par>
                              <p:par>
                                <p:cTn id="25" presetID="53" presetClass="entr" presetSubtype="16" fill="hold" nodeType="withEffect">
                                  <p:stCondLst>
                                    <p:cond delay="300"/>
                                  </p:stCondLst>
                                  <p:childTnLst>
                                    <p:set>
                                      <p:cBhvr>
                                        <p:cTn id="26" dur="1" fill="hold">
                                          <p:stCondLst>
                                            <p:cond delay="0"/>
                                          </p:stCondLst>
                                        </p:cTn>
                                        <p:tgtEl>
                                          <p:spTgt spid="74"/>
                                        </p:tgtEl>
                                        <p:attrNameLst>
                                          <p:attrName>style.visibility</p:attrName>
                                        </p:attrNameLst>
                                      </p:cBhvr>
                                      <p:to>
                                        <p:strVal val="visible"/>
                                      </p:to>
                                    </p:set>
                                    <p:anim calcmode="lin" valueType="num">
                                      <p:cBhvr>
                                        <p:cTn id="27" dur="1000" fill="hold"/>
                                        <p:tgtEl>
                                          <p:spTgt spid="74"/>
                                        </p:tgtEl>
                                        <p:attrNameLst>
                                          <p:attrName>ppt_w</p:attrName>
                                        </p:attrNameLst>
                                      </p:cBhvr>
                                      <p:tavLst>
                                        <p:tav tm="0">
                                          <p:val>
                                            <p:fltVal val="0"/>
                                          </p:val>
                                        </p:tav>
                                        <p:tav tm="100000">
                                          <p:val>
                                            <p:strVal val="#ppt_w"/>
                                          </p:val>
                                        </p:tav>
                                      </p:tavLst>
                                    </p:anim>
                                    <p:anim calcmode="lin" valueType="num">
                                      <p:cBhvr>
                                        <p:cTn id="28" dur="1000" fill="hold"/>
                                        <p:tgtEl>
                                          <p:spTgt spid="74"/>
                                        </p:tgtEl>
                                        <p:attrNameLst>
                                          <p:attrName>ppt_h</p:attrName>
                                        </p:attrNameLst>
                                      </p:cBhvr>
                                      <p:tavLst>
                                        <p:tav tm="0">
                                          <p:val>
                                            <p:fltVal val="0"/>
                                          </p:val>
                                        </p:tav>
                                        <p:tav tm="100000">
                                          <p:val>
                                            <p:strVal val="#ppt_h"/>
                                          </p:val>
                                        </p:tav>
                                      </p:tavLst>
                                    </p:anim>
                                    <p:animEffect transition="in" filter="fade">
                                      <p:cBhvr>
                                        <p:cTn id="29" dur="1000"/>
                                        <p:tgtEl>
                                          <p:spTgt spid="74"/>
                                        </p:tgtEl>
                                      </p:cBhvr>
                                    </p:animEffect>
                                  </p:childTnLst>
                                </p:cTn>
                              </p:par>
                              <p:par>
                                <p:cTn id="30" presetID="64" presetClass="path" presetSubtype="0" fill="hold" nodeType="withEffect">
                                  <p:stCondLst>
                                    <p:cond delay="300"/>
                                  </p:stCondLst>
                                  <p:childTnLst>
                                    <p:animMotion origin="layout" path="M 0.00065 -0.00509 L -0.43912 -0.25579 " pathEditMode="relative" rAng="0" ptsTypes="AA">
                                      <p:cBhvr>
                                        <p:cTn id="31" dur="1000" spd="-100000" fill="hold"/>
                                        <p:tgtEl>
                                          <p:spTgt spid="74"/>
                                        </p:tgtEl>
                                        <p:attrNameLst>
                                          <p:attrName>ppt_x</p:attrName>
                                          <p:attrName>ppt_y</p:attrName>
                                        </p:attrNameLst>
                                      </p:cBhvr>
                                      <p:rCtr x="-21995" y="-12546"/>
                                    </p:animMotion>
                                  </p:childTnLst>
                                </p:cTn>
                              </p:par>
                              <p:par>
                                <p:cTn id="32" presetID="1" presetClass="entr" presetSubtype="0" fill="hold" nodeType="withEffect">
                                  <p:stCondLst>
                                    <p:cond delay="200"/>
                                  </p:stCondLst>
                                  <p:childTnLst>
                                    <p:set>
                                      <p:cBhvr>
                                        <p:cTn id="33" dur="1" fill="hold">
                                          <p:stCondLst>
                                            <p:cond delay="0"/>
                                          </p:stCondLst>
                                        </p:cTn>
                                        <p:tgtEl>
                                          <p:spTgt spid="77"/>
                                        </p:tgtEl>
                                        <p:attrNameLst>
                                          <p:attrName>style.visibility</p:attrName>
                                        </p:attrNameLst>
                                      </p:cBhvr>
                                      <p:to>
                                        <p:strVal val="visible"/>
                                      </p:to>
                                    </p:set>
                                  </p:childTnLst>
                                </p:cTn>
                              </p:par>
                              <p:par>
                                <p:cTn id="34" presetID="53" presetClass="entr" presetSubtype="16" fill="hold" nodeType="withEffect">
                                  <p:stCondLst>
                                    <p:cond delay="200"/>
                                  </p:stCondLst>
                                  <p:childTnLst>
                                    <p:set>
                                      <p:cBhvr>
                                        <p:cTn id="35" dur="1" fill="hold">
                                          <p:stCondLst>
                                            <p:cond delay="0"/>
                                          </p:stCondLst>
                                        </p:cTn>
                                        <p:tgtEl>
                                          <p:spTgt spid="77"/>
                                        </p:tgtEl>
                                        <p:attrNameLst>
                                          <p:attrName>style.visibility</p:attrName>
                                        </p:attrNameLst>
                                      </p:cBhvr>
                                      <p:to>
                                        <p:strVal val="visible"/>
                                      </p:to>
                                    </p:set>
                                    <p:anim calcmode="lin" valueType="num">
                                      <p:cBhvr>
                                        <p:cTn id="36" dur="800" fill="hold"/>
                                        <p:tgtEl>
                                          <p:spTgt spid="77"/>
                                        </p:tgtEl>
                                        <p:attrNameLst>
                                          <p:attrName>ppt_w</p:attrName>
                                        </p:attrNameLst>
                                      </p:cBhvr>
                                      <p:tavLst>
                                        <p:tav tm="0">
                                          <p:val>
                                            <p:fltVal val="0"/>
                                          </p:val>
                                        </p:tav>
                                        <p:tav tm="100000">
                                          <p:val>
                                            <p:strVal val="#ppt_w"/>
                                          </p:val>
                                        </p:tav>
                                      </p:tavLst>
                                    </p:anim>
                                    <p:anim calcmode="lin" valueType="num">
                                      <p:cBhvr>
                                        <p:cTn id="37" dur="800" fill="hold"/>
                                        <p:tgtEl>
                                          <p:spTgt spid="77"/>
                                        </p:tgtEl>
                                        <p:attrNameLst>
                                          <p:attrName>ppt_h</p:attrName>
                                        </p:attrNameLst>
                                      </p:cBhvr>
                                      <p:tavLst>
                                        <p:tav tm="0">
                                          <p:val>
                                            <p:fltVal val="0"/>
                                          </p:val>
                                        </p:tav>
                                        <p:tav tm="100000">
                                          <p:val>
                                            <p:strVal val="#ppt_h"/>
                                          </p:val>
                                        </p:tav>
                                      </p:tavLst>
                                    </p:anim>
                                    <p:animEffect transition="in" filter="fade">
                                      <p:cBhvr>
                                        <p:cTn id="38" dur="800"/>
                                        <p:tgtEl>
                                          <p:spTgt spid="77"/>
                                        </p:tgtEl>
                                      </p:cBhvr>
                                    </p:animEffect>
                                  </p:childTnLst>
                                </p:cTn>
                              </p:par>
                              <p:par>
                                <p:cTn id="39" presetID="64" presetClass="path" presetSubtype="0" fill="hold" nodeType="withEffect">
                                  <p:stCondLst>
                                    <p:cond delay="200"/>
                                  </p:stCondLst>
                                  <p:childTnLst>
                                    <p:animMotion origin="layout" path="M 0.00065 -0.00509 L -0.43912 -0.25578 " pathEditMode="relative" rAng="0" ptsTypes="AA">
                                      <p:cBhvr>
                                        <p:cTn id="40" dur="800" spd="-100000" fill="hold"/>
                                        <p:tgtEl>
                                          <p:spTgt spid="77"/>
                                        </p:tgtEl>
                                        <p:attrNameLst>
                                          <p:attrName>ppt_x</p:attrName>
                                          <p:attrName>ppt_y</p:attrName>
                                        </p:attrNameLst>
                                      </p:cBhvr>
                                      <p:rCtr x="-21995" y="-12546"/>
                                    </p:animMotion>
                                  </p:childTnLst>
                                </p:cTn>
                              </p:par>
                              <p:par>
                                <p:cTn id="41" presetID="1" presetClass="entr" presetSubtype="0" fill="hold" nodeType="withEffect">
                                  <p:stCondLst>
                                    <p:cond delay="800"/>
                                  </p:stCondLst>
                                  <p:childTnLst>
                                    <p:set>
                                      <p:cBhvr>
                                        <p:cTn id="42" dur="1" fill="hold">
                                          <p:stCondLst>
                                            <p:cond delay="0"/>
                                          </p:stCondLst>
                                        </p:cTn>
                                        <p:tgtEl>
                                          <p:spTgt spid="80"/>
                                        </p:tgtEl>
                                        <p:attrNameLst>
                                          <p:attrName>style.visibility</p:attrName>
                                        </p:attrNameLst>
                                      </p:cBhvr>
                                      <p:to>
                                        <p:strVal val="visible"/>
                                      </p:to>
                                    </p:set>
                                  </p:childTnLst>
                                </p:cTn>
                              </p:par>
                              <p:par>
                                <p:cTn id="43" presetID="53" presetClass="entr" presetSubtype="16" fill="hold" nodeType="withEffect">
                                  <p:stCondLst>
                                    <p:cond delay="800"/>
                                  </p:stCondLst>
                                  <p:childTnLst>
                                    <p:set>
                                      <p:cBhvr>
                                        <p:cTn id="44" dur="1" fill="hold">
                                          <p:stCondLst>
                                            <p:cond delay="0"/>
                                          </p:stCondLst>
                                        </p:cTn>
                                        <p:tgtEl>
                                          <p:spTgt spid="80"/>
                                        </p:tgtEl>
                                        <p:attrNameLst>
                                          <p:attrName>style.visibility</p:attrName>
                                        </p:attrNameLst>
                                      </p:cBhvr>
                                      <p:to>
                                        <p:strVal val="visible"/>
                                      </p:to>
                                    </p:set>
                                    <p:anim calcmode="lin" valueType="num">
                                      <p:cBhvr>
                                        <p:cTn id="45" dur="600" fill="hold"/>
                                        <p:tgtEl>
                                          <p:spTgt spid="80"/>
                                        </p:tgtEl>
                                        <p:attrNameLst>
                                          <p:attrName>ppt_w</p:attrName>
                                        </p:attrNameLst>
                                      </p:cBhvr>
                                      <p:tavLst>
                                        <p:tav tm="0">
                                          <p:val>
                                            <p:fltVal val="0"/>
                                          </p:val>
                                        </p:tav>
                                        <p:tav tm="100000">
                                          <p:val>
                                            <p:strVal val="#ppt_w"/>
                                          </p:val>
                                        </p:tav>
                                      </p:tavLst>
                                    </p:anim>
                                    <p:anim calcmode="lin" valueType="num">
                                      <p:cBhvr>
                                        <p:cTn id="46" dur="600" fill="hold"/>
                                        <p:tgtEl>
                                          <p:spTgt spid="80"/>
                                        </p:tgtEl>
                                        <p:attrNameLst>
                                          <p:attrName>ppt_h</p:attrName>
                                        </p:attrNameLst>
                                      </p:cBhvr>
                                      <p:tavLst>
                                        <p:tav tm="0">
                                          <p:val>
                                            <p:fltVal val="0"/>
                                          </p:val>
                                        </p:tav>
                                        <p:tav tm="100000">
                                          <p:val>
                                            <p:strVal val="#ppt_h"/>
                                          </p:val>
                                        </p:tav>
                                      </p:tavLst>
                                    </p:anim>
                                    <p:animEffect transition="in" filter="fade">
                                      <p:cBhvr>
                                        <p:cTn id="47" dur="600"/>
                                        <p:tgtEl>
                                          <p:spTgt spid="80"/>
                                        </p:tgtEl>
                                      </p:cBhvr>
                                    </p:animEffect>
                                  </p:childTnLst>
                                </p:cTn>
                              </p:par>
                              <p:par>
                                <p:cTn id="48" presetID="64" presetClass="path" presetSubtype="0" fill="hold" nodeType="withEffect">
                                  <p:stCondLst>
                                    <p:cond delay="800"/>
                                  </p:stCondLst>
                                  <p:childTnLst>
                                    <p:animMotion origin="layout" path="M 0.00065 -0.00509 L -0.43912 -0.25578 " pathEditMode="relative" rAng="0" ptsTypes="AA">
                                      <p:cBhvr>
                                        <p:cTn id="49" dur="600" spd="-100000" fill="hold"/>
                                        <p:tgtEl>
                                          <p:spTgt spid="80"/>
                                        </p:tgtEl>
                                        <p:attrNameLst>
                                          <p:attrName>ppt_x</p:attrName>
                                          <p:attrName>ppt_y</p:attrName>
                                        </p:attrNameLst>
                                      </p:cBhvr>
                                      <p:rCtr x="-21995" y="-12546"/>
                                    </p:animMotion>
                                  </p:childTnLst>
                                </p:cTn>
                              </p:par>
                              <p:par>
                                <p:cTn id="50" presetID="1" presetClass="entr" presetSubtype="0" fill="hold" nodeType="withEffect">
                                  <p:stCondLst>
                                    <p:cond delay="300"/>
                                  </p:stCondLst>
                                  <p:childTnLst>
                                    <p:set>
                                      <p:cBhvr>
                                        <p:cTn id="51" dur="1" fill="hold">
                                          <p:stCondLst>
                                            <p:cond delay="0"/>
                                          </p:stCondLst>
                                        </p:cTn>
                                        <p:tgtEl>
                                          <p:spTgt spid="83"/>
                                        </p:tgtEl>
                                        <p:attrNameLst>
                                          <p:attrName>style.visibility</p:attrName>
                                        </p:attrNameLst>
                                      </p:cBhvr>
                                      <p:to>
                                        <p:strVal val="visible"/>
                                      </p:to>
                                    </p:set>
                                  </p:childTnLst>
                                </p:cTn>
                              </p:par>
                              <p:par>
                                <p:cTn id="52" presetID="53" presetClass="entr" presetSubtype="16" fill="hold" nodeType="withEffect">
                                  <p:stCondLst>
                                    <p:cond delay="300"/>
                                  </p:stCondLst>
                                  <p:childTnLst>
                                    <p:set>
                                      <p:cBhvr>
                                        <p:cTn id="53" dur="1" fill="hold">
                                          <p:stCondLst>
                                            <p:cond delay="0"/>
                                          </p:stCondLst>
                                        </p:cTn>
                                        <p:tgtEl>
                                          <p:spTgt spid="83"/>
                                        </p:tgtEl>
                                        <p:attrNameLst>
                                          <p:attrName>style.visibility</p:attrName>
                                        </p:attrNameLst>
                                      </p:cBhvr>
                                      <p:to>
                                        <p:strVal val="visible"/>
                                      </p:to>
                                    </p:set>
                                    <p:anim calcmode="lin" valueType="num">
                                      <p:cBhvr>
                                        <p:cTn id="54" dur="600" fill="hold"/>
                                        <p:tgtEl>
                                          <p:spTgt spid="83"/>
                                        </p:tgtEl>
                                        <p:attrNameLst>
                                          <p:attrName>ppt_w</p:attrName>
                                        </p:attrNameLst>
                                      </p:cBhvr>
                                      <p:tavLst>
                                        <p:tav tm="0">
                                          <p:val>
                                            <p:fltVal val="0"/>
                                          </p:val>
                                        </p:tav>
                                        <p:tav tm="100000">
                                          <p:val>
                                            <p:strVal val="#ppt_w"/>
                                          </p:val>
                                        </p:tav>
                                      </p:tavLst>
                                    </p:anim>
                                    <p:anim calcmode="lin" valueType="num">
                                      <p:cBhvr>
                                        <p:cTn id="55" dur="600" fill="hold"/>
                                        <p:tgtEl>
                                          <p:spTgt spid="83"/>
                                        </p:tgtEl>
                                        <p:attrNameLst>
                                          <p:attrName>ppt_h</p:attrName>
                                        </p:attrNameLst>
                                      </p:cBhvr>
                                      <p:tavLst>
                                        <p:tav tm="0">
                                          <p:val>
                                            <p:fltVal val="0"/>
                                          </p:val>
                                        </p:tav>
                                        <p:tav tm="100000">
                                          <p:val>
                                            <p:strVal val="#ppt_h"/>
                                          </p:val>
                                        </p:tav>
                                      </p:tavLst>
                                    </p:anim>
                                    <p:animEffect transition="in" filter="fade">
                                      <p:cBhvr>
                                        <p:cTn id="56" dur="600"/>
                                        <p:tgtEl>
                                          <p:spTgt spid="83"/>
                                        </p:tgtEl>
                                      </p:cBhvr>
                                    </p:animEffect>
                                  </p:childTnLst>
                                </p:cTn>
                              </p:par>
                              <p:par>
                                <p:cTn id="57" presetID="64" presetClass="path" presetSubtype="0" fill="hold" nodeType="withEffect">
                                  <p:stCondLst>
                                    <p:cond delay="300"/>
                                  </p:stCondLst>
                                  <p:childTnLst>
                                    <p:animMotion origin="layout" path="M 0.00065 -0.00509 L -0.43912 -0.25578 " pathEditMode="relative" rAng="0" ptsTypes="AA">
                                      <p:cBhvr>
                                        <p:cTn id="58" dur="600" spd="-100000" fill="hold"/>
                                        <p:tgtEl>
                                          <p:spTgt spid="83"/>
                                        </p:tgtEl>
                                        <p:attrNameLst>
                                          <p:attrName>ppt_x</p:attrName>
                                          <p:attrName>ppt_y</p:attrName>
                                        </p:attrNameLst>
                                      </p:cBhvr>
                                      <p:rCtr x="-21995" y="-12546"/>
                                    </p:animMotion>
                                  </p:childTnLst>
                                </p:cTn>
                              </p:par>
                              <p:par>
                                <p:cTn id="59" presetID="1" presetClass="entr" presetSubtype="0" fill="hold" nodeType="withEffect">
                                  <p:stCondLst>
                                    <p:cond delay="400"/>
                                  </p:stCondLst>
                                  <p:childTnLst>
                                    <p:set>
                                      <p:cBhvr>
                                        <p:cTn id="60" dur="1" fill="hold">
                                          <p:stCondLst>
                                            <p:cond delay="0"/>
                                          </p:stCondLst>
                                        </p:cTn>
                                        <p:tgtEl>
                                          <p:spTgt spid="94"/>
                                        </p:tgtEl>
                                        <p:attrNameLst>
                                          <p:attrName>style.visibility</p:attrName>
                                        </p:attrNameLst>
                                      </p:cBhvr>
                                      <p:to>
                                        <p:strVal val="visible"/>
                                      </p:to>
                                    </p:set>
                                  </p:childTnLst>
                                </p:cTn>
                              </p:par>
                              <p:par>
                                <p:cTn id="61" presetID="53" presetClass="entr" presetSubtype="16" fill="hold" nodeType="withEffect">
                                  <p:stCondLst>
                                    <p:cond delay="400"/>
                                  </p:stCondLst>
                                  <p:childTnLst>
                                    <p:set>
                                      <p:cBhvr>
                                        <p:cTn id="62" dur="1" fill="hold">
                                          <p:stCondLst>
                                            <p:cond delay="0"/>
                                          </p:stCondLst>
                                        </p:cTn>
                                        <p:tgtEl>
                                          <p:spTgt spid="94"/>
                                        </p:tgtEl>
                                        <p:attrNameLst>
                                          <p:attrName>style.visibility</p:attrName>
                                        </p:attrNameLst>
                                      </p:cBhvr>
                                      <p:to>
                                        <p:strVal val="visible"/>
                                      </p:to>
                                    </p:set>
                                    <p:anim calcmode="lin" valueType="num">
                                      <p:cBhvr>
                                        <p:cTn id="63" dur="1500" fill="hold"/>
                                        <p:tgtEl>
                                          <p:spTgt spid="94"/>
                                        </p:tgtEl>
                                        <p:attrNameLst>
                                          <p:attrName>ppt_w</p:attrName>
                                        </p:attrNameLst>
                                      </p:cBhvr>
                                      <p:tavLst>
                                        <p:tav tm="0">
                                          <p:val>
                                            <p:fltVal val="0"/>
                                          </p:val>
                                        </p:tav>
                                        <p:tav tm="100000">
                                          <p:val>
                                            <p:strVal val="#ppt_w"/>
                                          </p:val>
                                        </p:tav>
                                      </p:tavLst>
                                    </p:anim>
                                    <p:anim calcmode="lin" valueType="num">
                                      <p:cBhvr>
                                        <p:cTn id="64" dur="1500" fill="hold"/>
                                        <p:tgtEl>
                                          <p:spTgt spid="94"/>
                                        </p:tgtEl>
                                        <p:attrNameLst>
                                          <p:attrName>ppt_h</p:attrName>
                                        </p:attrNameLst>
                                      </p:cBhvr>
                                      <p:tavLst>
                                        <p:tav tm="0">
                                          <p:val>
                                            <p:fltVal val="0"/>
                                          </p:val>
                                        </p:tav>
                                        <p:tav tm="100000">
                                          <p:val>
                                            <p:strVal val="#ppt_h"/>
                                          </p:val>
                                        </p:tav>
                                      </p:tavLst>
                                    </p:anim>
                                    <p:animEffect transition="in" filter="fade">
                                      <p:cBhvr>
                                        <p:cTn id="65" dur="1500"/>
                                        <p:tgtEl>
                                          <p:spTgt spid="94"/>
                                        </p:tgtEl>
                                      </p:cBhvr>
                                    </p:animEffect>
                                  </p:childTnLst>
                                </p:cTn>
                              </p:par>
                              <p:par>
                                <p:cTn id="66" presetID="64" presetClass="path" presetSubtype="0" fill="hold" nodeType="withEffect">
                                  <p:stCondLst>
                                    <p:cond delay="400"/>
                                  </p:stCondLst>
                                  <p:childTnLst>
                                    <p:animMotion origin="layout" path="M 0.00066 -0.0051 L -0.43912 -0.25579 " pathEditMode="relative" rAng="0" ptsTypes="AA">
                                      <p:cBhvr>
                                        <p:cTn id="67" dur="1500" spd="-100000" fill="hold"/>
                                        <p:tgtEl>
                                          <p:spTgt spid="94"/>
                                        </p:tgtEl>
                                        <p:attrNameLst>
                                          <p:attrName>ppt_x</p:attrName>
                                          <p:attrName>ppt_y</p:attrName>
                                        </p:attrNameLst>
                                      </p:cBhvr>
                                      <p:rCtr x="-21995" y="-12546"/>
                                    </p:animMotion>
                                  </p:childTnLst>
                                </p:cTn>
                              </p:par>
                              <p:par>
                                <p:cTn id="68" presetID="1" presetClass="entr" presetSubtype="0" fill="hold" nodeType="withEffect">
                                  <p:stCondLst>
                                    <p:cond delay="1200"/>
                                  </p:stCondLst>
                                  <p:childTnLst>
                                    <p:set>
                                      <p:cBhvr>
                                        <p:cTn id="69" dur="1" fill="hold">
                                          <p:stCondLst>
                                            <p:cond delay="0"/>
                                          </p:stCondLst>
                                        </p:cTn>
                                        <p:tgtEl>
                                          <p:spTgt spid="86"/>
                                        </p:tgtEl>
                                        <p:attrNameLst>
                                          <p:attrName>style.visibility</p:attrName>
                                        </p:attrNameLst>
                                      </p:cBhvr>
                                      <p:to>
                                        <p:strVal val="visible"/>
                                      </p:to>
                                    </p:set>
                                  </p:childTnLst>
                                </p:cTn>
                              </p:par>
                              <p:par>
                                <p:cTn id="70" presetID="53" presetClass="entr" presetSubtype="16" fill="hold" nodeType="withEffect">
                                  <p:stCondLst>
                                    <p:cond delay="1200"/>
                                  </p:stCondLst>
                                  <p:childTnLst>
                                    <p:set>
                                      <p:cBhvr>
                                        <p:cTn id="71" dur="1" fill="hold">
                                          <p:stCondLst>
                                            <p:cond delay="0"/>
                                          </p:stCondLst>
                                        </p:cTn>
                                        <p:tgtEl>
                                          <p:spTgt spid="86"/>
                                        </p:tgtEl>
                                        <p:attrNameLst>
                                          <p:attrName>style.visibility</p:attrName>
                                        </p:attrNameLst>
                                      </p:cBhvr>
                                      <p:to>
                                        <p:strVal val="visible"/>
                                      </p:to>
                                    </p:set>
                                    <p:anim calcmode="lin" valueType="num">
                                      <p:cBhvr>
                                        <p:cTn id="72" dur="800" fill="hold"/>
                                        <p:tgtEl>
                                          <p:spTgt spid="86"/>
                                        </p:tgtEl>
                                        <p:attrNameLst>
                                          <p:attrName>ppt_w</p:attrName>
                                        </p:attrNameLst>
                                      </p:cBhvr>
                                      <p:tavLst>
                                        <p:tav tm="0">
                                          <p:val>
                                            <p:fltVal val="0"/>
                                          </p:val>
                                        </p:tav>
                                        <p:tav tm="100000">
                                          <p:val>
                                            <p:strVal val="#ppt_w"/>
                                          </p:val>
                                        </p:tav>
                                      </p:tavLst>
                                    </p:anim>
                                    <p:anim calcmode="lin" valueType="num">
                                      <p:cBhvr>
                                        <p:cTn id="73" dur="800" fill="hold"/>
                                        <p:tgtEl>
                                          <p:spTgt spid="86"/>
                                        </p:tgtEl>
                                        <p:attrNameLst>
                                          <p:attrName>ppt_h</p:attrName>
                                        </p:attrNameLst>
                                      </p:cBhvr>
                                      <p:tavLst>
                                        <p:tav tm="0">
                                          <p:val>
                                            <p:fltVal val="0"/>
                                          </p:val>
                                        </p:tav>
                                        <p:tav tm="100000">
                                          <p:val>
                                            <p:strVal val="#ppt_h"/>
                                          </p:val>
                                        </p:tav>
                                      </p:tavLst>
                                    </p:anim>
                                    <p:animEffect transition="in" filter="fade">
                                      <p:cBhvr>
                                        <p:cTn id="74" dur="800"/>
                                        <p:tgtEl>
                                          <p:spTgt spid="86"/>
                                        </p:tgtEl>
                                      </p:cBhvr>
                                    </p:animEffect>
                                  </p:childTnLst>
                                </p:cTn>
                              </p:par>
                              <p:par>
                                <p:cTn id="75" presetID="64" presetClass="path" presetSubtype="0" fill="hold" nodeType="withEffect">
                                  <p:stCondLst>
                                    <p:cond delay="1200"/>
                                  </p:stCondLst>
                                  <p:childTnLst>
                                    <p:animMotion origin="layout" path="M 0.00065 -0.00509 L -0.43912 -0.25578 " pathEditMode="relative" rAng="0" ptsTypes="AA">
                                      <p:cBhvr>
                                        <p:cTn id="76" dur="800" spd="-100000" fill="hold"/>
                                        <p:tgtEl>
                                          <p:spTgt spid="86"/>
                                        </p:tgtEl>
                                        <p:attrNameLst>
                                          <p:attrName>ppt_x</p:attrName>
                                          <p:attrName>ppt_y</p:attrName>
                                        </p:attrNameLst>
                                      </p:cBhvr>
                                      <p:rCtr x="-21995" y="-12546"/>
                                    </p:animMotion>
                                  </p:childTnLst>
                                </p:cTn>
                              </p:par>
                              <p:par>
                                <p:cTn id="77" presetID="1" presetClass="entr" presetSubtype="0" fill="hold" nodeType="withEffect">
                                  <p:stCondLst>
                                    <p:cond delay="1500"/>
                                  </p:stCondLst>
                                  <p:childTnLst>
                                    <p:set>
                                      <p:cBhvr>
                                        <p:cTn id="78" dur="1" fill="hold">
                                          <p:stCondLst>
                                            <p:cond delay="0"/>
                                          </p:stCondLst>
                                        </p:cTn>
                                        <p:tgtEl>
                                          <p:spTgt spid="97"/>
                                        </p:tgtEl>
                                        <p:attrNameLst>
                                          <p:attrName>style.visibility</p:attrName>
                                        </p:attrNameLst>
                                      </p:cBhvr>
                                      <p:to>
                                        <p:strVal val="visible"/>
                                      </p:to>
                                    </p:set>
                                  </p:childTnLst>
                                </p:cTn>
                              </p:par>
                              <p:par>
                                <p:cTn id="79" presetID="53" presetClass="entr" presetSubtype="16" fill="hold" nodeType="withEffect">
                                  <p:stCondLst>
                                    <p:cond delay="1500"/>
                                  </p:stCondLst>
                                  <p:childTnLst>
                                    <p:set>
                                      <p:cBhvr>
                                        <p:cTn id="80" dur="1" fill="hold">
                                          <p:stCondLst>
                                            <p:cond delay="0"/>
                                          </p:stCondLst>
                                        </p:cTn>
                                        <p:tgtEl>
                                          <p:spTgt spid="97"/>
                                        </p:tgtEl>
                                        <p:attrNameLst>
                                          <p:attrName>style.visibility</p:attrName>
                                        </p:attrNameLst>
                                      </p:cBhvr>
                                      <p:to>
                                        <p:strVal val="visible"/>
                                      </p:to>
                                    </p:set>
                                    <p:anim calcmode="lin" valueType="num">
                                      <p:cBhvr>
                                        <p:cTn id="81" dur="800" fill="hold"/>
                                        <p:tgtEl>
                                          <p:spTgt spid="97"/>
                                        </p:tgtEl>
                                        <p:attrNameLst>
                                          <p:attrName>ppt_w</p:attrName>
                                        </p:attrNameLst>
                                      </p:cBhvr>
                                      <p:tavLst>
                                        <p:tav tm="0">
                                          <p:val>
                                            <p:fltVal val="0"/>
                                          </p:val>
                                        </p:tav>
                                        <p:tav tm="100000">
                                          <p:val>
                                            <p:strVal val="#ppt_w"/>
                                          </p:val>
                                        </p:tav>
                                      </p:tavLst>
                                    </p:anim>
                                    <p:anim calcmode="lin" valueType="num">
                                      <p:cBhvr>
                                        <p:cTn id="82" dur="800" fill="hold"/>
                                        <p:tgtEl>
                                          <p:spTgt spid="97"/>
                                        </p:tgtEl>
                                        <p:attrNameLst>
                                          <p:attrName>ppt_h</p:attrName>
                                        </p:attrNameLst>
                                      </p:cBhvr>
                                      <p:tavLst>
                                        <p:tav tm="0">
                                          <p:val>
                                            <p:fltVal val="0"/>
                                          </p:val>
                                        </p:tav>
                                        <p:tav tm="100000">
                                          <p:val>
                                            <p:strVal val="#ppt_h"/>
                                          </p:val>
                                        </p:tav>
                                      </p:tavLst>
                                    </p:anim>
                                    <p:animEffect transition="in" filter="fade">
                                      <p:cBhvr>
                                        <p:cTn id="83" dur="800"/>
                                        <p:tgtEl>
                                          <p:spTgt spid="97"/>
                                        </p:tgtEl>
                                      </p:cBhvr>
                                    </p:animEffect>
                                  </p:childTnLst>
                                </p:cTn>
                              </p:par>
                              <p:par>
                                <p:cTn id="84" presetID="64" presetClass="path" presetSubtype="0" fill="hold" nodeType="withEffect">
                                  <p:stCondLst>
                                    <p:cond delay="1500"/>
                                  </p:stCondLst>
                                  <p:childTnLst>
                                    <p:animMotion origin="layout" path="M 0.00065 -0.00509 L -0.43912 -0.25578 " pathEditMode="relative" rAng="0" ptsTypes="AA">
                                      <p:cBhvr>
                                        <p:cTn id="85" dur="800" spd="-100000" fill="hold"/>
                                        <p:tgtEl>
                                          <p:spTgt spid="97"/>
                                        </p:tgtEl>
                                        <p:attrNameLst>
                                          <p:attrName>ppt_x</p:attrName>
                                          <p:attrName>ppt_y</p:attrName>
                                        </p:attrNameLst>
                                      </p:cBhvr>
                                      <p:rCtr x="-21995" y="-12546"/>
                                    </p:animMotion>
                                  </p:childTnLst>
                                </p:cTn>
                              </p:par>
                              <p:par>
                                <p:cTn id="86" presetID="1" presetClass="entr" presetSubtype="0" fill="hold" nodeType="withEffect">
                                  <p:stCondLst>
                                    <p:cond delay="0"/>
                                  </p:stCondLst>
                                  <p:childTnLst>
                                    <p:set>
                                      <p:cBhvr>
                                        <p:cTn id="87" dur="1" fill="hold">
                                          <p:stCondLst>
                                            <p:cond delay="0"/>
                                          </p:stCondLst>
                                        </p:cTn>
                                        <p:tgtEl>
                                          <p:spTgt spid="91"/>
                                        </p:tgtEl>
                                        <p:attrNameLst>
                                          <p:attrName>style.visibility</p:attrName>
                                        </p:attrNameLst>
                                      </p:cBhvr>
                                      <p:to>
                                        <p:strVal val="visible"/>
                                      </p:to>
                                    </p:set>
                                  </p:childTnLst>
                                </p:cTn>
                              </p:par>
                              <p:par>
                                <p:cTn id="88" presetID="53" presetClass="entr" presetSubtype="16" fill="hold" nodeType="withEffect">
                                  <p:stCondLst>
                                    <p:cond delay="0"/>
                                  </p:stCondLst>
                                  <p:childTnLst>
                                    <p:set>
                                      <p:cBhvr>
                                        <p:cTn id="89" dur="1" fill="hold">
                                          <p:stCondLst>
                                            <p:cond delay="0"/>
                                          </p:stCondLst>
                                        </p:cTn>
                                        <p:tgtEl>
                                          <p:spTgt spid="91"/>
                                        </p:tgtEl>
                                        <p:attrNameLst>
                                          <p:attrName>style.visibility</p:attrName>
                                        </p:attrNameLst>
                                      </p:cBhvr>
                                      <p:to>
                                        <p:strVal val="visible"/>
                                      </p:to>
                                    </p:set>
                                    <p:anim calcmode="lin" valueType="num">
                                      <p:cBhvr>
                                        <p:cTn id="90" dur="1100" fill="hold"/>
                                        <p:tgtEl>
                                          <p:spTgt spid="91"/>
                                        </p:tgtEl>
                                        <p:attrNameLst>
                                          <p:attrName>ppt_w</p:attrName>
                                        </p:attrNameLst>
                                      </p:cBhvr>
                                      <p:tavLst>
                                        <p:tav tm="0">
                                          <p:val>
                                            <p:fltVal val="0"/>
                                          </p:val>
                                        </p:tav>
                                        <p:tav tm="100000">
                                          <p:val>
                                            <p:strVal val="#ppt_w"/>
                                          </p:val>
                                        </p:tav>
                                      </p:tavLst>
                                    </p:anim>
                                    <p:anim calcmode="lin" valueType="num">
                                      <p:cBhvr>
                                        <p:cTn id="91" dur="1100" fill="hold"/>
                                        <p:tgtEl>
                                          <p:spTgt spid="91"/>
                                        </p:tgtEl>
                                        <p:attrNameLst>
                                          <p:attrName>ppt_h</p:attrName>
                                        </p:attrNameLst>
                                      </p:cBhvr>
                                      <p:tavLst>
                                        <p:tav tm="0">
                                          <p:val>
                                            <p:fltVal val="0"/>
                                          </p:val>
                                        </p:tav>
                                        <p:tav tm="100000">
                                          <p:val>
                                            <p:strVal val="#ppt_h"/>
                                          </p:val>
                                        </p:tav>
                                      </p:tavLst>
                                    </p:anim>
                                    <p:animEffect transition="in" filter="fade">
                                      <p:cBhvr>
                                        <p:cTn id="92" dur="1100"/>
                                        <p:tgtEl>
                                          <p:spTgt spid="91"/>
                                        </p:tgtEl>
                                      </p:cBhvr>
                                    </p:animEffect>
                                  </p:childTnLst>
                                </p:cTn>
                              </p:par>
                              <p:par>
                                <p:cTn id="93" presetID="64" presetClass="path" presetSubtype="0" fill="hold" nodeType="withEffect">
                                  <p:stCondLst>
                                    <p:cond delay="0"/>
                                  </p:stCondLst>
                                  <p:childTnLst>
                                    <p:animMotion origin="layout" path="M 0.00065 -0.00509 L -0.43912 -0.25579 " pathEditMode="relative" rAng="0" ptsTypes="AA">
                                      <p:cBhvr>
                                        <p:cTn id="94" dur="1100" spd="-100000" fill="hold"/>
                                        <p:tgtEl>
                                          <p:spTgt spid="91"/>
                                        </p:tgtEl>
                                        <p:attrNameLst>
                                          <p:attrName>ppt_x</p:attrName>
                                          <p:attrName>ppt_y</p:attrName>
                                        </p:attrNameLst>
                                      </p:cBhvr>
                                      <p:rCtr x="-21995" y="-12546"/>
                                    </p:animMotion>
                                  </p:childTnLst>
                                </p:cTn>
                              </p:par>
                              <p:par>
                                <p:cTn id="95" presetID="56" presetClass="entr" presetSubtype="0" fill="hold" grpId="0" nodeType="withEffect">
                                  <p:stCondLst>
                                    <p:cond delay="500"/>
                                  </p:stCondLst>
                                  <p:iterate type="lt">
                                    <p:tmPct val="10000"/>
                                  </p:iterate>
                                  <p:childTnLst>
                                    <p:set>
                                      <p:cBhvr>
                                        <p:cTn id="96" dur="1" fill="hold">
                                          <p:stCondLst>
                                            <p:cond delay="0"/>
                                          </p:stCondLst>
                                        </p:cTn>
                                        <p:tgtEl>
                                          <p:spTgt spid="89"/>
                                        </p:tgtEl>
                                        <p:attrNameLst>
                                          <p:attrName>style.visibility</p:attrName>
                                        </p:attrNameLst>
                                      </p:cBhvr>
                                      <p:to>
                                        <p:strVal val="visible"/>
                                      </p:to>
                                    </p:set>
                                    <p:anim by="(-#ppt_w*2)" calcmode="lin" valueType="num">
                                      <p:cBhvr rctx="PPT">
                                        <p:cTn id="97" dur="500" autoRev="1" fill="hold">
                                          <p:stCondLst>
                                            <p:cond delay="0"/>
                                          </p:stCondLst>
                                        </p:cTn>
                                        <p:tgtEl>
                                          <p:spTgt spid="89"/>
                                        </p:tgtEl>
                                        <p:attrNameLst>
                                          <p:attrName>ppt_w</p:attrName>
                                        </p:attrNameLst>
                                      </p:cBhvr>
                                    </p:anim>
                                    <p:anim by="(#ppt_w*0.50)" calcmode="lin" valueType="num">
                                      <p:cBhvr>
                                        <p:cTn id="98" dur="500" decel="50000" autoRev="1" fill="hold">
                                          <p:stCondLst>
                                            <p:cond delay="0"/>
                                          </p:stCondLst>
                                        </p:cTn>
                                        <p:tgtEl>
                                          <p:spTgt spid="89"/>
                                        </p:tgtEl>
                                        <p:attrNameLst>
                                          <p:attrName>ppt_x</p:attrName>
                                        </p:attrNameLst>
                                      </p:cBhvr>
                                    </p:anim>
                                    <p:anim from="(-#ppt_h/2)" to="(#ppt_y)" calcmode="lin" valueType="num">
                                      <p:cBhvr>
                                        <p:cTn id="99" dur="1000" fill="hold">
                                          <p:stCondLst>
                                            <p:cond delay="0"/>
                                          </p:stCondLst>
                                        </p:cTn>
                                        <p:tgtEl>
                                          <p:spTgt spid="89"/>
                                        </p:tgtEl>
                                        <p:attrNameLst>
                                          <p:attrName>ppt_y</p:attrName>
                                        </p:attrNameLst>
                                      </p:cBhvr>
                                    </p:anim>
                                    <p:animRot by="21600000">
                                      <p:cBhvr>
                                        <p:cTn id="100" dur="1000" fill="hold">
                                          <p:stCondLst>
                                            <p:cond delay="0"/>
                                          </p:stCondLst>
                                        </p:cTn>
                                        <p:tgtEl>
                                          <p:spTgt spid="89"/>
                                        </p:tgtEl>
                                        <p:attrNameLst>
                                          <p:attrName>r</p:attrName>
                                        </p:attrNameLst>
                                      </p:cBhvr>
                                    </p:animRot>
                                  </p:childTnLst>
                                </p:cTn>
                              </p:par>
                            </p:childTnLst>
                          </p:cTn>
                        </p:par>
                        <p:par>
                          <p:cTn id="101" fill="hold">
                            <p:stCondLst>
                              <p:cond delay="2300"/>
                            </p:stCondLst>
                            <p:childTnLst>
                              <p:par>
                                <p:cTn id="102" presetID="52" presetClass="entr" presetSubtype="0" fill="hold" grpId="0" nodeType="afterEffect">
                                  <p:stCondLst>
                                    <p:cond delay="0"/>
                                  </p:stCondLst>
                                  <p:iterate type="lt">
                                    <p:tmPct val="10000"/>
                                  </p:iterate>
                                  <p:childTnLst>
                                    <p:set>
                                      <p:cBhvr>
                                        <p:cTn id="103" dur="1" fill="hold">
                                          <p:stCondLst>
                                            <p:cond delay="0"/>
                                          </p:stCondLst>
                                        </p:cTn>
                                        <p:tgtEl>
                                          <p:spTgt spid="69"/>
                                        </p:tgtEl>
                                        <p:attrNameLst>
                                          <p:attrName>style.visibility</p:attrName>
                                        </p:attrNameLst>
                                      </p:cBhvr>
                                      <p:to>
                                        <p:strVal val="visible"/>
                                      </p:to>
                                    </p:set>
                                    <p:animScale>
                                      <p:cBhvr>
                                        <p:cTn id="104" dur="500" decel="50000" fill="hold">
                                          <p:stCondLst>
                                            <p:cond delay="0"/>
                                          </p:stCondLst>
                                        </p:cTn>
                                        <p:tgtEl>
                                          <p:spTgt spid="6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5" dur="500" decel="50000" fill="hold">
                                          <p:stCondLst>
                                            <p:cond delay="0"/>
                                          </p:stCondLst>
                                        </p:cTn>
                                        <p:tgtEl>
                                          <p:spTgt spid="69"/>
                                        </p:tgtEl>
                                        <p:attrNameLst>
                                          <p:attrName>ppt_x</p:attrName>
                                          <p:attrName>ppt_y</p:attrName>
                                        </p:attrNameLst>
                                      </p:cBhvr>
                                    </p:animMotion>
                                    <p:animEffect transition="in" filter="fade">
                                      <p:cBhvr>
                                        <p:cTn id="106"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8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sp>
        <p:nvSpPr>
          <p:cNvPr id="9" name="圆角矩形 8"/>
          <p:cNvSpPr/>
          <p:nvPr/>
        </p:nvSpPr>
        <p:spPr>
          <a:xfrm>
            <a:off x="4439022" y="2564904"/>
            <a:ext cx="5531058" cy="144889"/>
          </a:xfrm>
          <a:prstGeom prst="roundRect">
            <a:avLst>
              <a:gd name="adj" fmla="val 50000"/>
            </a:avLst>
          </a:prstGeom>
          <a:solidFill>
            <a:schemeClr val="bg1">
              <a:lumMod val="6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a:p>
        </p:txBody>
      </p:sp>
      <p:sp>
        <p:nvSpPr>
          <p:cNvPr id="10" name="圆角矩形 9"/>
          <p:cNvSpPr/>
          <p:nvPr/>
        </p:nvSpPr>
        <p:spPr>
          <a:xfrm>
            <a:off x="4439022" y="3721863"/>
            <a:ext cx="5531058" cy="144889"/>
          </a:xfrm>
          <a:prstGeom prst="roundRect">
            <a:avLst>
              <a:gd name="adj" fmla="val 50000"/>
            </a:avLst>
          </a:prstGeom>
          <a:solidFill>
            <a:schemeClr val="bg1">
              <a:lumMod val="6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a:p>
        </p:txBody>
      </p:sp>
      <p:sp>
        <p:nvSpPr>
          <p:cNvPr id="12" name="圆角矩形 11"/>
          <p:cNvSpPr/>
          <p:nvPr/>
        </p:nvSpPr>
        <p:spPr>
          <a:xfrm>
            <a:off x="4439022" y="4878820"/>
            <a:ext cx="5531058" cy="144889"/>
          </a:xfrm>
          <a:prstGeom prst="roundRect">
            <a:avLst>
              <a:gd name="adj" fmla="val 50000"/>
            </a:avLst>
          </a:prstGeom>
          <a:solidFill>
            <a:schemeClr val="bg1">
              <a:lumMod val="6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a:p>
        </p:txBody>
      </p:sp>
      <p:sp>
        <p:nvSpPr>
          <p:cNvPr id="16" name="圆角矩形 15"/>
          <p:cNvSpPr/>
          <p:nvPr/>
        </p:nvSpPr>
        <p:spPr>
          <a:xfrm>
            <a:off x="4439022" y="1407947"/>
            <a:ext cx="5531058" cy="144889"/>
          </a:xfrm>
          <a:prstGeom prst="roundRect">
            <a:avLst>
              <a:gd name="adj" fmla="val 50000"/>
            </a:avLst>
          </a:prstGeom>
          <a:solidFill>
            <a:schemeClr val="bg1">
              <a:lumMod val="6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a:p>
        </p:txBody>
      </p:sp>
      <p:sp>
        <p:nvSpPr>
          <p:cNvPr id="17" name="圆角矩形 16"/>
          <p:cNvSpPr/>
          <p:nvPr/>
        </p:nvSpPr>
        <p:spPr>
          <a:xfrm>
            <a:off x="4439022" y="6033928"/>
            <a:ext cx="5531058" cy="144889"/>
          </a:xfrm>
          <a:prstGeom prst="roundRect">
            <a:avLst>
              <a:gd name="adj" fmla="val 50000"/>
            </a:avLst>
          </a:prstGeom>
          <a:solidFill>
            <a:schemeClr val="bg1">
              <a:lumMod val="6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a:p>
        </p:txBody>
      </p:sp>
      <p:sp>
        <p:nvSpPr>
          <p:cNvPr id="18" name="文本框 17"/>
          <p:cNvSpPr txBox="1"/>
          <p:nvPr/>
        </p:nvSpPr>
        <p:spPr>
          <a:xfrm>
            <a:off x="5158063" y="1586154"/>
            <a:ext cx="846477" cy="951912"/>
          </a:xfrm>
          <a:prstGeom prst="rect">
            <a:avLst/>
          </a:prstGeom>
          <a:noFill/>
        </p:spPr>
        <p:txBody>
          <a:bodyPr wrap="none" rtlCol="0">
            <a:spAutoFit/>
          </a:bodyPr>
          <a:lstStyle/>
          <a:p>
            <a:r>
              <a:rPr lang="en-US" altLang="zh-CN" sz="5400" dirty="0">
                <a:solidFill>
                  <a:srgbClr val="0297F0"/>
                </a:solidFill>
                <a:effectLst>
                  <a:innerShdw blurRad="63500" dist="50800" dir="13500000">
                    <a:prstClr val="black">
                      <a:alpha val="50000"/>
                    </a:prstClr>
                  </a:innerShdw>
                </a:effectLst>
                <a:latin typeface="Impact" panose="020B0806030902050204" pitchFamily="34" charset="0"/>
              </a:rPr>
              <a:t>01</a:t>
            </a:r>
            <a:endParaRPr lang="zh-CN" altLang="en-US" sz="5400" dirty="0">
              <a:solidFill>
                <a:srgbClr val="0297F0"/>
              </a:solidFill>
              <a:effectLst>
                <a:innerShdw blurRad="63500" dist="50800" dir="13500000">
                  <a:prstClr val="black">
                    <a:alpha val="50000"/>
                  </a:prstClr>
                </a:innerShdw>
              </a:effectLst>
              <a:latin typeface="Impact" panose="020B0806030902050204" pitchFamily="34" charset="0"/>
            </a:endParaRPr>
          </a:p>
        </p:txBody>
      </p:sp>
      <p:sp>
        <p:nvSpPr>
          <p:cNvPr id="19" name="TextBox 42"/>
          <p:cNvSpPr txBox="1"/>
          <p:nvPr/>
        </p:nvSpPr>
        <p:spPr>
          <a:xfrm>
            <a:off x="6033727" y="1600009"/>
            <a:ext cx="2962224" cy="412496"/>
          </a:xfrm>
          <a:prstGeom prst="rect">
            <a:avLst/>
          </a:prstGeom>
          <a:noFill/>
        </p:spPr>
        <p:txBody>
          <a:bodyPr wrap="square" rtlCol="0">
            <a:spAutoFit/>
          </a:bodyPr>
          <a:lstStyle/>
          <a:p>
            <a:r>
              <a:rPr lang="zh-CN" altLang="en-US" sz="2000" b="1" dirty="0">
                <a:solidFill>
                  <a:srgbClr val="0297F0"/>
                </a:solidFill>
              </a:rPr>
              <a:t>点击添加标题</a:t>
            </a:r>
          </a:p>
        </p:txBody>
      </p:sp>
      <p:sp>
        <p:nvSpPr>
          <p:cNvPr id="20" name="矩形 19"/>
          <p:cNvSpPr>
            <a:spLocks noChangeArrowheads="1"/>
          </p:cNvSpPr>
          <p:nvPr/>
        </p:nvSpPr>
        <p:spPr bwMode="auto">
          <a:xfrm>
            <a:off x="6033727" y="1954235"/>
            <a:ext cx="3676394" cy="5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a:t>
            </a:r>
          </a:p>
        </p:txBody>
      </p:sp>
      <p:sp>
        <p:nvSpPr>
          <p:cNvPr id="21" name="文本框 20"/>
          <p:cNvSpPr txBox="1"/>
          <p:nvPr/>
        </p:nvSpPr>
        <p:spPr>
          <a:xfrm flipH="1">
            <a:off x="8168671" y="2743480"/>
            <a:ext cx="904414" cy="923330"/>
          </a:xfrm>
          <a:prstGeom prst="rect">
            <a:avLst/>
          </a:prstGeom>
          <a:noFill/>
        </p:spPr>
        <p:txBody>
          <a:bodyPr wrap="none" rtlCol="0">
            <a:spAutoFit/>
          </a:bodyPr>
          <a:lstStyle/>
          <a:p>
            <a:pPr algn="r"/>
            <a:r>
              <a:rPr lang="en-US" altLang="zh-CN" sz="5400" dirty="0">
                <a:solidFill>
                  <a:srgbClr val="0297F0"/>
                </a:solidFill>
                <a:effectLst>
                  <a:innerShdw blurRad="63500" dist="50800" dir="13500000">
                    <a:prstClr val="black">
                      <a:alpha val="50000"/>
                    </a:prstClr>
                  </a:innerShdw>
                </a:effectLst>
                <a:latin typeface="Impact" panose="020B0806030902050204" pitchFamily="34" charset="0"/>
              </a:rPr>
              <a:t>02</a:t>
            </a:r>
            <a:endParaRPr lang="zh-CN" altLang="en-US" sz="5400" dirty="0">
              <a:solidFill>
                <a:srgbClr val="0297F0"/>
              </a:solidFill>
              <a:effectLst>
                <a:innerShdw blurRad="63500" dist="50800" dir="13500000">
                  <a:prstClr val="black">
                    <a:alpha val="50000"/>
                  </a:prstClr>
                </a:innerShdw>
              </a:effectLst>
              <a:latin typeface="Impact" panose="020B0806030902050204" pitchFamily="34" charset="0"/>
            </a:endParaRPr>
          </a:p>
        </p:txBody>
      </p:sp>
      <p:sp>
        <p:nvSpPr>
          <p:cNvPr id="22" name="TextBox 42"/>
          <p:cNvSpPr txBox="1"/>
          <p:nvPr/>
        </p:nvSpPr>
        <p:spPr>
          <a:xfrm flipH="1">
            <a:off x="5235198" y="2757335"/>
            <a:ext cx="2962224" cy="412496"/>
          </a:xfrm>
          <a:prstGeom prst="rect">
            <a:avLst/>
          </a:prstGeom>
          <a:noFill/>
        </p:spPr>
        <p:txBody>
          <a:bodyPr wrap="square" rtlCol="0">
            <a:spAutoFit/>
          </a:bodyPr>
          <a:lstStyle/>
          <a:p>
            <a:pPr algn="r"/>
            <a:r>
              <a:rPr lang="zh-CN" altLang="en-US" sz="2000" b="1" dirty="0">
                <a:solidFill>
                  <a:srgbClr val="0297F0"/>
                </a:solidFill>
              </a:rPr>
              <a:t>点击添加标题</a:t>
            </a:r>
          </a:p>
        </p:txBody>
      </p:sp>
      <p:sp>
        <p:nvSpPr>
          <p:cNvPr id="23" name="矩形 22"/>
          <p:cNvSpPr>
            <a:spLocks noChangeArrowheads="1"/>
          </p:cNvSpPr>
          <p:nvPr/>
        </p:nvSpPr>
        <p:spPr bwMode="auto">
          <a:xfrm flipH="1">
            <a:off x="4521026" y="3111562"/>
            <a:ext cx="3676394" cy="5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1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a:t>
            </a:r>
          </a:p>
        </p:txBody>
      </p:sp>
      <p:sp>
        <p:nvSpPr>
          <p:cNvPr id="24" name="文本框 23"/>
          <p:cNvSpPr txBox="1"/>
          <p:nvPr/>
        </p:nvSpPr>
        <p:spPr>
          <a:xfrm>
            <a:off x="5158063" y="3900807"/>
            <a:ext cx="952244" cy="951912"/>
          </a:xfrm>
          <a:prstGeom prst="rect">
            <a:avLst/>
          </a:prstGeom>
          <a:noFill/>
        </p:spPr>
        <p:txBody>
          <a:bodyPr wrap="none" rtlCol="0">
            <a:spAutoFit/>
          </a:bodyPr>
          <a:lstStyle/>
          <a:p>
            <a:r>
              <a:rPr lang="en-US" altLang="zh-CN" sz="5400" dirty="0">
                <a:solidFill>
                  <a:srgbClr val="0297F0"/>
                </a:solidFill>
                <a:effectLst>
                  <a:innerShdw blurRad="63500" dist="50800" dir="13500000">
                    <a:prstClr val="black">
                      <a:alpha val="50000"/>
                    </a:prstClr>
                  </a:innerShdw>
                </a:effectLst>
                <a:latin typeface="Impact" panose="020B0806030902050204" pitchFamily="34" charset="0"/>
              </a:rPr>
              <a:t>03</a:t>
            </a:r>
            <a:endParaRPr lang="zh-CN" altLang="en-US" sz="5400" dirty="0">
              <a:solidFill>
                <a:srgbClr val="0297F0"/>
              </a:solidFill>
              <a:effectLst>
                <a:innerShdw blurRad="63500" dist="50800" dir="13500000">
                  <a:prstClr val="black">
                    <a:alpha val="50000"/>
                  </a:prstClr>
                </a:innerShdw>
              </a:effectLst>
              <a:latin typeface="Impact" panose="020B0806030902050204" pitchFamily="34" charset="0"/>
            </a:endParaRPr>
          </a:p>
        </p:txBody>
      </p:sp>
      <p:sp>
        <p:nvSpPr>
          <p:cNvPr id="25" name="TextBox 42"/>
          <p:cNvSpPr txBox="1"/>
          <p:nvPr/>
        </p:nvSpPr>
        <p:spPr>
          <a:xfrm>
            <a:off x="6033727" y="3914662"/>
            <a:ext cx="2962224" cy="412496"/>
          </a:xfrm>
          <a:prstGeom prst="rect">
            <a:avLst/>
          </a:prstGeom>
          <a:noFill/>
        </p:spPr>
        <p:txBody>
          <a:bodyPr wrap="square" rtlCol="0">
            <a:spAutoFit/>
          </a:bodyPr>
          <a:lstStyle/>
          <a:p>
            <a:r>
              <a:rPr lang="zh-CN" altLang="en-US" sz="2000" b="1" dirty="0">
                <a:solidFill>
                  <a:srgbClr val="0297F0"/>
                </a:solidFill>
              </a:rPr>
              <a:t>点击添加标题</a:t>
            </a:r>
          </a:p>
        </p:txBody>
      </p:sp>
      <p:sp>
        <p:nvSpPr>
          <p:cNvPr id="26" name="矩形 25"/>
          <p:cNvSpPr>
            <a:spLocks noChangeArrowheads="1"/>
          </p:cNvSpPr>
          <p:nvPr/>
        </p:nvSpPr>
        <p:spPr bwMode="auto">
          <a:xfrm>
            <a:off x="6033727" y="4268888"/>
            <a:ext cx="3676394" cy="5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a:t>
            </a:r>
          </a:p>
        </p:txBody>
      </p:sp>
      <p:sp>
        <p:nvSpPr>
          <p:cNvPr id="27" name="文本框 26"/>
          <p:cNvSpPr txBox="1"/>
          <p:nvPr/>
        </p:nvSpPr>
        <p:spPr>
          <a:xfrm flipH="1">
            <a:off x="8142327" y="5058136"/>
            <a:ext cx="930759" cy="951912"/>
          </a:xfrm>
          <a:prstGeom prst="rect">
            <a:avLst/>
          </a:prstGeom>
          <a:noFill/>
        </p:spPr>
        <p:txBody>
          <a:bodyPr wrap="none" rtlCol="0">
            <a:spAutoFit/>
          </a:bodyPr>
          <a:lstStyle/>
          <a:p>
            <a:pPr algn="r"/>
            <a:r>
              <a:rPr lang="en-US" altLang="zh-CN" sz="5400" dirty="0">
                <a:solidFill>
                  <a:srgbClr val="0297F0"/>
                </a:solidFill>
                <a:effectLst>
                  <a:innerShdw blurRad="63500" dist="50800" dir="13500000">
                    <a:prstClr val="black">
                      <a:alpha val="50000"/>
                    </a:prstClr>
                  </a:innerShdw>
                </a:effectLst>
                <a:latin typeface="Impact" panose="020B0806030902050204" pitchFamily="34" charset="0"/>
              </a:rPr>
              <a:t>04</a:t>
            </a:r>
            <a:endParaRPr lang="zh-CN" altLang="en-US" sz="5400" dirty="0">
              <a:solidFill>
                <a:srgbClr val="0297F0"/>
              </a:solidFill>
              <a:effectLst>
                <a:innerShdw blurRad="63500" dist="50800" dir="13500000">
                  <a:prstClr val="black">
                    <a:alpha val="50000"/>
                  </a:prstClr>
                </a:innerShdw>
              </a:effectLst>
              <a:latin typeface="Impact" panose="020B0806030902050204" pitchFamily="34" charset="0"/>
            </a:endParaRPr>
          </a:p>
        </p:txBody>
      </p:sp>
      <p:sp>
        <p:nvSpPr>
          <p:cNvPr id="28" name="TextBox 42"/>
          <p:cNvSpPr txBox="1"/>
          <p:nvPr/>
        </p:nvSpPr>
        <p:spPr>
          <a:xfrm flipH="1">
            <a:off x="5235198" y="5071991"/>
            <a:ext cx="2962224" cy="412496"/>
          </a:xfrm>
          <a:prstGeom prst="rect">
            <a:avLst/>
          </a:prstGeom>
          <a:noFill/>
        </p:spPr>
        <p:txBody>
          <a:bodyPr wrap="square" rtlCol="0">
            <a:spAutoFit/>
          </a:bodyPr>
          <a:lstStyle/>
          <a:p>
            <a:pPr algn="r"/>
            <a:r>
              <a:rPr lang="zh-CN" altLang="en-US" sz="2000" b="1" dirty="0">
                <a:solidFill>
                  <a:srgbClr val="0297F0"/>
                </a:solidFill>
              </a:rPr>
              <a:t>点击添加标题</a:t>
            </a:r>
          </a:p>
        </p:txBody>
      </p:sp>
      <p:sp>
        <p:nvSpPr>
          <p:cNvPr id="29" name="矩形 28"/>
          <p:cNvSpPr>
            <a:spLocks noChangeArrowheads="1"/>
          </p:cNvSpPr>
          <p:nvPr/>
        </p:nvSpPr>
        <p:spPr bwMode="auto">
          <a:xfrm flipH="1">
            <a:off x="4521026" y="5426216"/>
            <a:ext cx="3676394" cy="5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1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a:t>
            </a:r>
          </a:p>
        </p:txBody>
      </p:sp>
      <p:grpSp>
        <p:nvGrpSpPr>
          <p:cNvPr id="30" name="组合 29"/>
          <p:cNvGrpSpPr/>
          <p:nvPr/>
        </p:nvGrpSpPr>
        <p:grpSpPr>
          <a:xfrm>
            <a:off x="9255250" y="1407947"/>
            <a:ext cx="1303470" cy="1303696"/>
            <a:chOff x="2657311" y="1596606"/>
            <a:chExt cx="1303470" cy="1303696"/>
          </a:xfrm>
        </p:grpSpPr>
        <p:grpSp>
          <p:nvGrpSpPr>
            <p:cNvPr id="31" name="组合 30"/>
            <p:cNvGrpSpPr/>
            <p:nvPr/>
          </p:nvGrpSpPr>
          <p:grpSpPr>
            <a:xfrm>
              <a:off x="2657311" y="1596606"/>
              <a:ext cx="1303470" cy="1303696"/>
              <a:chOff x="5054033" y="1695602"/>
              <a:chExt cx="765599" cy="765732"/>
            </a:xfrm>
          </p:grpSpPr>
          <p:sp>
            <p:nvSpPr>
              <p:cNvPr id="33" name="椭圆 27"/>
              <p:cNvSpPr>
                <a:spLocks noChangeArrowheads="1"/>
              </p:cNvSpPr>
              <p:nvPr/>
            </p:nvSpPr>
            <p:spPr bwMode="auto">
              <a:xfrm>
                <a:off x="5054033" y="1695602"/>
                <a:ext cx="765599" cy="765732"/>
              </a:xfrm>
              <a:prstGeom prst="ellipse">
                <a:avLst/>
              </a:prstGeom>
              <a:gradFill rotWithShape="1">
                <a:gsLst>
                  <a:gs pos="63000">
                    <a:srgbClr val="ECECEC"/>
                  </a:gs>
                  <a:gs pos="100000">
                    <a:srgbClr val="F7F7F7"/>
                  </a:gs>
                  <a:gs pos="9000">
                    <a:srgbClr val="BEBEBE"/>
                  </a:gs>
                </a:gsLst>
                <a:lin ang="7800000" scaled="0"/>
              </a:gra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a:solidFill>
                    <a:srgbClr val="000000"/>
                  </a:solidFill>
                  <a:latin typeface="굴림" charset="-127"/>
                  <a:ea typeface="굴림" charset="-127"/>
                  <a:sym typeface="微软雅黑" pitchFamily="34" charset="-122"/>
                </a:endParaRPr>
              </a:p>
            </p:txBody>
          </p:sp>
          <p:sp>
            <p:nvSpPr>
              <p:cNvPr id="34" name="椭圆 28"/>
              <p:cNvSpPr>
                <a:spLocks noChangeArrowheads="1"/>
              </p:cNvSpPr>
              <p:nvPr/>
            </p:nvSpPr>
            <p:spPr bwMode="auto">
              <a:xfrm>
                <a:off x="5139119" y="1780703"/>
                <a:ext cx="595426" cy="595530"/>
              </a:xfrm>
              <a:prstGeom prst="ellipse">
                <a:avLst/>
              </a:prstGeom>
              <a:solidFill>
                <a:srgbClr val="0297F0"/>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rgbClr val="000000"/>
                  </a:solidFill>
                  <a:latin typeface="굴림" charset="-127"/>
                  <a:ea typeface="굴림" charset="-127"/>
                  <a:sym typeface="微软雅黑" pitchFamily="34" charset="-122"/>
                </a:endParaRPr>
              </a:p>
            </p:txBody>
          </p:sp>
        </p:grpSp>
        <p:sp>
          <p:nvSpPr>
            <p:cNvPr id="32" name="任意多边形 31"/>
            <p:cNvSpPr>
              <a:spLocks/>
            </p:cNvSpPr>
            <p:nvPr/>
          </p:nvSpPr>
          <p:spPr bwMode="auto">
            <a:xfrm>
              <a:off x="3046757" y="1994001"/>
              <a:ext cx="524579" cy="508905"/>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a:p>
          </p:txBody>
        </p:sp>
      </p:grpSp>
      <p:grpSp>
        <p:nvGrpSpPr>
          <p:cNvPr id="35" name="组合 34"/>
          <p:cNvGrpSpPr/>
          <p:nvPr/>
        </p:nvGrpSpPr>
        <p:grpSpPr>
          <a:xfrm>
            <a:off x="9255250" y="3721863"/>
            <a:ext cx="1303470" cy="1303696"/>
            <a:chOff x="2657311" y="3910522"/>
            <a:chExt cx="1303470" cy="1303696"/>
          </a:xfrm>
        </p:grpSpPr>
        <p:grpSp>
          <p:nvGrpSpPr>
            <p:cNvPr id="36" name="组合 35"/>
            <p:cNvGrpSpPr/>
            <p:nvPr/>
          </p:nvGrpSpPr>
          <p:grpSpPr>
            <a:xfrm>
              <a:off x="2657311" y="3910522"/>
              <a:ext cx="1303470" cy="1303696"/>
              <a:chOff x="5054033" y="1695602"/>
              <a:chExt cx="765599" cy="765732"/>
            </a:xfrm>
          </p:grpSpPr>
          <p:sp>
            <p:nvSpPr>
              <p:cNvPr id="38" name="椭圆 27"/>
              <p:cNvSpPr>
                <a:spLocks noChangeArrowheads="1"/>
              </p:cNvSpPr>
              <p:nvPr/>
            </p:nvSpPr>
            <p:spPr bwMode="auto">
              <a:xfrm>
                <a:off x="5054033" y="1695602"/>
                <a:ext cx="765599" cy="765732"/>
              </a:xfrm>
              <a:prstGeom prst="ellipse">
                <a:avLst/>
              </a:prstGeom>
              <a:gradFill rotWithShape="1">
                <a:gsLst>
                  <a:gs pos="63000">
                    <a:srgbClr val="ECECEC"/>
                  </a:gs>
                  <a:gs pos="100000">
                    <a:srgbClr val="F7F7F7"/>
                  </a:gs>
                  <a:gs pos="9000">
                    <a:srgbClr val="BEBEBE"/>
                  </a:gs>
                </a:gsLst>
                <a:lin ang="7800000" scaled="0"/>
              </a:gra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a:solidFill>
                    <a:srgbClr val="000000"/>
                  </a:solidFill>
                  <a:latin typeface="굴림" charset="-127"/>
                  <a:ea typeface="굴림" charset="-127"/>
                  <a:sym typeface="微软雅黑" pitchFamily="34" charset="-122"/>
                </a:endParaRPr>
              </a:p>
            </p:txBody>
          </p:sp>
          <p:sp>
            <p:nvSpPr>
              <p:cNvPr id="39" name="椭圆 28"/>
              <p:cNvSpPr>
                <a:spLocks noChangeArrowheads="1"/>
              </p:cNvSpPr>
              <p:nvPr/>
            </p:nvSpPr>
            <p:spPr bwMode="auto">
              <a:xfrm>
                <a:off x="5139119" y="1780703"/>
                <a:ext cx="595426" cy="595530"/>
              </a:xfrm>
              <a:prstGeom prst="ellipse">
                <a:avLst/>
              </a:prstGeom>
              <a:solidFill>
                <a:srgbClr val="0297F0"/>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rgbClr val="000000"/>
                  </a:solidFill>
                  <a:latin typeface="굴림" charset="-127"/>
                  <a:ea typeface="굴림" charset="-127"/>
                  <a:sym typeface="微软雅黑" pitchFamily="34" charset="-122"/>
                </a:endParaRPr>
              </a:p>
            </p:txBody>
          </p:sp>
        </p:grpSp>
        <p:sp>
          <p:nvSpPr>
            <p:cNvPr id="37" name="Freeform 118"/>
            <p:cNvSpPr>
              <a:spLocks noChangeAspect="1" noEditPoints="1"/>
            </p:cNvSpPr>
            <p:nvPr/>
          </p:nvSpPr>
          <p:spPr bwMode="auto">
            <a:xfrm>
              <a:off x="3060612" y="4331493"/>
              <a:ext cx="496871" cy="461752"/>
            </a:xfrm>
            <a:custGeom>
              <a:avLst/>
              <a:gdLst>
                <a:gd name="T0" fmla="*/ 80 w 85"/>
                <a:gd name="T1" fmla="*/ 53 h 85"/>
                <a:gd name="T2" fmla="*/ 80 w 85"/>
                <a:gd name="T3" fmla="*/ 80 h 85"/>
                <a:gd name="T4" fmla="*/ 74 w 85"/>
                <a:gd name="T5" fmla="*/ 85 h 85"/>
                <a:gd name="T6" fmla="*/ 10 w 85"/>
                <a:gd name="T7" fmla="*/ 85 h 85"/>
                <a:gd name="T8" fmla="*/ 5 w 85"/>
                <a:gd name="T9" fmla="*/ 80 h 85"/>
                <a:gd name="T10" fmla="*/ 5 w 85"/>
                <a:gd name="T11" fmla="*/ 53 h 85"/>
                <a:gd name="T12" fmla="*/ 17 w 85"/>
                <a:gd name="T13" fmla="*/ 56 h 85"/>
                <a:gd name="T14" fmla="*/ 17 w 85"/>
                <a:gd name="T15" fmla="*/ 60 h 85"/>
                <a:gd name="T16" fmla="*/ 20 w 85"/>
                <a:gd name="T17" fmla="*/ 60 h 85"/>
                <a:gd name="T18" fmla="*/ 20 w 85"/>
                <a:gd name="T19" fmla="*/ 68 h 85"/>
                <a:gd name="T20" fmla="*/ 27 w 85"/>
                <a:gd name="T21" fmla="*/ 68 h 85"/>
                <a:gd name="T22" fmla="*/ 27 w 85"/>
                <a:gd name="T23" fmla="*/ 60 h 85"/>
                <a:gd name="T24" fmla="*/ 30 w 85"/>
                <a:gd name="T25" fmla="*/ 60 h 85"/>
                <a:gd name="T26" fmla="*/ 30 w 85"/>
                <a:gd name="T27" fmla="*/ 57 h 85"/>
                <a:gd name="T28" fmla="*/ 54 w 85"/>
                <a:gd name="T29" fmla="*/ 57 h 85"/>
                <a:gd name="T30" fmla="*/ 54 w 85"/>
                <a:gd name="T31" fmla="*/ 60 h 85"/>
                <a:gd name="T32" fmla="*/ 57 w 85"/>
                <a:gd name="T33" fmla="*/ 60 h 85"/>
                <a:gd name="T34" fmla="*/ 57 w 85"/>
                <a:gd name="T35" fmla="*/ 68 h 85"/>
                <a:gd name="T36" fmla="*/ 63 w 85"/>
                <a:gd name="T37" fmla="*/ 68 h 85"/>
                <a:gd name="T38" fmla="*/ 63 w 85"/>
                <a:gd name="T39" fmla="*/ 60 h 85"/>
                <a:gd name="T40" fmla="*/ 66 w 85"/>
                <a:gd name="T41" fmla="*/ 60 h 85"/>
                <a:gd name="T42" fmla="*/ 66 w 85"/>
                <a:gd name="T43" fmla="*/ 56 h 85"/>
                <a:gd name="T44" fmla="*/ 80 w 85"/>
                <a:gd name="T45" fmla="*/ 53 h 85"/>
                <a:gd name="T46" fmla="*/ 31 w 85"/>
                <a:gd name="T47" fmla="*/ 0 h 85"/>
                <a:gd name="T48" fmla="*/ 54 w 85"/>
                <a:gd name="T49" fmla="*/ 0 h 85"/>
                <a:gd name="T50" fmla="*/ 61 w 85"/>
                <a:gd name="T51" fmla="*/ 7 h 85"/>
                <a:gd name="T52" fmla="*/ 61 w 85"/>
                <a:gd name="T53" fmla="*/ 16 h 85"/>
                <a:gd name="T54" fmla="*/ 53 w 85"/>
                <a:gd name="T55" fmla="*/ 16 h 85"/>
                <a:gd name="T56" fmla="*/ 53 w 85"/>
                <a:gd name="T57" fmla="*/ 8 h 85"/>
                <a:gd name="T58" fmla="*/ 32 w 85"/>
                <a:gd name="T59" fmla="*/ 8 h 85"/>
                <a:gd name="T60" fmla="*/ 32 w 85"/>
                <a:gd name="T61" fmla="*/ 16 h 85"/>
                <a:gd name="T62" fmla="*/ 24 w 85"/>
                <a:gd name="T63" fmla="*/ 16 h 85"/>
                <a:gd name="T64" fmla="*/ 24 w 85"/>
                <a:gd name="T65" fmla="*/ 7 h 85"/>
                <a:gd name="T66" fmla="*/ 31 w 85"/>
                <a:gd name="T67" fmla="*/ 0 h 85"/>
                <a:gd name="T68" fmla="*/ 0 w 85"/>
                <a:gd name="T69" fmla="*/ 20 h 85"/>
                <a:gd name="T70" fmla="*/ 0 w 85"/>
                <a:gd name="T71" fmla="*/ 48 h 85"/>
                <a:gd name="T72" fmla="*/ 85 w 85"/>
                <a:gd name="T73" fmla="*/ 48 h 85"/>
                <a:gd name="T74" fmla="*/ 85 w 85"/>
                <a:gd name="T75" fmla="*/ 20 h 85"/>
                <a:gd name="T76" fmla="*/ 0 w 85"/>
                <a:gd name="T77" fmla="*/ 2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5" h="85">
                  <a:moveTo>
                    <a:pt x="80" y="53"/>
                  </a:moveTo>
                  <a:cubicBezTo>
                    <a:pt x="80" y="80"/>
                    <a:pt x="80" y="80"/>
                    <a:pt x="80" y="80"/>
                  </a:cubicBezTo>
                  <a:cubicBezTo>
                    <a:pt x="80" y="83"/>
                    <a:pt x="78" y="85"/>
                    <a:pt x="74" y="85"/>
                  </a:cubicBezTo>
                  <a:cubicBezTo>
                    <a:pt x="10" y="85"/>
                    <a:pt x="10" y="85"/>
                    <a:pt x="10" y="85"/>
                  </a:cubicBezTo>
                  <a:cubicBezTo>
                    <a:pt x="7" y="85"/>
                    <a:pt x="5" y="83"/>
                    <a:pt x="5" y="80"/>
                  </a:cubicBezTo>
                  <a:cubicBezTo>
                    <a:pt x="5" y="53"/>
                    <a:pt x="5" y="53"/>
                    <a:pt x="5" y="53"/>
                  </a:cubicBezTo>
                  <a:cubicBezTo>
                    <a:pt x="9" y="54"/>
                    <a:pt x="13" y="55"/>
                    <a:pt x="17" y="56"/>
                  </a:cubicBezTo>
                  <a:cubicBezTo>
                    <a:pt x="17" y="60"/>
                    <a:pt x="17" y="60"/>
                    <a:pt x="17" y="60"/>
                  </a:cubicBezTo>
                  <a:cubicBezTo>
                    <a:pt x="20" y="60"/>
                    <a:pt x="20" y="60"/>
                    <a:pt x="20" y="60"/>
                  </a:cubicBezTo>
                  <a:cubicBezTo>
                    <a:pt x="20" y="68"/>
                    <a:pt x="20" y="68"/>
                    <a:pt x="20" y="68"/>
                  </a:cubicBezTo>
                  <a:cubicBezTo>
                    <a:pt x="27" y="68"/>
                    <a:pt x="27" y="68"/>
                    <a:pt x="27" y="68"/>
                  </a:cubicBezTo>
                  <a:cubicBezTo>
                    <a:pt x="27" y="60"/>
                    <a:pt x="27" y="60"/>
                    <a:pt x="27" y="60"/>
                  </a:cubicBezTo>
                  <a:cubicBezTo>
                    <a:pt x="30" y="60"/>
                    <a:pt x="30" y="60"/>
                    <a:pt x="30" y="60"/>
                  </a:cubicBezTo>
                  <a:cubicBezTo>
                    <a:pt x="30" y="57"/>
                    <a:pt x="30" y="57"/>
                    <a:pt x="30" y="57"/>
                  </a:cubicBezTo>
                  <a:cubicBezTo>
                    <a:pt x="38" y="58"/>
                    <a:pt x="46" y="58"/>
                    <a:pt x="54" y="57"/>
                  </a:cubicBezTo>
                  <a:cubicBezTo>
                    <a:pt x="54" y="60"/>
                    <a:pt x="54" y="60"/>
                    <a:pt x="54" y="60"/>
                  </a:cubicBezTo>
                  <a:cubicBezTo>
                    <a:pt x="57" y="60"/>
                    <a:pt x="57" y="60"/>
                    <a:pt x="57" y="60"/>
                  </a:cubicBezTo>
                  <a:cubicBezTo>
                    <a:pt x="57" y="68"/>
                    <a:pt x="57" y="68"/>
                    <a:pt x="57" y="68"/>
                  </a:cubicBezTo>
                  <a:cubicBezTo>
                    <a:pt x="63" y="68"/>
                    <a:pt x="63" y="68"/>
                    <a:pt x="63" y="68"/>
                  </a:cubicBezTo>
                  <a:cubicBezTo>
                    <a:pt x="63" y="60"/>
                    <a:pt x="63" y="60"/>
                    <a:pt x="63" y="60"/>
                  </a:cubicBezTo>
                  <a:cubicBezTo>
                    <a:pt x="66" y="60"/>
                    <a:pt x="66" y="60"/>
                    <a:pt x="66" y="60"/>
                  </a:cubicBezTo>
                  <a:cubicBezTo>
                    <a:pt x="66" y="56"/>
                    <a:pt x="66" y="56"/>
                    <a:pt x="66" y="56"/>
                  </a:cubicBezTo>
                  <a:cubicBezTo>
                    <a:pt x="71" y="55"/>
                    <a:pt x="75" y="54"/>
                    <a:pt x="80" y="53"/>
                  </a:cubicBezTo>
                  <a:close/>
                  <a:moveTo>
                    <a:pt x="31" y="0"/>
                  </a:moveTo>
                  <a:cubicBezTo>
                    <a:pt x="54" y="0"/>
                    <a:pt x="54" y="0"/>
                    <a:pt x="54" y="0"/>
                  </a:cubicBezTo>
                  <a:cubicBezTo>
                    <a:pt x="58" y="0"/>
                    <a:pt x="61" y="3"/>
                    <a:pt x="61" y="7"/>
                  </a:cubicBezTo>
                  <a:cubicBezTo>
                    <a:pt x="61" y="16"/>
                    <a:pt x="61" y="16"/>
                    <a:pt x="61" y="16"/>
                  </a:cubicBezTo>
                  <a:cubicBezTo>
                    <a:pt x="53" y="16"/>
                    <a:pt x="53" y="16"/>
                    <a:pt x="53" y="16"/>
                  </a:cubicBezTo>
                  <a:cubicBezTo>
                    <a:pt x="53" y="8"/>
                    <a:pt x="53" y="8"/>
                    <a:pt x="53" y="8"/>
                  </a:cubicBezTo>
                  <a:cubicBezTo>
                    <a:pt x="32" y="8"/>
                    <a:pt x="32" y="8"/>
                    <a:pt x="32" y="8"/>
                  </a:cubicBezTo>
                  <a:cubicBezTo>
                    <a:pt x="32" y="16"/>
                    <a:pt x="32" y="16"/>
                    <a:pt x="32" y="16"/>
                  </a:cubicBezTo>
                  <a:cubicBezTo>
                    <a:pt x="24" y="16"/>
                    <a:pt x="24" y="16"/>
                    <a:pt x="24" y="16"/>
                  </a:cubicBezTo>
                  <a:cubicBezTo>
                    <a:pt x="24" y="7"/>
                    <a:pt x="24" y="7"/>
                    <a:pt x="24" y="7"/>
                  </a:cubicBezTo>
                  <a:cubicBezTo>
                    <a:pt x="24" y="3"/>
                    <a:pt x="27" y="0"/>
                    <a:pt x="31" y="0"/>
                  </a:cubicBezTo>
                  <a:close/>
                  <a:moveTo>
                    <a:pt x="0" y="20"/>
                  </a:moveTo>
                  <a:cubicBezTo>
                    <a:pt x="0" y="48"/>
                    <a:pt x="0" y="48"/>
                    <a:pt x="0" y="48"/>
                  </a:cubicBezTo>
                  <a:cubicBezTo>
                    <a:pt x="27" y="55"/>
                    <a:pt x="56" y="55"/>
                    <a:pt x="85" y="48"/>
                  </a:cubicBezTo>
                  <a:cubicBezTo>
                    <a:pt x="85" y="20"/>
                    <a:pt x="85" y="20"/>
                    <a:pt x="85" y="20"/>
                  </a:cubicBezTo>
                  <a:lnTo>
                    <a:pt x="0" y="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40" name="组合 39"/>
          <p:cNvGrpSpPr/>
          <p:nvPr/>
        </p:nvGrpSpPr>
        <p:grpSpPr>
          <a:xfrm>
            <a:off x="3681341" y="4878819"/>
            <a:ext cx="1303470" cy="1303696"/>
            <a:chOff x="8231220" y="5067478"/>
            <a:chExt cx="1303470" cy="1303696"/>
          </a:xfrm>
        </p:grpSpPr>
        <p:grpSp>
          <p:nvGrpSpPr>
            <p:cNvPr id="41" name="组合 40"/>
            <p:cNvGrpSpPr/>
            <p:nvPr/>
          </p:nvGrpSpPr>
          <p:grpSpPr>
            <a:xfrm>
              <a:off x="8231220" y="5067478"/>
              <a:ext cx="1303470" cy="1303696"/>
              <a:chOff x="5054033" y="1695602"/>
              <a:chExt cx="765599" cy="765732"/>
            </a:xfrm>
          </p:grpSpPr>
          <p:sp>
            <p:nvSpPr>
              <p:cNvPr id="43" name="椭圆 27"/>
              <p:cNvSpPr>
                <a:spLocks noChangeArrowheads="1"/>
              </p:cNvSpPr>
              <p:nvPr/>
            </p:nvSpPr>
            <p:spPr bwMode="auto">
              <a:xfrm>
                <a:off x="5054033" y="1695602"/>
                <a:ext cx="765599" cy="765732"/>
              </a:xfrm>
              <a:prstGeom prst="ellipse">
                <a:avLst/>
              </a:prstGeom>
              <a:gradFill rotWithShape="1">
                <a:gsLst>
                  <a:gs pos="63000">
                    <a:srgbClr val="ECECEC"/>
                  </a:gs>
                  <a:gs pos="100000">
                    <a:srgbClr val="F7F7F7"/>
                  </a:gs>
                  <a:gs pos="9000">
                    <a:srgbClr val="BEBEBE"/>
                  </a:gs>
                </a:gsLst>
                <a:lin ang="7800000" scaled="0"/>
              </a:gra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a:solidFill>
                    <a:srgbClr val="000000"/>
                  </a:solidFill>
                  <a:latin typeface="굴림" charset="-127"/>
                  <a:ea typeface="굴림" charset="-127"/>
                  <a:sym typeface="微软雅黑" pitchFamily="34" charset="-122"/>
                </a:endParaRPr>
              </a:p>
            </p:txBody>
          </p:sp>
          <p:sp>
            <p:nvSpPr>
              <p:cNvPr id="44" name="椭圆 28"/>
              <p:cNvSpPr>
                <a:spLocks noChangeArrowheads="1"/>
              </p:cNvSpPr>
              <p:nvPr/>
            </p:nvSpPr>
            <p:spPr bwMode="auto">
              <a:xfrm>
                <a:off x="5139119" y="1780703"/>
                <a:ext cx="595426" cy="595530"/>
              </a:xfrm>
              <a:prstGeom prst="ellipse">
                <a:avLst/>
              </a:prstGeom>
              <a:solidFill>
                <a:srgbClr val="0297F0"/>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rgbClr val="000000"/>
                  </a:solidFill>
                  <a:latin typeface="굴림" charset="-127"/>
                  <a:ea typeface="굴림" charset="-127"/>
                  <a:sym typeface="微软雅黑" pitchFamily="34" charset="-122"/>
                </a:endParaRPr>
              </a:p>
            </p:txBody>
          </p:sp>
        </p:grpSp>
        <p:sp>
          <p:nvSpPr>
            <p:cNvPr id="42" name="Freeform 169"/>
            <p:cNvSpPr>
              <a:spLocks/>
            </p:cNvSpPr>
            <p:nvPr/>
          </p:nvSpPr>
          <p:spPr bwMode="auto">
            <a:xfrm>
              <a:off x="8645959" y="5485689"/>
              <a:ext cx="473995" cy="467277"/>
            </a:xfrm>
            <a:custGeom>
              <a:avLst/>
              <a:gdLst>
                <a:gd name="T0" fmla="*/ 29 w 85"/>
                <a:gd name="T1" fmla="*/ 0 h 78"/>
                <a:gd name="T2" fmla="*/ 34 w 85"/>
                <a:gd name="T3" fmla="*/ 29 h 78"/>
                <a:gd name="T4" fmla="*/ 8 w 85"/>
                <a:gd name="T5" fmla="*/ 29 h 78"/>
                <a:gd name="T6" fmla="*/ 6 w 85"/>
                <a:gd name="T7" fmla="*/ 29 h 78"/>
                <a:gd name="T8" fmla="*/ 0 w 85"/>
                <a:gd name="T9" fmla="*/ 35 h 78"/>
                <a:gd name="T10" fmla="*/ 0 w 85"/>
                <a:gd name="T11" fmla="*/ 35 h 78"/>
                <a:gd name="T12" fmla="*/ 4 w 85"/>
                <a:gd name="T13" fmla="*/ 42 h 78"/>
                <a:gd name="T14" fmla="*/ 0 w 85"/>
                <a:gd name="T15" fmla="*/ 47 h 78"/>
                <a:gd name="T16" fmla="*/ 0 w 85"/>
                <a:gd name="T17" fmla="*/ 47 h 78"/>
                <a:gd name="T18" fmla="*/ 5 w 85"/>
                <a:gd name="T19" fmla="*/ 54 h 78"/>
                <a:gd name="T20" fmla="*/ 4 w 85"/>
                <a:gd name="T21" fmla="*/ 58 h 78"/>
                <a:gd name="T22" fmla="*/ 4 w 85"/>
                <a:gd name="T23" fmla="*/ 58 h 78"/>
                <a:gd name="T24" fmla="*/ 10 w 85"/>
                <a:gd name="T25" fmla="*/ 65 h 78"/>
                <a:gd name="T26" fmla="*/ 11 w 85"/>
                <a:gd name="T27" fmla="*/ 65 h 78"/>
                <a:gd name="T28" fmla="*/ 9 w 85"/>
                <a:gd name="T29" fmla="*/ 70 h 78"/>
                <a:gd name="T30" fmla="*/ 9 w 85"/>
                <a:gd name="T31" fmla="*/ 70 h 78"/>
                <a:gd name="T32" fmla="*/ 15 w 85"/>
                <a:gd name="T33" fmla="*/ 77 h 78"/>
                <a:gd name="T34" fmla="*/ 29 w 85"/>
                <a:gd name="T35" fmla="*/ 77 h 78"/>
                <a:gd name="T36" fmla="*/ 45 w 85"/>
                <a:gd name="T37" fmla="*/ 77 h 78"/>
                <a:gd name="T38" fmla="*/ 46 w 85"/>
                <a:gd name="T39" fmla="*/ 77 h 78"/>
                <a:gd name="T40" fmla="*/ 51 w 85"/>
                <a:gd name="T41" fmla="*/ 71 h 78"/>
                <a:gd name="T42" fmla="*/ 66 w 85"/>
                <a:gd name="T43" fmla="*/ 69 h 78"/>
                <a:gd name="T44" fmla="*/ 66 w 85"/>
                <a:gd name="T45" fmla="*/ 78 h 78"/>
                <a:gd name="T46" fmla="*/ 85 w 85"/>
                <a:gd name="T47" fmla="*/ 78 h 78"/>
                <a:gd name="T48" fmla="*/ 85 w 85"/>
                <a:gd name="T49" fmla="*/ 25 h 78"/>
                <a:gd name="T50" fmla="*/ 66 w 85"/>
                <a:gd name="T51" fmla="*/ 25 h 78"/>
                <a:gd name="T52" fmla="*/ 66 w 85"/>
                <a:gd name="T53" fmla="*/ 32 h 78"/>
                <a:gd name="T54" fmla="*/ 61 w 85"/>
                <a:gd name="T55" fmla="*/ 32 h 78"/>
                <a:gd name="T56" fmla="*/ 29 w 85"/>
                <a:gd name="T5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78">
                  <a:moveTo>
                    <a:pt x="29" y="0"/>
                  </a:moveTo>
                  <a:cubicBezTo>
                    <a:pt x="1" y="7"/>
                    <a:pt x="33" y="28"/>
                    <a:pt x="34" y="29"/>
                  </a:cubicBezTo>
                  <a:cubicBezTo>
                    <a:pt x="8" y="29"/>
                    <a:pt x="8" y="29"/>
                    <a:pt x="8" y="29"/>
                  </a:cubicBezTo>
                  <a:cubicBezTo>
                    <a:pt x="6" y="29"/>
                    <a:pt x="6" y="29"/>
                    <a:pt x="6" y="29"/>
                  </a:cubicBezTo>
                  <a:cubicBezTo>
                    <a:pt x="3" y="29"/>
                    <a:pt x="0" y="32"/>
                    <a:pt x="0" y="35"/>
                  </a:cubicBezTo>
                  <a:cubicBezTo>
                    <a:pt x="0" y="35"/>
                    <a:pt x="0" y="35"/>
                    <a:pt x="0" y="35"/>
                  </a:cubicBezTo>
                  <a:cubicBezTo>
                    <a:pt x="0" y="38"/>
                    <a:pt x="1" y="41"/>
                    <a:pt x="4" y="42"/>
                  </a:cubicBezTo>
                  <a:cubicBezTo>
                    <a:pt x="2" y="43"/>
                    <a:pt x="0" y="45"/>
                    <a:pt x="0" y="47"/>
                  </a:cubicBezTo>
                  <a:cubicBezTo>
                    <a:pt x="0" y="47"/>
                    <a:pt x="0" y="47"/>
                    <a:pt x="0" y="47"/>
                  </a:cubicBezTo>
                  <a:cubicBezTo>
                    <a:pt x="0" y="51"/>
                    <a:pt x="2" y="53"/>
                    <a:pt x="5" y="54"/>
                  </a:cubicBezTo>
                  <a:cubicBezTo>
                    <a:pt x="4" y="55"/>
                    <a:pt x="4" y="57"/>
                    <a:pt x="4" y="58"/>
                  </a:cubicBezTo>
                  <a:cubicBezTo>
                    <a:pt x="4" y="58"/>
                    <a:pt x="4" y="58"/>
                    <a:pt x="4" y="58"/>
                  </a:cubicBezTo>
                  <a:cubicBezTo>
                    <a:pt x="4" y="62"/>
                    <a:pt x="7" y="65"/>
                    <a:pt x="10" y="65"/>
                  </a:cubicBezTo>
                  <a:cubicBezTo>
                    <a:pt x="11" y="65"/>
                    <a:pt x="11" y="65"/>
                    <a:pt x="11" y="65"/>
                  </a:cubicBezTo>
                  <a:cubicBezTo>
                    <a:pt x="9" y="66"/>
                    <a:pt x="9" y="68"/>
                    <a:pt x="9" y="70"/>
                  </a:cubicBezTo>
                  <a:cubicBezTo>
                    <a:pt x="9" y="70"/>
                    <a:pt x="9" y="70"/>
                    <a:pt x="9" y="70"/>
                  </a:cubicBezTo>
                  <a:cubicBezTo>
                    <a:pt x="9" y="74"/>
                    <a:pt x="12" y="77"/>
                    <a:pt x="15" y="77"/>
                  </a:cubicBezTo>
                  <a:cubicBezTo>
                    <a:pt x="29" y="77"/>
                    <a:pt x="29" y="77"/>
                    <a:pt x="29" y="77"/>
                  </a:cubicBezTo>
                  <a:cubicBezTo>
                    <a:pt x="45" y="77"/>
                    <a:pt x="45" y="77"/>
                    <a:pt x="45" y="77"/>
                  </a:cubicBezTo>
                  <a:cubicBezTo>
                    <a:pt x="46" y="77"/>
                    <a:pt x="46" y="77"/>
                    <a:pt x="46" y="77"/>
                  </a:cubicBezTo>
                  <a:cubicBezTo>
                    <a:pt x="51" y="71"/>
                    <a:pt x="51" y="71"/>
                    <a:pt x="51" y="71"/>
                  </a:cubicBezTo>
                  <a:cubicBezTo>
                    <a:pt x="66" y="69"/>
                    <a:pt x="66" y="69"/>
                    <a:pt x="66" y="69"/>
                  </a:cubicBezTo>
                  <a:cubicBezTo>
                    <a:pt x="66" y="78"/>
                    <a:pt x="66" y="78"/>
                    <a:pt x="66" y="78"/>
                  </a:cubicBezTo>
                  <a:cubicBezTo>
                    <a:pt x="85" y="78"/>
                    <a:pt x="85" y="78"/>
                    <a:pt x="85" y="78"/>
                  </a:cubicBezTo>
                  <a:cubicBezTo>
                    <a:pt x="85" y="25"/>
                    <a:pt x="85" y="25"/>
                    <a:pt x="85" y="25"/>
                  </a:cubicBezTo>
                  <a:cubicBezTo>
                    <a:pt x="66" y="25"/>
                    <a:pt x="66" y="25"/>
                    <a:pt x="66" y="25"/>
                  </a:cubicBezTo>
                  <a:cubicBezTo>
                    <a:pt x="66" y="32"/>
                    <a:pt x="66" y="32"/>
                    <a:pt x="66" y="32"/>
                  </a:cubicBezTo>
                  <a:cubicBezTo>
                    <a:pt x="61" y="32"/>
                    <a:pt x="61" y="32"/>
                    <a:pt x="61" y="32"/>
                  </a:cubicBezTo>
                  <a:cubicBezTo>
                    <a:pt x="57" y="16"/>
                    <a:pt x="32" y="1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45" name="组合 44"/>
          <p:cNvGrpSpPr/>
          <p:nvPr/>
        </p:nvGrpSpPr>
        <p:grpSpPr>
          <a:xfrm>
            <a:off x="3681341" y="2564904"/>
            <a:ext cx="1303470" cy="1303696"/>
            <a:chOff x="8231220" y="2753563"/>
            <a:chExt cx="1303470" cy="1303696"/>
          </a:xfrm>
        </p:grpSpPr>
        <p:grpSp>
          <p:nvGrpSpPr>
            <p:cNvPr id="46" name="组合 45"/>
            <p:cNvGrpSpPr/>
            <p:nvPr/>
          </p:nvGrpSpPr>
          <p:grpSpPr>
            <a:xfrm>
              <a:off x="8231220" y="2753563"/>
              <a:ext cx="1303470" cy="1303696"/>
              <a:chOff x="5054033" y="1695602"/>
              <a:chExt cx="765599" cy="765732"/>
            </a:xfrm>
          </p:grpSpPr>
          <p:sp>
            <p:nvSpPr>
              <p:cNvPr id="48" name="椭圆 27"/>
              <p:cNvSpPr>
                <a:spLocks noChangeArrowheads="1"/>
              </p:cNvSpPr>
              <p:nvPr/>
            </p:nvSpPr>
            <p:spPr bwMode="auto">
              <a:xfrm>
                <a:off x="5054033" y="1695602"/>
                <a:ext cx="765599" cy="765732"/>
              </a:xfrm>
              <a:prstGeom prst="ellipse">
                <a:avLst/>
              </a:prstGeom>
              <a:gradFill rotWithShape="1">
                <a:gsLst>
                  <a:gs pos="63000">
                    <a:srgbClr val="ECECEC"/>
                  </a:gs>
                  <a:gs pos="100000">
                    <a:srgbClr val="F7F7F7"/>
                  </a:gs>
                  <a:gs pos="9000">
                    <a:srgbClr val="BEBEBE"/>
                  </a:gs>
                </a:gsLst>
                <a:lin ang="7800000" scaled="0"/>
              </a:gra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a:solidFill>
                    <a:srgbClr val="000000"/>
                  </a:solidFill>
                  <a:latin typeface="굴림" charset="-127"/>
                  <a:ea typeface="굴림" charset="-127"/>
                  <a:sym typeface="微软雅黑" pitchFamily="34" charset="-122"/>
                </a:endParaRPr>
              </a:p>
            </p:txBody>
          </p:sp>
          <p:sp>
            <p:nvSpPr>
              <p:cNvPr id="49" name="椭圆 28"/>
              <p:cNvSpPr>
                <a:spLocks noChangeArrowheads="1"/>
              </p:cNvSpPr>
              <p:nvPr/>
            </p:nvSpPr>
            <p:spPr bwMode="auto">
              <a:xfrm>
                <a:off x="5139119" y="1780703"/>
                <a:ext cx="595426" cy="595530"/>
              </a:xfrm>
              <a:prstGeom prst="ellipse">
                <a:avLst/>
              </a:prstGeom>
              <a:solidFill>
                <a:srgbClr val="0297F0"/>
              </a:soli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dirty="0">
                  <a:solidFill>
                    <a:srgbClr val="000000"/>
                  </a:solidFill>
                  <a:latin typeface="굴림" charset="-127"/>
                  <a:ea typeface="굴림" charset="-127"/>
                  <a:sym typeface="微软雅黑" pitchFamily="34" charset="-122"/>
                </a:endParaRPr>
              </a:p>
            </p:txBody>
          </p:sp>
        </p:grpSp>
        <p:sp>
          <p:nvSpPr>
            <p:cNvPr id="47" name="任意多边形 46"/>
            <p:cNvSpPr>
              <a:spLocks noChangeAspect="1"/>
            </p:cNvSpPr>
            <p:nvPr/>
          </p:nvSpPr>
          <p:spPr bwMode="auto">
            <a:xfrm>
              <a:off x="8581515" y="3179584"/>
              <a:ext cx="578766" cy="433586"/>
            </a:xfrm>
            <a:custGeom>
              <a:avLst/>
              <a:gdLst>
                <a:gd name="connsiteX0" fmla="*/ 152941 w 574972"/>
                <a:gd name="connsiteY0" fmla="*/ 323694 h 399845"/>
                <a:gd name="connsiteX1" fmla="*/ 152941 w 574972"/>
                <a:gd name="connsiteY1" fmla="*/ 399844 h 399845"/>
                <a:gd name="connsiteX2" fmla="*/ 61228 w 574972"/>
                <a:gd name="connsiteY2" fmla="*/ 399844 h 399845"/>
                <a:gd name="connsiteX3" fmla="*/ 61228 w 574972"/>
                <a:gd name="connsiteY3" fmla="*/ 398217 h 399845"/>
                <a:gd name="connsiteX4" fmla="*/ 65606 w 574972"/>
                <a:gd name="connsiteY4" fmla="*/ 394470 h 399845"/>
                <a:gd name="connsiteX5" fmla="*/ 121790 w 574972"/>
                <a:gd name="connsiteY5" fmla="*/ 346388 h 399845"/>
                <a:gd name="connsiteX6" fmla="*/ 145086 w 574972"/>
                <a:gd name="connsiteY6" fmla="*/ 328444 h 399845"/>
                <a:gd name="connsiteX7" fmla="*/ 147415 w 574972"/>
                <a:gd name="connsiteY7" fmla="*/ 328444 h 399845"/>
                <a:gd name="connsiteX8" fmla="*/ 270881 w 574972"/>
                <a:gd name="connsiteY8" fmla="*/ 219691 h 399845"/>
                <a:gd name="connsiteX9" fmla="*/ 270881 w 574972"/>
                <a:gd name="connsiteY9" fmla="*/ 399845 h 399845"/>
                <a:gd name="connsiteX10" fmla="*/ 179168 w 574972"/>
                <a:gd name="connsiteY10" fmla="*/ 399845 h 399845"/>
                <a:gd name="connsiteX11" fmla="*/ 179168 w 574972"/>
                <a:gd name="connsiteY11" fmla="*/ 296830 h 399845"/>
                <a:gd name="connsiteX12" fmla="*/ 185489 w 574972"/>
                <a:gd name="connsiteY12" fmla="*/ 291396 h 399845"/>
                <a:gd name="connsiteX13" fmla="*/ 216939 w 574972"/>
                <a:gd name="connsiteY13" fmla="*/ 264361 h 399845"/>
                <a:gd name="connsiteX14" fmla="*/ 226257 w 574972"/>
                <a:gd name="connsiteY14" fmla="*/ 259235 h 399845"/>
                <a:gd name="connsiteX15" fmla="*/ 240235 w 574972"/>
                <a:gd name="connsiteY15" fmla="*/ 246418 h 399845"/>
                <a:gd name="connsiteX16" fmla="*/ 263531 w 574972"/>
                <a:gd name="connsiteY16" fmla="*/ 225912 h 399845"/>
                <a:gd name="connsiteX17" fmla="*/ 297108 w 574972"/>
                <a:gd name="connsiteY17" fmla="*/ 209429 h 399845"/>
                <a:gd name="connsiteX18" fmla="*/ 300913 w 574972"/>
                <a:gd name="connsiteY18" fmla="*/ 213616 h 399845"/>
                <a:gd name="connsiteX19" fmla="*/ 309758 w 574972"/>
                <a:gd name="connsiteY19" fmla="*/ 223349 h 399845"/>
                <a:gd name="connsiteX20" fmla="*/ 333054 w 574972"/>
                <a:gd name="connsiteY20" fmla="*/ 248982 h 399845"/>
                <a:gd name="connsiteX21" fmla="*/ 342372 w 574972"/>
                <a:gd name="connsiteY21" fmla="*/ 256672 h 399845"/>
                <a:gd name="connsiteX22" fmla="*/ 344702 w 574972"/>
                <a:gd name="connsiteY22" fmla="*/ 261799 h 399845"/>
                <a:gd name="connsiteX23" fmla="*/ 370328 w 574972"/>
                <a:gd name="connsiteY23" fmla="*/ 264362 h 399845"/>
                <a:gd name="connsiteX24" fmla="*/ 379646 w 574972"/>
                <a:gd name="connsiteY24" fmla="*/ 256672 h 399845"/>
                <a:gd name="connsiteX25" fmla="*/ 388821 w 574972"/>
                <a:gd name="connsiteY25" fmla="*/ 248907 h 399845"/>
                <a:gd name="connsiteX26" fmla="*/ 388821 w 574972"/>
                <a:gd name="connsiteY26" fmla="*/ 399844 h 399845"/>
                <a:gd name="connsiteX27" fmla="*/ 297108 w 574972"/>
                <a:gd name="connsiteY27" fmla="*/ 399844 h 399845"/>
                <a:gd name="connsiteX28" fmla="*/ 506761 w 574972"/>
                <a:gd name="connsiteY28" fmla="*/ 139370 h 399845"/>
                <a:gd name="connsiteX29" fmla="*/ 506761 w 574972"/>
                <a:gd name="connsiteY29" fmla="*/ 399844 h 399845"/>
                <a:gd name="connsiteX30" fmla="*/ 415048 w 574972"/>
                <a:gd name="connsiteY30" fmla="*/ 399844 h 399845"/>
                <a:gd name="connsiteX31" fmla="*/ 415048 w 574972"/>
                <a:gd name="connsiteY31" fmla="*/ 222112 h 399845"/>
                <a:gd name="connsiteX32" fmla="*/ 418375 w 574972"/>
                <a:gd name="connsiteY32" fmla="*/ 219183 h 399845"/>
                <a:gd name="connsiteX33" fmla="*/ 428203 w 574972"/>
                <a:gd name="connsiteY33" fmla="*/ 210532 h 399845"/>
                <a:gd name="connsiteX34" fmla="*/ 458488 w 574972"/>
                <a:gd name="connsiteY34" fmla="*/ 184898 h 399845"/>
                <a:gd name="connsiteX35" fmla="*/ 496198 w 574972"/>
                <a:gd name="connsiteY35" fmla="*/ 149332 h 399845"/>
                <a:gd name="connsiteX36" fmla="*/ 463151 w 574972"/>
                <a:gd name="connsiteY36" fmla="*/ 0 h 399845"/>
                <a:gd name="connsiteX37" fmla="*/ 533039 w 574972"/>
                <a:gd name="connsiteY37" fmla="*/ 0 h 399845"/>
                <a:gd name="connsiteX38" fmla="*/ 554006 w 574972"/>
                <a:gd name="connsiteY38" fmla="*/ 0 h 399845"/>
                <a:gd name="connsiteX39" fmla="*/ 567983 w 574972"/>
                <a:gd name="connsiteY39" fmla="*/ 5127 h 399845"/>
                <a:gd name="connsiteX40" fmla="*/ 574972 w 574972"/>
                <a:gd name="connsiteY40" fmla="*/ 20506 h 399845"/>
                <a:gd name="connsiteX41" fmla="*/ 574972 w 574972"/>
                <a:gd name="connsiteY41" fmla="*/ 117913 h 399845"/>
                <a:gd name="connsiteX42" fmla="*/ 554006 w 574972"/>
                <a:gd name="connsiteY42" fmla="*/ 138419 h 399845"/>
                <a:gd name="connsiteX43" fmla="*/ 535369 w 574972"/>
                <a:gd name="connsiteY43" fmla="*/ 117913 h 399845"/>
                <a:gd name="connsiteX44" fmla="*/ 535369 w 574972"/>
                <a:gd name="connsiteY44" fmla="*/ 66646 h 399845"/>
                <a:gd name="connsiteX45" fmla="*/ 533039 w 574972"/>
                <a:gd name="connsiteY45" fmla="*/ 69209 h 399845"/>
                <a:gd name="connsiteX46" fmla="*/ 467811 w 574972"/>
                <a:gd name="connsiteY46" fmla="*/ 130729 h 399845"/>
                <a:gd name="connsiteX47" fmla="*/ 437526 w 574972"/>
                <a:gd name="connsiteY47" fmla="*/ 156362 h 399845"/>
                <a:gd name="connsiteX48" fmla="*/ 414230 w 574972"/>
                <a:gd name="connsiteY48" fmla="*/ 176869 h 399845"/>
                <a:gd name="connsiteX49" fmla="*/ 383945 w 574972"/>
                <a:gd name="connsiteY49" fmla="*/ 202502 h 399845"/>
                <a:gd name="connsiteX50" fmla="*/ 374627 w 574972"/>
                <a:gd name="connsiteY50" fmla="*/ 210192 h 399845"/>
                <a:gd name="connsiteX51" fmla="*/ 349001 w 574972"/>
                <a:gd name="connsiteY51" fmla="*/ 207629 h 399845"/>
                <a:gd name="connsiteX52" fmla="*/ 346671 w 574972"/>
                <a:gd name="connsiteY52" fmla="*/ 202502 h 399845"/>
                <a:gd name="connsiteX53" fmla="*/ 337353 w 574972"/>
                <a:gd name="connsiteY53" fmla="*/ 194812 h 399845"/>
                <a:gd name="connsiteX54" fmla="*/ 314057 w 574972"/>
                <a:gd name="connsiteY54" fmla="*/ 169179 h 399845"/>
                <a:gd name="connsiteX55" fmla="*/ 293091 w 574972"/>
                <a:gd name="connsiteY55" fmla="*/ 146109 h 399845"/>
                <a:gd name="connsiteX56" fmla="*/ 262806 w 574972"/>
                <a:gd name="connsiteY56" fmla="*/ 171742 h 399845"/>
                <a:gd name="connsiteX57" fmla="*/ 239510 w 574972"/>
                <a:gd name="connsiteY57" fmla="*/ 192249 h 399845"/>
                <a:gd name="connsiteX58" fmla="*/ 225532 w 574972"/>
                <a:gd name="connsiteY58" fmla="*/ 205065 h 399845"/>
                <a:gd name="connsiteX59" fmla="*/ 216214 w 574972"/>
                <a:gd name="connsiteY59" fmla="*/ 210192 h 399845"/>
                <a:gd name="connsiteX60" fmla="*/ 141666 w 574972"/>
                <a:gd name="connsiteY60" fmla="*/ 274275 h 399845"/>
                <a:gd name="connsiteX61" fmla="*/ 139337 w 574972"/>
                <a:gd name="connsiteY61" fmla="*/ 274275 h 399845"/>
                <a:gd name="connsiteX62" fmla="*/ 116041 w 574972"/>
                <a:gd name="connsiteY62" fmla="*/ 292218 h 399845"/>
                <a:gd name="connsiteX63" fmla="*/ 32175 w 574972"/>
                <a:gd name="connsiteY63" fmla="*/ 363992 h 399845"/>
                <a:gd name="connsiteX64" fmla="*/ 22856 w 574972"/>
                <a:gd name="connsiteY64" fmla="*/ 366555 h 399845"/>
                <a:gd name="connsiteX65" fmla="*/ 4220 w 574972"/>
                <a:gd name="connsiteY65" fmla="*/ 358865 h 399845"/>
                <a:gd name="connsiteX66" fmla="*/ 6549 w 574972"/>
                <a:gd name="connsiteY66" fmla="*/ 328105 h 399845"/>
                <a:gd name="connsiteX67" fmla="*/ 18197 w 574972"/>
                <a:gd name="connsiteY67" fmla="*/ 317851 h 399845"/>
                <a:gd name="connsiteX68" fmla="*/ 116041 w 574972"/>
                <a:gd name="connsiteY68" fmla="*/ 238389 h 399845"/>
                <a:gd name="connsiteX69" fmla="*/ 139337 w 574972"/>
                <a:gd name="connsiteY69" fmla="*/ 220445 h 399845"/>
                <a:gd name="connsiteX70" fmla="*/ 141666 w 574972"/>
                <a:gd name="connsiteY70" fmla="*/ 217882 h 399845"/>
                <a:gd name="connsiteX71" fmla="*/ 216214 w 574972"/>
                <a:gd name="connsiteY71" fmla="*/ 156362 h 399845"/>
                <a:gd name="connsiteX72" fmla="*/ 223203 w 574972"/>
                <a:gd name="connsiteY72" fmla="*/ 148672 h 399845"/>
                <a:gd name="connsiteX73" fmla="*/ 239510 w 574972"/>
                <a:gd name="connsiteY73" fmla="*/ 138419 h 399845"/>
                <a:gd name="connsiteX74" fmla="*/ 262806 w 574972"/>
                <a:gd name="connsiteY74" fmla="*/ 117913 h 399845"/>
                <a:gd name="connsiteX75" fmla="*/ 283772 w 574972"/>
                <a:gd name="connsiteY75" fmla="*/ 99969 h 399845"/>
                <a:gd name="connsiteX76" fmla="*/ 309398 w 574972"/>
                <a:gd name="connsiteY76" fmla="*/ 102533 h 399845"/>
                <a:gd name="connsiteX77" fmla="*/ 314057 w 574972"/>
                <a:gd name="connsiteY77" fmla="*/ 107659 h 399845"/>
                <a:gd name="connsiteX78" fmla="*/ 337353 w 574972"/>
                <a:gd name="connsiteY78" fmla="*/ 133292 h 399845"/>
                <a:gd name="connsiteX79" fmla="*/ 346671 w 574972"/>
                <a:gd name="connsiteY79" fmla="*/ 140982 h 399845"/>
                <a:gd name="connsiteX80" fmla="*/ 365308 w 574972"/>
                <a:gd name="connsiteY80" fmla="*/ 161489 h 399845"/>
                <a:gd name="connsiteX81" fmla="*/ 383945 w 574972"/>
                <a:gd name="connsiteY81" fmla="*/ 146109 h 399845"/>
                <a:gd name="connsiteX82" fmla="*/ 414230 w 574972"/>
                <a:gd name="connsiteY82" fmla="*/ 120476 h 399845"/>
                <a:gd name="connsiteX83" fmla="*/ 437526 w 574972"/>
                <a:gd name="connsiteY83" fmla="*/ 99969 h 399845"/>
                <a:gd name="connsiteX84" fmla="*/ 477129 w 574972"/>
                <a:gd name="connsiteY84" fmla="*/ 61520 h 399845"/>
                <a:gd name="connsiteX85" fmla="*/ 498095 w 574972"/>
                <a:gd name="connsiteY85" fmla="*/ 43576 h 399845"/>
                <a:gd name="connsiteX86" fmla="*/ 486447 w 574972"/>
                <a:gd name="connsiteY86" fmla="*/ 43576 h 399845"/>
                <a:gd name="connsiteX87" fmla="*/ 463151 w 574972"/>
                <a:gd name="connsiteY87" fmla="*/ 43576 h 399845"/>
                <a:gd name="connsiteX88" fmla="*/ 456163 w 574972"/>
                <a:gd name="connsiteY88" fmla="*/ 41013 h 399845"/>
                <a:gd name="connsiteX89" fmla="*/ 442185 w 574972"/>
                <a:gd name="connsiteY89" fmla="*/ 20506 h 399845"/>
                <a:gd name="connsiteX90" fmla="*/ 453833 w 574972"/>
                <a:gd name="connsiteY90" fmla="*/ 2563 h 399845"/>
                <a:gd name="connsiteX91" fmla="*/ 456163 w 574972"/>
                <a:gd name="connsiteY91" fmla="*/ 2563 h 399845"/>
                <a:gd name="connsiteX92" fmla="*/ 463151 w 574972"/>
                <a:gd name="connsiteY92" fmla="*/ 0 h 39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1829059215"/>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750"/>
                                        <p:tgtEl>
                                          <p:spTgt spid="16"/>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right)">
                                      <p:cBhvr>
                                        <p:cTn id="14" dur="75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
                                        <p:tgtEl>
                                          <p:spTgt spid="30"/>
                                        </p:tgtEl>
                                      </p:cBhvr>
                                    </p:animEffect>
                                  </p:childTnLst>
                                </p:cTn>
                              </p:par>
                              <p:par>
                                <p:cTn id="18" presetID="35" presetClass="path" presetSubtype="0" accel="50000" decel="50000" fill="hold" nodeType="withEffect">
                                  <p:stCondLst>
                                    <p:cond delay="0"/>
                                  </p:stCondLst>
                                  <p:childTnLst>
                                    <p:animMotion origin="layout" path="M 4.19195E-6 -1.48148E-6 L -0.45592 -1.48148E-6 " pathEditMode="relative" rAng="0" ptsTypes="AA">
                                      <p:cBhvr>
                                        <p:cTn id="19" dur="700" fill="hold"/>
                                        <p:tgtEl>
                                          <p:spTgt spid="30"/>
                                        </p:tgtEl>
                                        <p:attrNameLst>
                                          <p:attrName>ppt_x</p:attrName>
                                          <p:attrName>ppt_y</p:attrName>
                                        </p:attrNameLst>
                                      </p:cBhvr>
                                      <p:rCtr x="-22802" y="0"/>
                                    </p:animMotion>
                                  </p:childTnLst>
                                </p:cTn>
                              </p:par>
                            </p:childTnLst>
                          </p:cTn>
                        </p:par>
                        <p:par>
                          <p:cTn id="20" fill="hold">
                            <p:stCondLst>
                              <p:cond delay="1250"/>
                            </p:stCondLst>
                            <p:childTnLst>
                              <p:par>
                                <p:cTn id="21" presetID="49" presetClass="entr" presetSubtype="0" decel="10000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 calcmode="lin" valueType="num">
                                      <p:cBhvr>
                                        <p:cTn id="25" dur="500" fill="hold"/>
                                        <p:tgtEl>
                                          <p:spTgt spid="18"/>
                                        </p:tgtEl>
                                        <p:attrNameLst>
                                          <p:attrName>style.rotation</p:attrName>
                                        </p:attrNameLst>
                                      </p:cBhvr>
                                      <p:tavLst>
                                        <p:tav tm="0">
                                          <p:val>
                                            <p:fltVal val="360"/>
                                          </p:val>
                                        </p:tav>
                                        <p:tav tm="100000">
                                          <p:val>
                                            <p:fltVal val="0"/>
                                          </p:val>
                                        </p:tav>
                                      </p:tavLst>
                                    </p:anim>
                                    <p:animEffect transition="in" filter="fade">
                                      <p:cBhvr>
                                        <p:cTn id="26" dur="500"/>
                                        <p:tgtEl>
                                          <p:spTgt spid="18"/>
                                        </p:tgtEl>
                                      </p:cBhvr>
                                    </p:animEffect>
                                  </p:childTnLst>
                                </p:cTn>
                              </p:par>
                            </p:childTnLst>
                          </p:cTn>
                        </p:par>
                        <p:par>
                          <p:cTn id="27" fill="hold">
                            <p:stCondLst>
                              <p:cond delay="1750"/>
                            </p:stCondLst>
                            <p:childTnLst>
                              <p:par>
                                <p:cTn id="28" presetID="22" presetClass="entr" presetSubtype="8"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par>
                          <p:cTn id="34" fill="hold">
                            <p:stCondLst>
                              <p:cond delay="225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75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100"/>
                                        <p:tgtEl>
                                          <p:spTgt spid="45"/>
                                        </p:tgtEl>
                                      </p:cBhvr>
                                    </p:animEffect>
                                  </p:childTnLst>
                                </p:cTn>
                              </p:par>
                              <p:par>
                                <p:cTn id="41" presetID="63" presetClass="path" presetSubtype="0" accel="50000" decel="50000" fill="hold" nodeType="withEffect">
                                  <p:stCondLst>
                                    <p:cond delay="0"/>
                                  </p:stCondLst>
                                  <p:childTnLst>
                                    <p:animMotion origin="layout" path="M -4.81573E-6 -1.48148E-6 L 0.45736 -1.48148E-6 " pathEditMode="relative" rAng="0" ptsTypes="AA">
                                      <p:cBhvr>
                                        <p:cTn id="42" dur="700" fill="hold"/>
                                        <p:tgtEl>
                                          <p:spTgt spid="45"/>
                                        </p:tgtEl>
                                        <p:attrNameLst>
                                          <p:attrName>ppt_x</p:attrName>
                                          <p:attrName>ppt_y</p:attrName>
                                        </p:attrNameLst>
                                      </p:cBhvr>
                                      <p:rCtr x="22868" y="0"/>
                                    </p:animMotion>
                                  </p:childTnLst>
                                </p:cTn>
                              </p:par>
                            </p:childTnLst>
                          </p:cTn>
                        </p:par>
                        <p:par>
                          <p:cTn id="43" fill="hold">
                            <p:stCondLst>
                              <p:cond delay="3000"/>
                            </p:stCondLst>
                            <p:childTnLst>
                              <p:par>
                                <p:cTn id="44" presetID="49" presetClass="entr" presetSubtype="0" decel="100000"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anim calcmode="lin" valueType="num">
                                      <p:cBhvr>
                                        <p:cTn id="48" dur="500" fill="hold"/>
                                        <p:tgtEl>
                                          <p:spTgt spid="21"/>
                                        </p:tgtEl>
                                        <p:attrNameLst>
                                          <p:attrName>style.rotation</p:attrName>
                                        </p:attrNameLst>
                                      </p:cBhvr>
                                      <p:tavLst>
                                        <p:tav tm="0">
                                          <p:val>
                                            <p:fltVal val="360"/>
                                          </p:val>
                                        </p:tav>
                                        <p:tav tm="100000">
                                          <p:val>
                                            <p:fltVal val="0"/>
                                          </p:val>
                                        </p:tav>
                                      </p:tavLst>
                                    </p:anim>
                                    <p:animEffect transition="in" filter="fade">
                                      <p:cBhvr>
                                        <p:cTn id="49" dur="500"/>
                                        <p:tgtEl>
                                          <p:spTgt spid="21"/>
                                        </p:tgtEl>
                                      </p:cBhvr>
                                    </p:animEffect>
                                  </p:childTnLst>
                                </p:cTn>
                              </p:par>
                            </p:childTnLst>
                          </p:cTn>
                        </p:par>
                        <p:par>
                          <p:cTn id="50" fill="hold">
                            <p:stCondLst>
                              <p:cond delay="3500"/>
                            </p:stCondLst>
                            <p:childTnLst>
                              <p:par>
                                <p:cTn id="51" presetID="22" presetClass="entr" presetSubtype="2"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right)">
                                      <p:cBhvr>
                                        <p:cTn id="53" dur="500"/>
                                        <p:tgtEl>
                                          <p:spTgt spid="22"/>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right)">
                                      <p:cBhvr>
                                        <p:cTn id="56" dur="500"/>
                                        <p:tgtEl>
                                          <p:spTgt spid="23"/>
                                        </p:tgtEl>
                                      </p:cBhvr>
                                    </p:animEffect>
                                  </p:childTnLst>
                                </p:cTn>
                              </p:par>
                            </p:childTnLst>
                          </p:cTn>
                        </p:par>
                        <p:par>
                          <p:cTn id="57" fill="hold">
                            <p:stCondLst>
                              <p:cond delay="4000"/>
                            </p:stCondLst>
                            <p:childTnLst>
                              <p:par>
                                <p:cTn id="58" presetID="22" presetClass="entr" presetSubtype="2"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right)">
                                      <p:cBhvr>
                                        <p:cTn id="60" dur="750"/>
                                        <p:tgtEl>
                                          <p:spTgt spid="12"/>
                                        </p:tgtEl>
                                      </p:cBhvr>
                                    </p:animEffect>
                                  </p:childTnLst>
                                </p:cTn>
                              </p:par>
                              <p:par>
                                <p:cTn id="61" presetID="10"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100"/>
                                        <p:tgtEl>
                                          <p:spTgt spid="35"/>
                                        </p:tgtEl>
                                      </p:cBhvr>
                                    </p:animEffect>
                                  </p:childTnLst>
                                </p:cTn>
                              </p:par>
                              <p:par>
                                <p:cTn id="64" presetID="35" presetClass="path" presetSubtype="0" accel="50000" decel="50000" fill="hold" nodeType="withEffect">
                                  <p:stCondLst>
                                    <p:cond delay="0"/>
                                  </p:stCondLst>
                                  <p:childTnLst>
                                    <p:animMotion origin="layout" path="M 4.19195E-6 -1.48148E-6 L -0.45592 -1.48148E-6 " pathEditMode="relative" rAng="0" ptsTypes="AA">
                                      <p:cBhvr>
                                        <p:cTn id="65" dur="700" fill="hold"/>
                                        <p:tgtEl>
                                          <p:spTgt spid="35"/>
                                        </p:tgtEl>
                                        <p:attrNameLst>
                                          <p:attrName>ppt_x</p:attrName>
                                          <p:attrName>ppt_y</p:attrName>
                                        </p:attrNameLst>
                                      </p:cBhvr>
                                      <p:rCtr x="-22802" y="0"/>
                                    </p:animMotion>
                                  </p:childTnLst>
                                </p:cTn>
                              </p:par>
                            </p:childTnLst>
                          </p:cTn>
                        </p:par>
                        <p:par>
                          <p:cTn id="66" fill="hold">
                            <p:stCondLst>
                              <p:cond delay="4750"/>
                            </p:stCondLst>
                            <p:childTnLst>
                              <p:par>
                                <p:cTn id="67" presetID="49" presetClass="entr" presetSubtype="0" decel="10000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 calcmode="lin" valueType="num">
                                      <p:cBhvr>
                                        <p:cTn id="71" dur="500" fill="hold"/>
                                        <p:tgtEl>
                                          <p:spTgt spid="24"/>
                                        </p:tgtEl>
                                        <p:attrNameLst>
                                          <p:attrName>style.rotation</p:attrName>
                                        </p:attrNameLst>
                                      </p:cBhvr>
                                      <p:tavLst>
                                        <p:tav tm="0">
                                          <p:val>
                                            <p:fltVal val="360"/>
                                          </p:val>
                                        </p:tav>
                                        <p:tav tm="100000">
                                          <p:val>
                                            <p:fltVal val="0"/>
                                          </p:val>
                                        </p:tav>
                                      </p:tavLst>
                                    </p:anim>
                                    <p:animEffect transition="in" filter="fade">
                                      <p:cBhvr>
                                        <p:cTn id="72" dur="500"/>
                                        <p:tgtEl>
                                          <p:spTgt spid="24"/>
                                        </p:tgtEl>
                                      </p:cBhvr>
                                    </p:animEffect>
                                  </p:childTnLst>
                                </p:cTn>
                              </p:par>
                            </p:childTnLst>
                          </p:cTn>
                        </p:par>
                        <p:par>
                          <p:cTn id="73" fill="hold">
                            <p:stCondLst>
                              <p:cond delay="5250"/>
                            </p:stCondLst>
                            <p:childTnLst>
                              <p:par>
                                <p:cTn id="74" presetID="22" presetClass="entr" presetSubtype="8" fill="hold" grpId="0" nodeType="after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left)">
                                      <p:cBhvr>
                                        <p:cTn id="76" dur="500"/>
                                        <p:tgtEl>
                                          <p:spTgt spid="25"/>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left)">
                                      <p:cBhvr>
                                        <p:cTn id="79" dur="500"/>
                                        <p:tgtEl>
                                          <p:spTgt spid="26"/>
                                        </p:tgtEl>
                                      </p:cBhvr>
                                    </p:animEffect>
                                  </p:childTnLst>
                                </p:cTn>
                              </p:par>
                            </p:childTnLst>
                          </p:cTn>
                        </p:par>
                        <p:par>
                          <p:cTn id="80" fill="hold">
                            <p:stCondLst>
                              <p:cond delay="5750"/>
                            </p:stCondLst>
                            <p:childTnLst>
                              <p:par>
                                <p:cTn id="81" presetID="22" presetClass="entr" presetSubtype="8" fill="hold" grpId="0" nodeType="after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left)">
                                      <p:cBhvr>
                                        <p:cTn id="83" dur="750"/>
                                        <p:tgtEl>
                                          <p:spTgt spid="17"/>
                                        </p:tgtEl>
                                      </p:cBhvr>
                                    </p:animEffect>
                                  </p:childTnLst>
                                </p:cTn>
                              </p:par>
                              <p:par>
                                <p:cTn id="84" presetID="10"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
                                        <p:tgtEl>
                                          <p:spTgt spid="40"/>
                                        </p:tgtEl>
                                      </p:cBhvr>
                                    </p:animEffect>
                                  </p:childTnLst>
                                </p:cTn>
                              </p:par>
                              <p:par>
                                <p:cTn id="87" presetID="63" presetClass="path" presetSubtype="0" accel="50000" decel="50000" fill="hold" nodeType="withEffect">
                                  <p:stCondLst>
                                    <p:cond delay="0"/>
                                  </p:stCondLst>
                                  <p:childTnLst>
                                    <p:animMotion origin="layout" path="M -4.81573E-6 0 L 0.45736 0 " pathEditMode="relative" rAng="0" ptsTypes="AA">
                                      <p:cBhvr>
                                        <p:cTn id="88" dur="700" fill="hold"/>
                                        <p:tgtEl>
                                          <p:spTgt spid="40"/>
                                        </p:tgtEl>
                                        <p:attrNameLst>
                                          <p:attrName>ppt_x</p:attrName>
                                          <p:attrName>ppt_y</p:attrName>
                                        </p:attrNameLst>
                                      </p:cBhvr>
                                      <p:rCtr x="22868" y="0"/>
                                    </p:animMotion>
                                  </p:childTnLst>
                                </p:cTn>
                              </p:par>
                            </p:childTnLst>
                          </p:cTn>
                        </p:par>
                        <p:par>
                          <p:cTn id="89" fill="hold">
                            <p:stCondLst>
                              <p:cond delay="6500"/>
                            </p:stCondLst>
                            <p:childTnLst>
                              <p:par>
                                <p:cTn id="90" presetID="49" presetClass="entr" presetSubtype="0" decel="100000" fill="hold" grpId="0" nodeType="after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ppt_w</p:attrName>
                                        </p:attrNameLst>
                                      </p:cBhvr>
                                      <p:tavLst>
                                        <p:tav tm="0">
                                          <p:val>
                                            <p:fltVal val="0"/>
                                          </p:val>
                                        </p:tav>
                                        <p:tav tm="100000">
                                          <p:val>
                                            <p:strVal val="#ppt_w"/>
                                          </p:val>
                                        </p:tav>
                                      </p:tavLst>
                                    </p:anim>
                                    <p:anim calcmode="lin" valueType="num">
                                      <p:cBhvr>
                                        <p:cTn id="93" dur="500" fill="hold"/>
                                        <p:tgtEl>
                                          <p:spTgt spid="27"/>
                                        </p:tgtEl>
                                        <p:attrNameLst>
                                          <p:attrName>ppt_h</p:attrName>
                                        </p:attrNameLst>
                                      </p:cBhvr>
                                      <p:tavLst>
                                        <p:tav tm="0">
                                          <p:val>
                                            <p:fltVal val="0"/>
                                          </p:val>
                                        </p:tav>
                                        <p:tav tm="100000">
                                          <p:val>
                                            <p:strVal val="#ppt_h"/>
                                          </p:val>
                                        </p:tav>
                                      </p:tavLst>
                                    </p:anim>
                                    <p:anim calcmode="lin" valueType="num">
                                      <p:cBhvr>
                                        <p:cTn id="94" dur="500" fill="hold"/>
                                        <p:tgtEl>
                                          <p:spTgt spid="27"/>
                                        </p:tgtEl>
                                        <p:attrNameLst>
                                          <p:attrName>style.rotation</p:attrName>
                                        </p:attrNameLst>
                                      </p:cBhvr>
                                      <p:tavLst>
                                        <p:tav tm="0">
                                          <p:val>
                                            <p:fltVal val="360"/>
                                          </p:val>
                                        </p:tav>
                                        <p:tav tm="100000">
                                          <p:val>
                                            <p:fltVal val="0"/>
                                          </p:val>
                                        </p:tav>
                                      </p:tavLst>
                                    </p:anim>
                                    <p:animEffect transition="in" filter="fade">
                                      <p:cBhvr>
                                        <p:cTn id="95" dur="500"/>
                                        <p:tgtEl>
                                          <p:spTgt spid="27"/>
                                        </p:tgtEl>
                                      </p:cBhvr>
                                    </p:animEffect>
                                  </p:childTnLst>
                                </p:cTn>
                              </p:par>
                            </p:childTnLst>
                          </p:cTn>
                        </p:par>
                        <p:par>
                          <p:cTn id="96" fill="hold">
                            <p:stCondLst>
                              <p:cond delay="7000"/>
                            </p:stCondLst>
                            <p:childTnLst>
                              <p:par>
                                <p:cTn id="97" presetID="22" presetClass="entr" presetSubtype="2" fill="hold" grpId="0" nodeType="after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wipe(right)">
                                      <p:cBhvr>
                                        <p:cTn id="99" dur="500"/>
                                        <p:tgtEl>
                                          <p:spTgt spid="28"/>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wipe(right)">
                                      <p:cBhvr>
                                        <p:cTn id="10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2" grpId="0" animBg="1"/>
      <p:bldP spid="16" grpId="0" animBg="1"/>
      <p:bldP spid="17" grpId="0" animBg="1"/>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t>点击输入主标题</a:t>
            </a:r>
          </a:p>
        </p:txBody>
      </p:sp>
      <p:cxnSp>
        <p:nvCxnSpPr>
          <p:cNvPr id="60" name="直接连接符 59"/>
          <p:cNvCxnSpPr>
            <a:endCxn id="107" idx="2"/>
          </p:cNvCxnSpPr>
          <p:nvPr/>
        </p:nvCxnSpPr>
        <p:spPr>
          <a:xfrm>
            <a:off x="3214886" y="3429000"/>
            <a:ext cx="7869267" cy="853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1" name="TextBox 23"/>
          <p:cNvSpPr txBox="1"/>
          <p:nvPr/>
        </p:nvSpPr>
        <p:spPr>
          <a:xfrm>
            <a:off x="8915214" y="4089798"/>
            <a:ext cx="1031051" cy="430887"/>
          </a:xfrm>
          <a:prstGeom prst="rect">
            <a:avLst/>
          </a:prstGeom>
          <a:noFill/>
        </p:spPr>
        <p:txBody>
          <a:bodyPr wrap="none" rtlCol="0">
            <a:spAutoFit/>
          </a:bodyPr>
          <a:lstStyle/>
          <a:p>
            <a:r>
              <a:rPr lang="zh-CN" altLang="en-US" sz="1100" dirty="0">
                <a:solidFill>
                  <a:srgbClr val="484848"/>
                </a:solidFill>
                <a:latin typeface="微软雅黑" pitchFamily="34" charset="-122"/>
                <a:ea typeface="微软雅黑" pitchFamily="34" charset="-122"/>
              </a:rPr>
              <a:t>相关主题文字</a:t>
            </a:r>
            <a:endParaRPr lang="en-US" altLang="zh-CN" sz="1100" dirty="0">
              <a:solidFill>
                <a:srgbClr val="484848"/>
              </a:solidFill>
              <a:latin typeface="微软雅黑" pitchFamily="34" charset="-122"/>
              <a:ea typeface="微软雅黑" pitchFamily="34" charset="-122"/>
            </a:endParaRPr>
          </a:p>
          <a:p>
            <a:r>
              <a:rPr lang="zh-CN" altLang="en-US" sz="1100" dirty="0">
                <a:solidFill>
                  <a:srgbClr val="484848"/>
                </a:solidFill>
                <a:latin typeface="微软雅黑" pitchFamily="34" charset="-122"/>
                <a:ea typeface="微软雅黑" pitchFamily="34" charset="-122"/>
              </a:rPr>
              <a:t>相关主题文字</a:t>
            </a:r>
            <a:endParaRPr lang="en-US" altLang="zh-CN" sz="1100" dirty="0">
              <a:solidFill>
                <a:srgbClr val="484848"/>
              </a:solidFill>
              <a:latin typeface="微软雅黑" pitchFamily="34" charset="-122"/>
              <a:ea typeface="微软雅黑" pitchFamily="34" charset="-122"/>
            </a:endParaRPr>
          </a:p>
        </p:txBody>
      </p:sp>
      <p:sp>
        <p:nvSpPr>
          <p:cNvPr id="62" name="TextBox 24"/>
          <p:cNvSpPr txBox="1"/>
          <p:nvPr/>
        </p:nvSpPr>
        <p:spPr>
          <a:xfrm>
            <a:off x="8910215" y="3736760"/>
            <a:ext cx="986167" cy="307777"/>
          </a:xfrm>
          <a:prstGeom prst="rect">
            <a:avLst/>
          </a:prstGeom>
          <a:noFill/>
        </p:spPr>
        <p:txBody>
          <a:bodyPr wrap="none" rtlCol="0">
            <a:spAutoFit/>
          </a:bodyPr>
          <a:lstStyle/>
          <a:p>
            <a:r>
              <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11</a:t>
            </a:r>
            <a:r>
              <a:rPr lang="zh-CN" altLang="en-US"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月</a:t>
            </a:r>
            <a:r>
              <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11</a:t>
            </a:r>
            <a:r>
              <a:rPr lang="zh-CN" altLang="en-US"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日</a:t>
            </a:r>
            <a:endPar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endParaRPr>
          </a:p>
        </p:txBody>
      </p:sp>
      <p:cxnSp>
        <p:nvCxnSpPr>
          <p:cNvPr id="63" name="直接连接符 62"/>
          <p:cNvCxnSpPr/>
          <p:nvPr/>
        </p:nvCxnSpPr>
        <p:spPr>
          <a:xfrm flipV="1">
            <a:off x="8903518" y="3616492"/>
            <a:ext cx="0" cy="8696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4" name="TextBox 21"/>
          <p:cNvSpPr txBox="1"/>
          <p:nvPr/>
        </p:nvSpPr>
        <p:spPr>
          <a:xfrm>
            <a:off x="7941532" y="2691494"/>
            <a:ext cx="1031051" cy="430887"/>
          </a:xfrm>
          <a:prstGeom prst="rect">
            <a:avLst/>
          </a:prstGeom>
          <a:noFill/>
        </p:spPr>
        <p:txBody>
          <a:bodyPr wrap="none" rtlCol="0">
            <a:spAutoFit/>
          </a:bodyPr>
          <a:lstStyle/>
          <a:p>
            <a:r>
              <a:rPr lang="zh-CN" altLang="en-US" sz="1100" dirty="0">
                <a:solidFill>
                  <a:srgbClr val="484848"/>
                </a:solidFill>
                <a:latin typeface="微软雅黑" pitchFamily="34" charset="-122"/>
                <a:ea typeface="微软雅黑" pitchFamily="34" charset="-122"/>
              </a:rPr>
              <a:t>相关主题文字</a:t>
            </a:r>
            <a:endParaRPr lang="en-US" altLang="zh-CN" sz="1100" dirty="0">
              <a:solidFill>
                <a:srgbClr val="484848"/>
              </a:solidFill>
              <a:latin typeface="微软雅黑" pitchFamily="34" charset="-122"/>
              <a:ea typeface="微软雅黑" pitchFamily="34" charset="-122"/>
            </a:endParaRPr>
          </a:p>
          <a:p>
            <a:r>
              <a:rPr lang="zh-CN" altLang="en-US" sz="1100" dirty="0">
                <a:solidFill>
                  <a:srgbClr val="484848"/>
                </a:solidFill>
                <a:latin typeface="微软雅黑" pitchFamily="34" charset="-122"/>
                <a:ea typeface="微软雅黑" pitchFamily="34" charset="-122"/>
              </a:rPr>
              <a:t>相关主题文字</a:t>
            </a:r>
            <a:endParaRPr lang="en-US" altLang="zh-CN" sz="1100" dirty="0">
              <a:solidFill>
                <a:srgbClr val="484848"/>
              </a:solidFill>
              <a:latin typeface="微软雅黑" pitchFamily="34" charset="-122"/>
              <a:ea typeface="微软雅黑" pitchFamily="34" charset="-122"/>
            </a:endParaRPr>
          </a:p>
        </p:txBody>
      </p:sp>
      <p:sp>
        <p:nvSpPr>
          <p:cNvPr id="65" name="TextBox 22"/>
          <p:cNvSpPr txBox="1"/>
          <p:nvPr/>
        </p:nvSpPr>
        <p:spPr>
          <a:xfrm>
            <a:off x="7900306" y="2305032"/>
            <a:ext cx="764953" cy="307777"/>
          </a:xfrm>
          <a:prstGeom prst="rect">
            <a:avLst/>
          </a:prstGeom>
          <a:noFill/>
        </p:spPr>
        <p:txBody>
          <a:bodyPr wrap="none" rtlCol="0">
            <a:spAutoFit/>
          </a:bodyPr>
          <a:lstStyle/>
          <a:p>
            <a:r>
              <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9</a:t>
            </a:r>
            <a:r>
              <a:rPr lang="zh-CN" altLang="en-US"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月</a:t>
            </a:r>
            <a:r>
              <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9</a:t>
            </a:r>
            <a:r>
              <a:rPr lang="zh-CN" altLang="en-US"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日</a:t>
            </a:r>
            <a:endPar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endParaRPr>
          </a:p>
        </p:txBody>
      </p:sp>
      <p:cxnSp>
        <p:nvCxnSpPr>
          <p:cNvPr id="66" name="直接连接符 65"/>
          <p:cNvCxnSpPr/>
          <p:nvPr/>
        </p:nvCxnSpPr>
        <p:spPr>
          <a:xfrm flipV="1">
            <a:off x="7895406" y="2226347"/>
            <a:ext cx="0" cy="97118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7" name="TextBox 19"/>
          <p:cNvSpPr txBox="1"/>
          <p:nvPr/>
        </p:nvSpPr>
        <p:spPr>
          <a:xfrm>
            <a:off x="6814340" y="4109670"/>
            <a:ext cx="1031051" cy="430887"/>
          </a:xfrm>
          <a:prstGeom prst="rect">
            <a:avLst/>
          </a:prstGeom>
          <a:noFill/>
        </p:spPr>
        <p:txBody>
          <a:bodyPr wrap="none" rtlCol="0">
            <a:spAutoFit/>
          </a:bodyPr>
          <a:lstStyle/>
          <a:p>
            <a:r>
              <a:rPr lang="zh-CN" altLang="en-US" sz="1100" dirty="0">
                <a:solidFill>
                  <a:srgbClr val="484848"/>
                </a:solidFill>
                <a:latin typeface="微软雅黑" pitchFamily="34" charset="-122"/>
                <a:ea typeface="微软雅黑" pitchFamily="34" charset="-122"/>
              </a:rPr>
              <a:t>相关主题文字</a:t>
            </a:r>
            <a:endParaRPr lang="en-US" altLang="zh-CN" sz="1100" dirty="0">
              <a:solidFill>
                <a:srgbClr val="484848"/>
              </a:solidFill>
              <a:latin typeface="微软雅黑" pitchFamily="34" charset="-122"/>
              <a:ea typeface="微软雅黑" pitchFamily="34" charset="-122"/>
            </a:endParaRPr>
          </a:p>
          <a:p>
            <a:r>
              <a:rPr lang="zh-CN" altLang="en-US" sz="1100" dirty="0">
                <a:solidFill>
                  <a:srgbClr val="484848"/>
                </a:solidFill>
                <a:latin typeface="微软雅黑" pitchFamily="34" charset="-122"/>
                <a:ea typeface="微软雅黑" pitchFamily="34" charset="-122"/>
              </a:rPr>
              <a:t>相关主题文字</a:t>
            </a:r>
            <a:endParaRPr lang="en-US" altLang="zh-CN" sz="1100" dirty="0">
              <a:solidFill>
                <a:srgbClr val="484848"/>
              </a:solidFill>
              <a:latin typeface="微软雅黑" pitchFamily="34" charset="-122"/>
              <a:ea typeface="微软雅黑" pitchFamily="34" charset="-122"/>
            </a:endParaRPr>
          </a:p>
        </p:txBody>
      </p:sp>
      <p:sp>
        <p:nvSpPr>
          <p:cNvPr id="68" name="TextBox 20"/>
          <p:cNvSpPr txBox="1"/>
          <p:nvPr/>
        </p:nvSpPr>
        <p:spPr>
          <a:xfrm>
            <a:off x="6817957" y="3736760"/>
            <a:ext cx="764953" cy="307777"/>
          </a:xfrm>
          <a:prstGeom prst="rect">
            <a:avLst/>
          </a:prstGeom>
          <a:noFill/>
        </p:spPr>
        <p:txBody>
          <a:bodyPr wrap="none" rtlCol="0">
            <a:spAutoFit/>
          </a:bodyPr>
          <a:lstStyle/>
          <a:p>
            <a:r>
              <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7</a:t>
            </a:r>
            <a:r>
              <a:rPr lang="zh-CN" altLang="en-US"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月</a:t>
            </a:r>
            <a:r>
              <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7</a:t>
            </a:r>
            <a:r>
              <a:rPr lang="zh-CN" altLang="en-US"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日</a:t>
            </a:r>
            <a:endPar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endParaRPr>
          </a:p>
        </p:txBody>
      </p:sp>
      <p:cxnSp>
        <p:nvCxnSpPr>
          <p:cNvPr id="69" name="直接连接符 68"/>
          <p:cNvCxnSpPr/>
          <p:nvPr/>
        </p:nvCxnSpPr>
        <p:spPr>
          <a:xfrm flipV="1">
            <a:off x="6814339" y="3573111"/>
            <a:ext cx="0" cy="82460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0" name="TextBox 17"/>
          <p:cNvSpPr txBox="1"/>
          <p:nvPr/>
        </p:nvSpPr>
        <p:spPr>
          <a:xfrm>
            <a:off x="5803486" y="2714433"/>
            <a:ext cx="1031051" cy="430887"/>
          </a:xfrm>
          <a:prstGeom prst="rect">
            <a:avLst/>
          </a:prstGeom>
          <a:noFill/>
        </p:spPr>
        <p:txBody>
          <a:bodyPr wrap="none" rtlCol="0">
            <a:spAutoFit/>
          </a:bodyPr>
          <a:lstStyle/>
          <a:p>
            <a:r>
              <a:rPr lang="zh-CN" altLang="en-US" sz="1100" dirty="0">
                <a:solidFill>
                  <a:srgbClr val="484848"/>
                </a:solidFill>
                <a:latin typeface="微软雅黑" pitchFamily="34" charset="-122"/>
                <a:ea typeface="微软雅黑" pitchFamily="34" charset="-122"/>
              </a:rPr>
              <a:t>相关主题文字</a:t>
            </a:r>
            <a:endParaRPr lang="en-US" altLang="zh-CN" sz="1100" dirty="0">
              <a:solidFill>
                <a:srgbClr val="484848"/>
              </a:solidFill>
              <a:latin typeface="微软雅黑" pitchFamily="34" charset="-122"/>
              <a:ea typeface="微软雅黑" pitchFamily="34" charset="-122"/>
            </a:endParaRPr>
          </a:p>
          <a:p>
            <a:r>
              <a:rPr lang="zh-CN" altLang="en-US" sz="1100" dirty="0">
                <a:solidFill>
                  <a:srgbClr val="484848"/>
                </a:solidFill>
                <a:latin typeface="微软雅黑" pitchFamily="34" charset="-122"/>
                <a:ea typeface="微软雅黑" pitchFamily="34" charset="-122"/>
              </a:rPr>
              <a:t>相关主题文字</a:t>
            </a:r>
            <a:endParaRPr lang="en-US" altLang="zh-CN" sz="1100" dirty="0">
              <a:solidFill>
                <a:srgbClr val="484848"/>
              </a:solidFill>
              <a:latin typeface="微软雅黑" pitchFamily="34" charset="-122"/>
              <a:ea typeface="微软雅黑" pitchFamily="34" charset="-122"/>
            </a:endParaRPr>
          </a:p>
        </p:txBody>
      </p:sp>
      <p:sp>
        <p:nvSpPr>
          <p:cNvPr id="71" name="TextBox 18"/>
          <p:cNvSpPr txBox="1"/>
          <p:nvPr/>
        </p:nvSpPr>
        <p:spPr>
          <a:xfrm>
            <a:off x="5782810" y="2396668"/>
            <a:ext cx="764953" cy="307777"/>
          </a:xfrm>
          <a:prstGeom prst="rect">
            <a:avLst/>
          </a:prstGeom>
          <a:noFill/>
        </p:spPr>
        <p:txBody>
          <a:bodyPr wrap="none" rtlCol="0">
            <a:spAutoFit/>
          </a:bodyPr>
          <a:lstStyle/>
          <a:p>
            <a:r>
              <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5</a:t>
            </a:r>
            <a:r>
              <a:rPr lang="zh-CN" altLang="en-US"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月</a:t>
            </a:r>
            <a:r>
              <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5</a:t>
            </a:r>
            <a:r>
              <a:rPr lang="zh-CN" altLang="en-US"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日</a:t>
            </a:r>
            <a:endPar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endParaRPr>
          </a:p>
        </p:txBody>
      </p:sp>
      <p:cxnSp>
        <p:nvCxnSpPr>
          <p:cNvPr id="72" name="直接连接符 71"/>
          <p:cNvCxnSpPr/>
          <p:nvPr/>
        </p:nvCxnSpPr>
        <p:spPr>
          <a:xfrm flipV="1">
            <a:off x="5777870" y="2305032"/>
            <a:ext cx="0" cy="89470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3" name="TextBox 15"/>
          <p:cNvSpPr txBox="1"/>
          <p:nvPr/>
        </p:nvSpPr>
        <p:spPr>
          <a:xfrm>
            <a:off x="4724621" y="4109670"/>
            <a:ext cx="1031051" cy="430887"/>
          </a:xfrm>
          <a:prstGeom prst="rect">
            <a:avLst/>
          </a:prstGeom>
          <a:noFill/>
        </p:spPr>
        <p:txBody>
          <a:bodyPr wrap="none" rtlCol="0">
            <a:spAutoFit/>
          </a:bodyPr>
          <a:lstStyle/>
          <a:p>
            <a:r>
              <a:rPr lang="zh-CN" altLang="en-US" sz="1100" dirty="0">
                <a:solidFill>
                  <a:srgbClr val="484848"/>
                </a:solidFill>
                <a:latin typeface="微软雅黑" pitchFamily="34" charset="-122"/>
                <a:ea typeface="微软雅黑" pitchFamily="34" charset="-122"/>
              </a:rPr>
              <a:t>相关主题文字</a:t>
            </a:r>
            <a:endParaRPr lang="en-US" altLang="zh-CN" sz="1100" dirty="0">
              <a:solidFill>
                <a:srgbClr val="484848"/>
              </a:solidFill>
              <a:latin typeface="微软雅黑" pitchFamily="34" charset="-122"/>
              <a:ea typeface="微软雅黑" pitchFamily="34" charset="-122"/>
            </a:endParaRPr>
          </a:p>
          <a:p>
            <a:r>
              <a:rPr lang="zh-CN" altLang="en-US" sz="1100" dirty="0">
                <a:solidFill>
                  <a:srgbClr val="484848"/>
                </a:solidFill>
                <a:latin typeface="微软雅黑" pitchFamily="34" charset="-122"/>
                <a:ea typeface="微软雅黑" pitchFamily="34" charset="-122"/>
              </a:rPr>
              <a:t>相关主题文字</a:t>
            </a:r>
            <a:endParaRPr lang="en-US" altLang="zh-CN" sz="1100" dirty="0">
              <a:solidFill>
                <a:srgbClr val="484848"/>
              </a:solidFill>
              <a:latin typeface="微软雅黑" pitchFamily="34" charset="-122"/>
              <a:ea typeface="微软雅黑" pitchFamily="34" charset="-122"/>
            </a:endParaRPr>
          </a:p>
        </p:txBody>
      </p:sp>
      <p:sp>
        <p:nvSpPr>
          <p:cNvPr id="74" name="TextBox 16"/>
          <p:cNvSpPr txBox="1"/>
          <p:nvPr/>
        </p:nvSpPr>
        <p:spPr>
          <a:xfrm>
            <a:off x="4727415" y="3702487"/>
            <a:ext cx="764953" cy="307777"/>
          </a:xfrm>
          <a:prstGeom prst="rect">
            <a:avLst/>
          </a:prstGeom>
          <a:noFill/>
        </p:spPr>
        <p:txBody>
          <a:bodyPr wrap="none" rtlCol="0">
            <a:spAutoFit/>
          </a:bodyPr>
          <a:lstStyle/>
          <a:p>
            <a:r>
              <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3</a:t>
            </a:r>
            <a:r>
              <a:rPr lang="zh-CN" altLang="en-US"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月</a:t>
            </a:r>
            <a:r>
              <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3</a:t>
            </a:r>
            <a:r>
              <a:rPr lang="zh-CN" altLang="en-US"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日</a:t>
            </a:r>
            <a:endPar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endParaRPr>
          </a:p>
        </p:txBody>
      </p:sp>
      <p:cxnSp>
        <p:nvCxnSpPr>
          <p:cNvPr id="75" name="直接连接符 74"/>
          <p:cNvCxnSpPr/>
          <p:nvPr/>
        </p:nvCxnSpPr>
        <p:spPr>
          <a:xfrm flipV="1">
            <a:off x="4727944" y="3616492"/>
            <a:ext cx="0" cy="77847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6" name="TextBox 13"/>
          <p:cNvSpPr txBox="1"/>
          <p:nvPr/>
        </p:nvSpPr>
        <p:spPr>
          <a:xfrm>
            <a:off x="3812345" y="2674829"/>
            <a:ext cx="1031051" cy="430887"/>
          </a:xfrm>
          <a:prstGeom prst="rect">
            <a:avLst/>
          </a:prstGeom>
          <a:noFill/>
        </p:spPr>
        <p:txBody>
          <a:bodyPr wrap="none" rtlCol="0">
            <a:spAutoFit/>
          </a:bodyPr>
          <a:lstStyle/>
          <a:p>
            <a:r>
              <a:rPr lang="zh-CN" altLang="en-US" sz="1100" dirty="0">
                <a:solidFill>
                  <a:srgbClr val="484848"/>
                </a:solidFill>
                <a:latin typeface="微软雅黑" pitchFamily="34" charset="-122"/>
                <a:ea typeface="微软雅黑" pitchFamily="34" charset="-122"/>
              </a:rPr>
              <a:t>相关主题文字</a:t>
            </a:r>
            <a:endParaRPr lang="en-US" altLang="zh-CN" sz="1100" dirty="0">
              <a:solidFill>
                <a:srgbClr val="484848"/>
              </a:solidFill>
              <a:latin typeface="微软雅黑" pitchFamily="34" charset="-122"/>
              <a:ea typeface="微软雅黑" pitchFamily="34" charset="-122"/>
            </a:endParaRPr>
          </a:p>
          <a:p>
            <a:r>
              <a:rPr lang="zh-CN" altLang="en-US" sz="1100" dirty="0">
                <a:solidFill>
                  <a:srgbClr val="484848"/>
                </a:solidFill>
                <a:latin typeface="微软雅黑" pitchFamily="34" charset="-122"/>
                <a:ea typeface="微软雅黑" pitchFamily="34" charset="-122"/>
              </a:rPr>
              <a:t>相关主题文字</a:t>
            </a:r>
            <a:endParaRPr lang="en-US" altLang="zh-CN" sz="1100" dirty="0">
              <a:solidFill>
                <a:srgbClr val="484848"/>
              </a:solidFill>
              <a:latin typeface="微软雅黑" pitchFamily="34" charset="-122"/>
              <a:ea typeface="微软雅黑" pitchFamily="34" charset="-122"/>
            </a:endParaRPr>
          </a:p>
        </p:txBody>
      </p:sp>
      <p:sp>
        <p:nvSpPr>
          <p:cNvPr id="77" name="TextBox 14"/>
          <p:cNvSpPr txBox="1"/>
          <p:nvPr/>
        </p:nvSpPr>
        <p:spPr>
          <a:xfrm>
            <a:off x="3782274" y="2391544"/>
            <a:ext cx="764953" cy="307777"/>
          </a:xfrm>
          <a:prstGeom prst="rect">
            <a:avLst/>
          </a:prstGeom>
          <a:noFill/>
        </p:spPr>
        <p:txBody>
          <a:bodyPr wrap="none" rtlCol="0">
            <a:spAutoFit/>
          </a:bodyPr>
          <a:lstStyle/>
          <a:p>
            <a:r>
              <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1</a:t>
            </a:r>
            <a:r>
              <a:rPr lang="zh-CN" altLang="en-US"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月</a:t>
            </a:r>
            <a:r>
              <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1</a:t>
            </a:r>
            <a:r>
              <a:rPr lang="zh-CN" altLang="en-US"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rPr>
              <a:t>日</a:t>
            </a:r>
            <a:endParaRPr lang="en-US" altLang="zh-CN" sz="1400" b="1" dirty="0">
              <a:solidFill>
                <a:srgbClr val="0297F0"/>
              </a:solidFill>
              <a:effectLst>
                <a:innerShdw blurRad="63500" dist="50800" dir="13500000">
                  <a:prstClr val="black">
                    <a:alpha val="50000"/>
                  </a:prstClr>
                </a:innerShdw>
              </a:effectLst>
              <a:latin typeface="微软雅黑" pitchFamily="34" charset="-122"/>
              <a:ea typeface="微软雅黑" pitchFamily="34" charset="-122"/>
            </a:endParaRPr>
          </a:p>
        </p:txBody>
      </p:sp>
      <p:cxnSp>
        <p:nvCxnSpPr>
          <p:cNvPr id="78" name="直接连接符 77"/>
          <p:cNvCxnSpPr/>
          <p:nvPr/>
        </p:nvCxnSpPr>
        <p:spPr>
          <a:xfrm flipV="1">
            <a:off x="3779613" y="2305032"/>
            <a:ext cx="0" cy="93663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0" name="矩形 99"/>
          <p:cNvSpPr/>
          <p:nvPr/>
        </p:nvSpPr>
        <p:spPr>
          <a:xfrm>
            <a:off x="11005031" y="2706101"/>
            <a:ext cx="595035" cy="584775"/>
          </a:xfrm>
          <a:prstGeom prst="rect">
            <a:avLst/>
          </a:prstGeom>
        </p:spPr>
        <p:txBody>
          <a:bodyPr wrap="none">
            <a:spAutoFit/>
          </a:bodyPr>
          <a:lstStyle/>
          <a:p>
            <a:pPr algn="ctr"/>
            <a:r>
              <a:rPr lang="zh-CN" altLang="en-US" sz="3200" b="1" dirty="0">
                <a:solidFill>
                  <a:srgbClr val="0297F0"/>
                </a:solidFill>
                <a:latin typeface="微软雅黑"/>
                <a:ea typeface="微软雅黑"/>
              </a:rPr>
              <a:t>！</a:t>
            </a:r>
          </a:p>
        </p:txBody>
      </p:sp>
      <p:sp>
        <p:nvSpPr>
          <p:cNvPr id="101" name="椭圆 100"/>
          <p:cNvSpPr/>
          <p:nvPr/>
        </p:nvSpPr>
        <p:spPr>
          <a:xfrm>
            <a:off x="3564889" y="3230287"/>
            <a:ext cx="427314" cy="427314"/>
          </a:xfrm>
          <a:prstGeom prst="ellipse">
            <a:avLst/>
          </a:prstGeom>
          <a:solidFill>
            <a:srgbClr val="0297F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102" name="椭圆 101"/>
          <p:cNvSpPr/>
          <p:nvPr/>
        </p:nvSpPr>
        <p:spPr>
          <a:xfrm>
            <a:off x="4527416" y="3230287"/>
            <a:ext cx="427314" cy="427314"/>
          </a:xfrm>
          <a:prstGeom prst="ellipse">
            <a:avLst/>
          </a:prstGeom>
          <a:solidFill>
            <a:srgbClr val="0297F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103" name="椭圆 102"/>
          <p:cNvSpPr/>
          <p:nvPr/>
        </p:nvSpPr>
        <p:spPr>
          <a:xfrm>
            <a:off x="5578650" y="3229006"/>
            <a:ext cx="427314" cy="427314"/>
          </a:xfrm>
          <a:prstGeom prst="ellipse">
            <a:avLst/>
          </a:prstGeom>
          <a:solidFill>
            <a:srgbClr val="0297F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104" name="椭圆 103"/>
          <p:cNvSpPr/>
          <p:nvPr/>
        </p:nvSpPr>
        <p:spPr>
          <a:xfrm>
            <a:off x="6629884" y="3227725"/>
            <a:ext cx="427314" cy="427314"/>
          </a:xfrm>
          <a:prstGeom prst="ellipse">
            <a:avLst/>
          </a:prstGeom>
          <a:solidFill>
            <a:srgbClr val="0297F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105" name="椭圆 104"/>
          <p:cNvSpPr/>
          <p:nvPr/>
        </p:nvSpPr>
        <p:spPr>
          <a:xfrm>
            <a:off x="7681118" y="3226444"/>
            <a:ext cx="427314" cy="427314"/>
          </a:xfrm>
          <a:prstGeom prst="ellipse">
            <a:avLst/>
          </a:prstGeom>
          <a:solidFill>
            <a:srgbClr val="0297F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106" name="椭圆 105"/>
          <p:cNvSpPr/>
          <p:nvPr/>
        </p:nvSpPr>
        <p:spPr>
          <a:xfrm>
            <a:off x="8732352" y="3225163"/>
            <a:ext cx="427314" cy="427314"/>
          </a:xfrm>
          <a:prstGeom prst="ellipse">
            <a:avLst/>
          </a:prstGeom>
          <a:solidFill>
            <a:srgbClr val="0297F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107" name="椭圆 106"/>
          <p:cNvSpPr/>
          <p:nvPr/>
        </p:nvSpPr>
        <p:spPr>
          <a:xfrm>
            <a:off x="11084153" y="3223882"/>
            <a:ext cx="427314" cy="427314"/>
          </a:xfrm>
          <a:prstGeom prst="ellipse">
            <a:avLst/>
          </a:prstGeom>
          <a:solidFill>
            <a:srgbClr val="0297F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Tree>
    <p:extLst>
      <p:ext uri="{BB962C8B-B14F-4D97-AF65-F5344CB8AC3E}">
        <p14:creationId xmlns:p14="http://schemas.microsoft.com/office/powerpoint/2010/main" val="3066714159"/>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01"/>
                                        </p:tgtEl>
                                        <p:attrNameLst>
                                          <p:attrName>style.visibility</p:attrName>
                                        </p:attrNameLst>
                                      </p:cBhvr>
                                      <p:to>
                                        <p:strVal val="visible"/>
                                      </p:to>
                                    </p:set>
                                    <p:anim calcmode="lin" valueType="num">
                                      <p:cBhvr>
                                        <p:cTn id="15" dur="500" fill="hold"/>
                                        <p:tgtEl>
                                          <p:spTgt spid="101"/>
                                        </p:tgtEl>
                                        <p:attrNameLst>
                                          <p:attrName>ppt_w</p:attrName>
                                        </p:attrNameLst>
                                      </p:cBhvr>
                                      <p:tavLst>
                                        <p:tav tm="0">
                                          <p:val>
                                            <p:fltVal val="0"/>
                                          </p:val>
                                        </p:tav>
                                        <p:tav tm="100000">
                                          <p:val>
                                            <p:strVal val="#ppt_w"/>
                                          </p:val>
                                        </p:tav>
                                      </p:tavLst>
                                    </p:anim>
                                    <p:anim calcmode="lin" valueType="num">
                                      <p:cBhvr>
                                        <p:cTn id="16" dur="500" fill="hold"/>
                                        <p:tgtEl>
                                          <p:spTgt spid="101"/>
                                        </p:tgtEl>
                                        <p:attrNameLst>
                                          <p:attrName>ppt_h</p:attrName>
                                        </p:attrNameLst>
                                      </p:cBhvr>
                                      <p:tavLst>
                                        <p:tav tm="0">
                                          <p:val>
                                            <p:fltVal val="0"/>
                                          </p:val>
                                        </p:tav>
                                        <p:tav tm="100000">
                                          <p:val>
                                            <p:strVal val="#ppt_h"/>
                                          </p:val>
                                        </p:tav>
                                      </p:tavLst>
                                    </p:anim>
                                    <p:animEffect transition="in" filter="fade">
                                      <p:cBhvr>
                                        <p:cTn id="17" dur="500"/>
                                        <p:tgtEl>
                                          <p:spTgt spid="101"/>
                                        </p:tgtEl>
                                      </p:cBhvr>
                                    </p:animEffect>
                                  </p:childTnLst>
                                </p:cTn>
                              </p:par>
                              <p:par>
                                <p:cTn id="18" presetID="53" presetClass="entr" presetSubtype="16" fill="hold" grpId="0" nodeType="withEffect">
                                  <p:stCondLst>
                                    <p:cond delay="100"/>
                                  </p:stCondLst>
                                  <p:childTnLst>
                                    <p:set>
                                      <p:cBhvr>
                                        <p:cTn id="19" dur="1" fill="hold">
                                          <p:stCondLst>
                                            <p:cond delay="0"/>
                                          </p:stCondLst>
                                        </p:cTn>
                                        <p:tgtEl>
                                          <p:spTgt spid="102"/>
                                        </p:tgtEl>
                                        <p:attrNameLst>
                                          <p:attrName>style.visibility</p:attrName>
                                        </p:attrNameLst>
                                      </p:cBhvr>
                                      <p:to>
                                        <p:strVal val="visible"/>
                                      </p:to>
                                    </p:set>
                                    <p:anim calcmode="lin" valueType="num">
                                      <p:cBhvr>
                                        <p:cTn id="20" dur="500" fill="hold"/>
                                        <p:tgtEl>
                                          <p:spTgt spid="102"/>
                                        </p:tgtEl>
                                        <p:attrNameLst>
                                          <p:attrName>ppt_w</p:attrName>
                                        </p:attrNameLst>
                                      </p:cBhvr>
                                      <p:tavLst>
                                        <p:tav tm="0">
                                          <p:val>
                                            <p:fltVal val="0"/>
                                          </p:val>
                                        </p:tav>
                                        <p:tav tm="100000">
                                          <p:val>
                                            <p:strVal val="#ppt_w"/>
                                          </p:val>
                                        </p:tav>
                                      </p:tavLst>
                                    </p:anim>
                                    <p:anim calcmode="lin" valueType="num">
                                      <p:cBhvr>
                                        <p:cTn id="21" dur="500" fill="hold"/>
                                        <p:tgtEl>
                                          <p:spTgt spid="102"/>
                                        </p:tgtEl>
                                        <p:attrNameLst>
                                          <p:attrName>ppt_h</p:attrName>
                                        </p:attrNameLst>
                                      </p:cBhvr>
                                      <p:tavLst>
                                        <p:tav tm="0">
                                          <p:val>
                                            <p:fltVal val="0"/>
                                          </p:val>
                                        </p:tav>
                                        <p:tav tm="100000">
                                          <p:val>
                                            <p:strVal val="#ppt_h"/>
                                          </p:val>
                                        </p:tav>
                                      </p:tavLst>
                                    </p:anim>
                                    <p:animEffect transition="in" filter="fade">
                                      <p:cBhvr>
                                        <p:cTn id="22" dur="500"/>
                                        <p:tgtEl>
                                          <p:spTgt spid="102"/>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03"/>
                                        </p:tgtEl>
                                        <p:attrNameLst>
                                          <p:attrName>style.visibility</p:attrName>
                                        </p:attrNameLst>
                                      </p:cBhvr>
                                      <p:to>
                                        <p:strVal val="visible"/>
                                      </p:to>
                                    </p:set>
                                    <p:anim calcmode="lin" valueType="num">
                                      <p:cBhvr>
                                        <p:cTn id="25" dur="500" fill="hold"/>
                                        <p:tgtEl>
                                          <p:spTgt spid="103"/>
                                        </p:tgtEl>
                                        <p:attrNameLst>
                                          <p:attrName>ppt_w</p:attrName>
                                        </p:attrNameLst>
                                      </p:cBhvr>
                                      <p:tavLst>
                                        <p:tav tm="0">
                                          <p:val>
                                            <p:fltVal val="0"/>
                                          </p:val>
                                        </p:tav>
                                        <p:tav tm="100000">
                                          <p:val>
                                            <p:strVal val="#ppt_w"/>
                                          </p:val>
                                        </p:tav>
                                      </p:tavLst>
                                    </p:anim>
                                    <p:anim calcmode="lin" valueType="num">
                                      <p:cBhvr>
                                        <p:cTn id="26" dur="500" fill="hold"/>
                                        <p:tgtEl>
                                          <p:spTgt spid="103"/>
                                        </p:tgtEl>
                                        <p:attrNameLst>
                                          <p:attrName>ppt_h</p:attrName>
                                        </p:attrNameLst>
                                      </p:cBhvr>
                                      <p:tavLst>
                                        <p:tav tm="0">
                                          <p:val>
                                            <p:fltVal val="0"/>
                                          </p:val>
                                        </p:tav>
                                        <p:tav tm="100000">
                                          <p:val>
                                            <p:strVal val="#ppt_h"/>
                                          </p:val>
                                        </p:tav>
                                      </p:tavLst>
                                    </p:anim>
                                    <p:animEffect transition="in" filter="fade">
                                      <p:cBhvr>
                                        <p:cTn id="27" dur="500"/>
                                        <p:tgtEl>
                                          <p:spTgt spid="103"/>
                                        </p:tgtEl>
                                      </p:cBhvr>
                                    </p:animEffect>
                                  </p:childTnLst>
                                </p:cTn>
                              </p:par>
                              <p:par>
                                <p:cTn id="28" presetID="53" presetClass="entr" presetSubtype="16" fill="hold" grpId="0" nodeType="withEffect">
                                  <p:stCondLst>
                                    <p:cond delay="300"/>
                                  </p:stCondLst>
                                  <p:childTnLst>
                                    <p:set>
                                      <p:cBhvr>
                                        <p:cTn id="29" dur="1" fill="hold">
                                          <p:stCondLst>
                                            <p:cond delay="0"/>
                                          </p:stCondLst>
                                        </p:cTn>
                                        <p:tgtEl>
                                          <p:spTgt spid="104"/>
                                        </p:tgtEl>
                                        <p:attrNameLst>
                                          <p:attrName>style.visibility</p:attrName>
                                        </p:attrNameLst>
                                      </p:cBhvr>
                                      <p:to>
                                        <p:strVal val="visible"/>
                                      </p:to>
                                    </p:set>
                                    <p:anim calcmode="lin" valueType="num">
                                      <p:cBhvr>
                                        <p:cTn id="30" dur="500" fill="hold"/>
                                        <p:tgtEl>
                                          <p:spTgt spid="104"/>
                                        </p:tgtEl>
                                        <p:attrNameLst>
                                          <p:attrName>ppt_w</p:attrName>
                                        </p:attrNameLst>
                                      </p:cBhvr>
                                      <p:tavLst>
                                        <p:tav tm="0">
                                          <p:val>
                                            <p:fltVal val="0"/>
                                          </p:val>
                                        </p:tav>
                                        <p:tav tm="100000">
                                          <p:val>
                                            <p:strVal val="#ppt_w"/>
                                          </p:val>
                                        </p:tav>
                                      </p:tavLst>
                                    </p:anim>
                                    <p:anim calcmode="lin" valueType="num">
                                      <p:cBhvr>
                                        <p:cTn id="31" dur="500" fill="hold"/>
                                        <p:tgtEl>
                                          <p:spTgt spid="104"/>
                                        </p:tgtEl>
                                        <p:attrNameLst>
                                          <p:attrName>ppt_h</p:attrName>
                                        </p:attrNameLst>
                                      </p:cBhvr>
                                      <p:tavLst>
                                        <p:tav tm="0">
                                          <p:val>
                                            <p:fltVal val="0"/>
                                          </p:val>
                                        </p:tav>
                                        <p:tav tm="100000">
                                          <p:val>
                                            <p:strVal val="#ppt_h"/>
                                          </p:val>
                                        </p:tav>
                                      </p:tavLst>
                                    </p:anim>
                                    <p:animEffect transition="in" filter="fade">
                                      <p:cBhvr>
                                        <p:cTn id="32" dur="500"/>
                                        <p:tgtEl>
                                          <p:spTgt spid="104"/>
                                        </p:tgtEl>
                                      </p:cBhvr>
                                    </p:animEffect>
                                  </p:childTnLst>
                                </p:cTn>
                              </p:par>
                              <p:par>
                                <p:cTn id="33" presetID="53" presetClass="entr" presetSubtype="16" fill="hold" grpId="0" nodeType="withEffect">
                                  <p:stCondLst>
                                    <p:cond delay="400"/>
                                  </p:stCondLst>
                                  <p:childTnLst>
                                    <p:set>
                                      <p:cBhvr>
                                        <p:cTn id="34" dur="1" fill="hold">
                                          <p:stCondLst>
                                            <p:cond delay="0"/>
                                          </p:stCondLst>
                                        </p:cTn>
                                        <p:tgtEl>
                                          <p:spTgt spid="105"/>
                                        </p:tgtEl>
                                        <p:attrNameLst>
                                          <p:attrName>style.visibility</p:attrName>
                                        </p:attrNameLst>
                                      </p:cBhvr>
                                      <p:to>
                                        <p:strVal val="visible"/>
                                      </p:to>
                                    </p:set>
                                    <p:anim calcmode="lin" valueType="num">
                                      <p:cBhvr>
                                        <p:cTn id="35" dur="500" fill="hold"/>
                                        <p:tgtEl>
                                          <p:spTgt spid="105"/>
                                        </p:tgtEl>
                                        <p:attrNameLst>
                                          <p:attrName>ppt_w</p:attrName>
                                        </p:attrNameLst>
                                      </p:cBhvr>
                                      <p:tavLst>
                                        <p:tav tm="0">
                                          <p:val>
                                            <p:fltVal val="0"/>
                                          </p:val>
                                        </p:tav>
                                        <p:tav tm="100000">
                                          <p:val>
                                            <p:strVal val="#ppt_w"/>
                                          </p:val>
                                        </p:tav>
                                      </p:tavLst>
                                    </p:anim>
                                    <p:anim calcmode="lin" valueType="num">
                                      <p:cBhvr>
                                        <p:cTn id="36" dur="500" fill="hold"/>
                                        <p:tgtEl>
                                          <p:spTgt spid="105"/>
                                        </p:tgtEl>
                                        <p:attrNameLst>
                                          <p:attrName>ppt_h</p:attrName>
                                        </p:attrNameLst>
                                      </p:cBhvr>
                                      <p:tavLst>
                                        <p:tav tm="0">
                                          <p:val>
                                            <p:fltVal val="0"/>
                                          </p:val>
                                        </p:tav>
                                        <p:tav tm="100000">
                                          <p:val>
                                            <p:strVal val="#ppt_h"/>
                                          </p:val>
                                        </p:tav>
                                      </p:tavLst>
                                    </p:anim>
                                    <p:animEffect transition="in" filter="fade">
                                      <p:cBhvr>
                                        <p:cTn id="37" dur="500"/>
                                        <p:tgtEl>
                                          <p:spTgt spid="105"/>
                                        </p:tgtEl>
                                      </p:cBhvr>
                                    </p:animEffect>
                                  </p:childTnLst>
                                </p:cTn>
                              </p:par>
                              <p:par>
                                <p:cTn id="38" presetID="53" presetClass="entr" presetSubtype="16" fill="hold" grpId="0" nodeType="withEffect">
                                  <p:stCondLst>
                                    <p:cond delay="500"/>
                                  </p:stCondLst>
                                  <p:childTnLst>
                                    <p:set>
                                      <p:cBhvr>
                                        <p:cTn id="39" dur="1" fill="hold">
                                          <p:stCondLst>
                                            <p:cond delay="0"/>
                                          </p:stCondLst>
                                        </p:cTn>
                                        <p:tgtEl>
                                          <p:spTgt spid="106"/>
                                        </p:tgtEl>
                                        <p:attrNameLst>
                                          <p:attrName>style.visibility</p:attrName>
                                        </p:attrNameLst>
                                      </p:cBhvr>
                                      <p:to>
                                        <p:strVal val="visible"/>
                                      </p:to>
                                    </p:set>
                                    <p:anim calcmode="lin" valueType="num">
                                      <p:cBhvr>
                                        <p:cTn id="40" dur="500" fill="hold"/>
                                        <p:tgtEl>
                                          <p:spTgt spid="106"/>
                                        </p:tgtEl>
                                        <p:attrNameLst>
                                          <p:attrName>ppt_w</p:attrName>
                                        </p:attrNameLst>
                                      </p:cBhvr>
                                      <p:tavLst>
                                        <p:tav tm="0">
                                          <p:val>
                                            <p:fltVal val="0"/>
                                          </p:val>
                                        </p:tav>
                                        <p:tav tm="100000">
                                          <p:val>
                                            <p:strVal val="#ppt_w"/>
                                          </p:val>
                                        </p:tav>
                                      </p:tavLst>
                                    </p:anim>
                                    <p:anim calcmode="lin" valueType="num">
                                      <p:cBhvr>
                                        <p:cTn id="41" dur="500" fill="hold"/>
                                        <p:tgtEl>
                                          <p:spTgt spid="106"/>
                                        </p:tgtEl>
                                        <p:attrNameLst>
                                          <p:attrName>ppt_h</p:attrName>
                                        </p:attrNameLst>
                                      </p:cBhvr>
                                      <p:tavLst>
                                        <p:tav tm="0">
                                          <p:val>
                                            <p:fltVal val="0"/>
                                          </p:val>
                                        </p:tav>
                                        <p:tav tm="100000">
                                          <p:val>
                                            <p:strVal val="#ppt_h"/>
                                          </p:val>
                                        </p:tav>
                                      </p:tavLst>
                                    </p:anim>
                                    <p:animEffect transition="in" filter="fade">
                                      <p:cBhvr>
                                        <p:cTn id="42" dur="500"/>
                                        <p:tgtEl>
                                          <p:spTgt spid="106"/>
                                        </p:tgtEl>
                                      </p:cBhvr>
                                    </p:animEffect>
                                  </p:childTnLst>
                                </p:cTn>
                              </p:par>
                              <p:par>
                                <p:cTn id="43" presetID="53" presetClass="entr" presetSubtype="16" fill="hold" grpId="0" nodeType="withEffect">
                                  <p:stCondLst>
                                    <p:cond delay="600"/>
                                  </p:stCondLst>
                                  <p:childTnLst>
                                    <p:set>
                                      <p:cBhvr>
                                        <p:cTn id="44" dur="1" fill="hold">
                                          <p:stCondLst>
                                            <p:cond delay="0"/>
                                          </p:stCondLst>
                                        </p:cTn>
                                        <p:tgtEl>
                                          <p:spTgt spid="107"/>
                                        </p:tgtEl>
                                        <p:attrNameLst>
                                          <p:attrName>style.visibility</p:attrName>
                                        </p:attrNameLst>
                                      </p:cBhvr>
                                      <p:to>
                                        <p:strVal val="visible"/>
                                      </p:to>
                                    </p:set>
                                    <p:anim calcmode="lin" valueType="num">
                                      <p:cBhvr>
                                        <p:cTn id="45" dur="500" fill="hold"/>
                                        <p:tgtEl>
                                          <p:spTgt spid="107"/>
                                        </p:tgtEl>
                                        <p:attrNameLst>
                                          <p:attrName>ppt_w</p:attrName>
                                        </p:attrNameLst>
                                      </p:cBhvr>
                                      <p:tavLst>
                                        <p:tav tm="0">
                                          <p:val>
                                            <p:fltVal val="0"/>
                                          </p:val>
                                        </p:tav>
                                        <p:tav tm="100000">
                                          <p:val>
                                            <p:strVal val="#ppt_w"/>
                                          </p:val>
                                        </p:tav>
                                      </p:tavLst>
                                    </p:anim>
                                    <p:anim calcmode="lin" valueType="num">
                                      <p:cBhvr>
                                        <p:cTn id="46" dur="500" fill="hold"/>
                                        <p:tgtEl>
                                          <p:spTgt spid="107"/>
                                        </p:tgtEl>
                                        <p:attrNameLst>
                                          <p:attrName>ppt_h</p:attrName>
                                        </p:attrNameLst>
                                      </p:cBhvr>
                                      <p:tavLst>
                                        <p:tav tm="0">
                                          <p:val>
                                            <p:fltVal val="0"/>
                                          </p:val>
                                        </p:tav>
                                        <p:tav tm="100000">
                                          <p:val>
                                            <p:strVal val="#ppt_h"/>
                                          </p:val>
                                        </p:tav>
                                      </p:tavLst>
                                    </p:anim>
                                    <p:animEffect transition="in" filter="fade">
                                      <p:cBhvr>
                                        <p:cTn id="47" dur="500"/>
                                        <p:tgtEl>
                                          <p:spTgt spid="107"/>
                                        </p:tgtEl>
                                      </p:cBhvr>
                                    </p:animEffect>
                                  </p:childTnLst>
                                </p:cTn>
                              </p:par>
                            </p:childTnLst>
                          </p:cTn>
                        </p:par>
                        <p:par>
                          <p:cTn id="48" fill="hold">
                            <p:stCondLst>
                              <p:cond delay="2100"/>
                            </p:stCondLst>
                            <p:childTnLst>
                              <p:par>
                                <p:cTn id="49" presetID="22" presetClass="entr" presetSubtype="4" fill="hold" nodeType="after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wipe(down)">
                                      <p:cBhvr>
                                        <p:cTn id="51" dur="500"/>
                                        <p:tgtEl>
                                          <p:spTgt spid="78"/>
                                        </p:tgtEl>
                                      </p:cBhvr>
                                    </p:animEffect>
                                  </p:childTnLst>
                                </p:cTn>
                              </p:par>
                              <p:par>
                                <p:cTn id="52" presetID="22" presetClass="entr" presetSubtype="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wipe(up)">
                                      <p:cBhvr>
                                        <p:cTn id="54" dur="500"/>
                                        <p:tgtEl>
                                          <p:spTgt spid="75"/>
                                        </p:tgtEl>
                                      </p:cBhvr>
                                    </p:animEffect>
                                  </p:childTnLst>
                                </p:cTn>
                              </p:par>
                              <p:par>
                                <p:cTn id="55" presetID="22" presetClass="entr" presetSubtype="4" fill="hold" nodeType="with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wipe(down)">
                                      <p:cBhvr>
                                        <p:cTn id="57" dur="500"/>
                                        <p:tgtEl>
                                          <p:spTgt spid="72"/>
                                        </p:tgtEl>
                                      </p:cBhvr>
                                    </p:animEffect>
                                  </p:childTnLst>
                                </p:cTn>
                              </p:par>
                              <p:par>
                                <p:cTn id="58" presetID="22" presetClass="entr" presetSubtype="1" fill="hold"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wipe(up)">
                                      <p:cBhvr>
                                        <p:cTn id="60" dur="500"/>
                                        <p:tgtEl>
                                          <p:spTgt spid="69"/>
                                        </p:tgtEl>
                                      </p:cBhvr>
                                    </p:animEffect>
                                  </p:childTnLst>
                                </p:cTn>
                              </p:par>
                              <p:par>
                                <p:cTn id="61" presetID="22" presetClass="entr" presetSubtype="4" fill="hold"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down)">
                                      <p:cBhvr>
                                        <p:cTn id="63" dur="500"/>
                                        <p:tgtEl>
                                          <p:spTgt spid="66"/>
                                        </p:tgtEl>
                                      </p:cBhvr>
                                    </p:animEffect>
                                  </p:childTnLst>
                                </p:cTn>
                              </p:par>
                              <p:par>
                                <p:cTn id="64" presetID="22" presetClass="entr" presetSubtype="1" fill="hold" nodeType="with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wipe(up)">
                                      <p:cBhvr>
                                        <p:cTn id="66" dur="500"/>
                                        <p:tgtEl>
                                          <p:spTgt spid="63"/>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anim calcmode="lin" valueType="num">
                                      <p:cBhvr additive="base">
                                        <p:cTn id="69" dur="500"/>
                                        <p:tgtEl>
                                          <p:spTgt spid="77"/>
                                        </p:tgtEl>
                                        <p:attrNameLst>
                                          <p:attrName>ppt_y</p:attrName>
                                        </p:attrNameLst>
                                      </p:cBhvr>
                                      <p:tavLst>
                                        <p:tav tm="0">
                                          <p:val>
                                            <p:strVal val="#ppt_y+#ppt_h*1.125000"/>
                                          </p:val>
                                        </p:tav>
                                        <p:tav tm="100000">
                                          <p:val>
                                            <p:strVal val="#ppt_y"/>
                                          </p:val>
                                        </p:tav>
                                      </p:tavLst>
                                    </p:anim>
                                    <p:animEffect transition="in" filter="wipe(up)">
                                      <p:cBhvr>
                                        <p:cTn id="70" dur="500"/>
                                        <p:tgtEl>
                                          <p:spTgt spid="77"/>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76"/>
                                        </p:tgtEl>
                                        <p:attrNameLst>
                                          <p:attrName>style.visibility</p:attrName>
                                        </p:attrNameLst>
                                      </p:cBhvr>
                                      <p:to>
                                        <p:strVal val="visible"/>
                                      </p:to>
                                    </p:set>
                                    <p:anim calcmode="lin" valueType="num">
                                      <p:cBhvr additive="base">
                                        <p:cTn id="73" dur="500"/>
                                        <p:tgtEl>
                                          <p:spTgt spid="76"/>
                                        </p:tgtEl>
                                        <p:attrNameLst>
                                          <p:attrName>ppt_y</p:attrName>
                                        </p:attrNameLst>
                                      </p:cBhvr>
                                      <p:tavLst>
                                        <p:tav tm="0">
                                          <p:val>
                                            <p:strVal val="#ppt_y+#ppt_h*1.125000"/>
                                          </p:val>
                                        </p:tav>
                                        <p:tav tm="100000">
                                          <p:val>
                                            <p:strVal val="#ppt_y"/>
                                          </p:val>
                                        </p:tav>
                                      </p:tavLst>
                                    </p:anim>
                                    <p:animEffect transition="in" filter="wipe(up)">
                                      <p:cBhvr>
                                        <p:cTn id="74" dur="500"/>
                                        <p:tgtEl>
                                          <p:spTgt spid="76"/>
                                        </p:tgtEl>
                                      </p:cBhvr>
                                    </p:animEffect>
                                  </p:childTnLst>
                                </p:cTn>
                              </p:par>
                              <p:par>
                                <p:cTn id="75" presetID="12" presetClass="entr" presetSubtype="4" fill="hold" grpId="0" nodeType="withEffect">
                                  <p:stCondLst>
                                    <p:cond delay="0"/>
                                  </p:stCondLst>
                                  <p:childTnLst>
                                    <p:set>
                                      <p:cBhvr>
                                        <p:cTn id="76" dur="1" fill="hold">
                                          <p:stCondLst>
                                            <p:cond delay="0"/>
                                          </p:stCondLst>
                                        </p:cTn>
                                        <p:tgtEl>
                                          <p:spTgt spid="74"/>
                                        </p:tgtEl>
                                        <p:attrNameLst>
                                          <p:attrName>style.visibility</p:attrName>
                                        </p:attrNameLst>
                                      </p:cBhvr>
                                      <p:to>
                                        <p:strVal val="visible"/>
                                      </p:to>
                                    </p:set>
                                    <p:anim calcmode="lin" valueType="num">
                                      <p:cBhvr additive="base">
                                        <p:cTn id="77" dur="500"/>
                                        <p:tgtEl>
                                          <p:spTgt spid="74"/>
                                        </p:tgtEl>
                                        <p:attrNameLst>
                                          <p:attrName>ppt_y</p:attrName>
                                        </p:attrNameLst>
                                      </p:cBhvr>
                                      <p:tavLst>
                                        <p:tav tm="0">
                                          <p:val>
                                            <p:strVal val="#ppt_y+#ppt_h*1.125000"/>
                                          </p:val>
                                        </p:tav>
                                        <p:tav tm="100000">
                                          <p:val>
                                            <p:strVal val="#ppt_y"/>
                                          </p:val>
                                        </p:tav>
                                      </p:tavLst>
                                    </p:anim>
                                    <p:animEffect transition="in" filter="wipe(up)">
                                      <p:cBhvr>
                                        <p:cTn id="78" dur="500"/>
                                        <p:tgtEl>
                                          <p:spTgt spid="74"/>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73"/>
                                        </p:tgtEl>
                                        <p:attrNameLst>
                                          <p:attrName>style.visibility</p:attrName>
                                        </p:attrNameLst>
                                      </p:cBhvr>
                                      <p:to>
                                        <p:strVal val="visible"/>
                                      </p:to>
                                    </p:set>
                                    <p:anim calcmode="lin" valueType="num">
                                      <p:cBhvr additive="base">
                                        <p:cTn id="81" dur="500"/>
                                        <p:tgtEl>
                                          <p:spTgt spid="73"/>
                                        </p:tgtEl>
                                        <p:attrNameLst>
                                          <p:attrName>ppt_y</p:attrName>
                                        </p:attrNameLst>
                                      </p:cBhvr>
                                      <p:tavLst>
                                        <p:tav tm="0">
                                          <p:val>
                                            <p:strVal val="#ppt_y+#ppt_h*1.125000"/>
                                          </p:val>
                                        </p:tav>
                                        <p:tav tm="100000">
                                          <p:val>
                                            <p:strVal val="#ppt_y"/>
                                          </p:val>
                                        </p:tav>
                                      </p:tavLst>
                                    </p:anim>
                                    <p:animEffect transition="in" filter="wipe(up)">
                                      <p:cBhvr>
                                        <p:cTn id="82" dur="500"/>
                                        <p:tgtEl>
                                          <p:spTgt spid="73"/>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71"/>
                                        </p:tgtEl>
                                        <p:attrNameLst>
                                          <p:attrName>style.visibility</p:attrName>
                                        </p:attrNameLst>
                                      </p:cBhvr>
                                      <p:to>
                                        <p:strVal val="visible"/>
                                      </p:to>
                                    </p:set>
                                    <p:anim calcmode="lin" valueType="num">
                                      <p:cBhvr additive="base">
                                        <p:cTn id="85" dur="500"/>
                                        <p:tgtEl>
                                          <p:spTgt spid="71"/>
                                        </p:tgtEl>
                                        <p:attrNameLst>
                                          <p:attrName>ppt_y</p:attrName>
                                        </p:attrNameLst>
                                      </p:cBhvr>
                                      <p:tavLst>
                                        <p:tav tm="0">
                                          <p:val>
                                            <p:strVal val="#ppt_y+#ppt_h*1.125000"/>
                                          </p:val>
                                        </p:tav>
                                        <p:tav tm="100000">
                                          <p:val>
                                            <p:strVal val="#ppt_y"/>
                                          </p:val>
                                        </p:tav>
                                      </p:tavLst>
                                    </p:anim>
                                    <p:animEffect transition="in" filter="wipe(up)">
                                      <p:cBhvr>
                                        <p:cTn id="86" dur="500"/>
                                        <p:tgtEl>
                                          <p:spTgt spid="71"/>
                                        </p:tgtEl>
                                      </p:cBhvr>
                                    </p:animEffect>
                                  </p:childTnLst>
                                </p:cTn>
                              </p:par>
                              <p:par>
                                <p:cTn id="87" presetID="12" presetClass="entr" presetSubtype="4" fill="hold" grpId="0" nodeType="withEffect">
                                  <p:stCondLst>
                                    <p:cond delay="0"/>
                                  </p:stCondLst>
                                  <p:childTnLst>
                                    <p:set>
                                      <p:cBhvr>
                                        <p:cTn id="88" dur="1" fill="hold">
                                          <p:stCondLst>
                                            <p:cond delay="0"/>
                                          </p:stCondLst>
                                        </p:cTn>
                                        <p:tgtEl>
                                          <p:spTgt spid="70"/>
                                        </p:tgtEl>
                                        <p:attrNameLst>
                                          <p:attrName>style.visibility</p:attrName>
                                        </p:attrNameLst>
                                      </p:cBhvr>
                                      <p:to>
                                        <p:strVal val="visible"/>
                                      </p:to>
                                    </p:set>
                                    <p:anim calcmode="lin" valueType="num">
                                      <p:cBhvr additive="base">
                                        <p:cTn id="89" dur="500"/>
                                        <p:tgtEl>
                                          <p:spTgt spid="70"/>
                                        </p:tgtEl>
                                        <p:attrNameLst>
                                          <p:attrName>ppt_y</p:attrName>
                                        </p:attrNameLst>
                                      </p:cBhvr>
                                      <p:tavLst>
                                        <p:tav tm="0">
                                          <p:val>
                                            <p:strVal val="#ppt_y+#ppt_h*1.125000"/>
                                          </p:val>
                                        </p:tav>
                                        <p:tav tm="100000">
                                          <p:val>
                                            <p:strVal val="#ppt_y"/>
                                          </p:val>
                                        </p:tav>
                                      </p:tavLst>
                                    </p:anim>
                                    <p:animEffect transition="in" filter="wipe(up)">
                                      <p:cBhvr>
                                        <p:cTn id="90" dur="500"/>
                                        <p:tgtEl>
                                          <p:spTgt spid="70"/>
                                        </p:tgtEl>
                                      </p:cBhvr>
                                    </p:animEffect>
                                  </p:childTnLst>
                                </p:cTn>
                              </p:par>
                              <p:par>
                                <p:cTn id="91" presetID="12" presetClass="entr" presetSubtype="4" fill="hold" grpId="0" nodeType="withEffect">
                                  <p:stCondLst>
                                    <p:cond delay="0"/>
                                  </p:stCondLst>
                                  <p:childTnLst>
                                    <p:set>
                                      <p:cBhvr>
                                        <p:cTn id="92" dur="1" fill="hold">
                                          <p:stCondLst>
                                            <p:cond delay="0"/>
                                          </p:stCondLst>
                                        </p:cTn>
                                        <p:tgtEl>
                                          <p:spTgt spid="68"/>
                                        </p:tgtEl>
                                        <p:attrNameLst>
                                          <p:attrName>style.visibility</p:attrName>
                                        </p:attrNameLst>
                                      </p:cBhvr>
                                      <p:to>
                                        <p:strVal val="visible"/>
                                      </p:to>
                                    </p:set>
                                    <p:anim calcmode="lin" valueType="num">
                                      <p:cBhvr additive="base">
                                        <p:cTn id="93" dur="500"/>
                                        <p:tgtEl>
                                          <p:spTgt spid="68"/>
                                        </p:tgtEl>
                                        <p:attrNameLst>
                                          <p:attrName>ppt_y</p:attrName>
                                        </p:attrNameLst>
                                      </p:cBhvr>
                                      <p:tavLst>
                                        <p:tav tm="0">
                                          <p:val>
                                            <p:strVal val="#ppt_y+#ppt_h*1.125000"/>
                                          </p:val>
                                        </p:tav>
                                        <p:tav tm="100000">
                                          <p:val>
                                            <p:strVal val="#ppt_y"/>
                                          </p:val>
                                        </p:tav>
                                      </p:tavLst>
                                    </p:anim>
                                    <p:animEffect transition="in" filter="wipe(up)">
                                      <p:cBhvr>
                                        <p:cTn id="94" dur="500"/>
                                        <p:tgtEl>
                                          <p:spTgt spid="68"/>
                                        </p:tgtEl>
                                      </p:cBhvr>
                                    </p:animEffect>
                                  </p:childTnLst>
                                </p:cTn>
                              </p:par>
                              <p:par>
                                <p:cTn id="95" presetID="12" presetClass="entr" presetSubtype="4" fill="hold" grpId="0" nodeType="withEffect">
                                  <p:stCondLst>
                                    <p:cond delay="0"/>
                                  </p:stCondLst>
                                  <p:childTnLst>
                                    <p:set>
                                      <p:cBhvr>
                                        <p:cTn id="96" dur="1" fill="hold">
                                          <p:stCondLst>
                                            <p:cond delay="0"/>
                                          </p:stCondLst>
                                        </p:cTn>
                                        <p:tgtEl>
                                          <p:spTgt spid="67"/>
                                        </p:tgtEl>
                                        <p:attrNameLst>
                                          <p:attrName>style.visibility</p:attrName>
                                        </p:attrNameLst>
                                      </p:cBhvr>
                                      <p:to>
                                        <p:strVal val="visible"/>
                                      </p:to>
                                    </p:set>
                                    <p:anim calcmode="lin" valueType="num">
                                      <p:cBhvr additive="base">
                                        <p:cTn id="97" dur="500"/>
                                        <p:tgtEl>
                                          <p:spTgt spid="67"/>
                                        </p:tgtEl>
                                        <p:attrNameLst>
                                          <p:attrName>ppt_y</p:attrName>
                                        </p:attrNameLst>
                                      </p:cBhvr>
                                      <p:tavLst>
                                        <p:tav tm="0">
                                          <p:val>
                                            <p:strVal val="#ppt_y+#ppt_h*1.125000"/>
                                          </p:val>
                                        </p:tav>
                                        <p:tav tm="100000">
                                          <p:val>
                                            <p:strVal val="#ppt_y"/>
                                          </p:val>
                                        </p:tav>
                                      </p:tavLst>
                                    </p:anim>
                                    <p:animEffect transition="in" filter="wipe(up)">
                                      <p:cBhvr>
                                        <p:cTn id="98" dur="500"/>
                                        <p:tgtEl>
                                          <p:spTgt spid="67"/>
                                        </p:tgtEl>
                                      </p:cBhvr>
                                    </p:animEffect>
                                  </p:childTnLst>
                                </p:cTn>
                              </p:par>
                              <p:par>
                                <p:cTn id="99" presetID="12" presetClass="entr" presetSubtype="4" fill="hold" grpId="0" nodeType="withEffect">
                                  <p:stCondLst>
                                    <p:cond delay="0"/>
                                  </p:stCondLst>
                                  <p:childTnLst>
                                    <p:set>
                                      <p:cBhvr>
                                        <p:cTn id="100" dur="1" fill="hold">
                                          <p:stCondLst>
                                            <p:cond delay="0"/>
                                          </p:stCondLst>
                                        </p:cTn>
                                        <p:tgtEl>
                                          <p:spTgt spid="65"/>
                                        </p:tgtEl>
                                        <p:attrNameLst>
                                          <p:attrName>style.visibility</p:attrName>
                                        </p:attrNameLst>
                                      </p:cBhvr>
                                      <p:to>
                                        <p:strVal val="visible"/>
                                      </p:to>
                                    </p:set>
                                    <p:anim calcmode="lin" valueType="num">
                                      <p:cBhvr additive="base">
                                        <p:cTn id="101" dur="500"/>
                                        <p:tgtEl>
                                          <p:spTgt spid="65"/>
                                        </p:tgtEl>
                                        <p:attrNameLst>
                                          <p:attrName>ppt_y</p:attrName>
                                        </p:attrNameLst>
                                      </p:cBhvr>
                                      <p:tavLst>
                                        <p:tav tm="0">
                                          <p:val>
                                            <p:strVal val="#ppt_y+#ppt_h*1.125000"/>
                                          </p:val>
                                        </p:tav>
                                        <p:tav tm="100000">
                                          <p:val>
                                            <p:strVal val="#ppt_y"/>
                                          </p:val>
                                        </p:tav>
                                      </p:tavLst>
                                    </p:anim>
                                    <p:animEffect transition="in" filter="wipe(up)">
                                      <p:cBhvr>
                                        <p:cTn id="102" dur="500"/>
                                        <p:tgtEl>
                                          <p:spTgt spid="65"/>
                                        </p:tgtEl>
                                      </p:cBhvr>
                                    </p:animEffect>
                                  </p:childTnLst>
                                </p:cTn>
                              </p:par>
                              <p:par>
                                <p:cTn id="103" presetID="12" presetClass="entr" presetSubtype="4" fill="hold" grpId="0" nodeType="withEffect">
                                  <p:stCondLst>
                                    <p:cond delay="0"/>
                                  </p:stCondLst>
                                  <p:childTnLst>
                                    <p:set>
                                      <p:cBhvr>
                                        <p:cTn id="104" dur="1" fill="hold">
                                          <p:stCondLst>
                                            <p:cond delay="0"/>
                                          </p:stCondLst>
                                        </p:cTn>
                                        <p:tgtEl>
                                          <p:spTgt spid="64"/>
                                        </p:tgtEl>
                                        <p:attrNameLst>
                                          <p:attrName>style.visibility</p:attrName>
                                        </p:attrNameLst>
                                      </p:cBhvr>
                                      <p:to>
                                        <p:strVal val="visible"/>
                                      </p:to>
                                    </p:set>
                                    <p:anim calcmode="lin" valueType="num">
                                      <p:cBhvr additive="base">
                                        <p:cTn id="105" dur="500"/>
                                        <p:tgtEl>
                                          <p:spTgt spid="64"/>
                                        </p:tgtEl>
                                        <p:attrNameLst>
                                          <p:attrName>ppt_y</p:attrName>
                                        </p:attrNameLst>
                                      </p:cBhvr>
                                      <p:tavLst>
                                        <p:tav tm="0">
                                          <p:val>
                                            <p:strVal val="#ppt_y+#ppt_h*1.125000"/>
                                          </p:val>
                                        </p:tav>
                                        <p:tav tm="100000">
                                          <p:val>
                                            <p:strVal val="#ppt_y"/>
                                          </p:val>
                                        </p:tav>
                                      </p:tavLst>
                                    </p:anim>
                                    <p:animEffect transition="in" filter="wipe(up)">
                                      <p:cBhvr>
                                        <p:cTn id="106" dur="500"/>
                                        <p:tgtEl>
                                          <p:spTgt spid="64"/>
                                        </p:tgtEl>
                                      </p:cBhvr>
                                    </p:animEffect>
                                  </p:childTnLst>
                                </p:cTn>
                              </p:par>
                              <p:par>
                                <p:cTn id="107" presetID="12" presetClass="entr" presetSubtype="4" fill="hold" grpId="0" nodeType="withEffect">
                                  <p:stCondLst>
                                    <p:cond delay="0"/>
                                  </p:stCondLst>
                                  <p:childTnLst>
                                    <p:set>
                                      <p:cBhvr>
                                        <p:cTn id="108" dur="1" fill="hold">
                                          <p:stCondLst>
                                            <p:cond delay="0"/>
                                          </p:stCondLst>
                                        </p:cTn>
                                        <p:tgtEl>
                                          <p:spTgt spid="62"/>
                                        </p:tgtEl>
                                        <p:attrNameLst>
                                          <p:attrName>style.visibility</p:attrName>
                                        </p:attrNameLst>
                                      </p:cBhvr>
                                      <p:to>
                                        <p:strVal val="visible"/>
                                      </p:to>
                                    </p:set>
                                    <p:anim calcmode="lin" valueType="num">
                                      <p:cBhvr additive="base">
                                        <p:cTn id="109" dur="500"/>
                                        <p:tgtEl>
                                          <p:spTgt spid="62"/>
                                        </p:tgtEl>
                                        <p:attrNameLst>
                                          <p:attrName>ppt_y</p:attrName>
                                        </p:attrNameLst>
                                      </p:cBhvr>
                                      <p:tavLst>
                                        <p:tav tm="0">
                                          <p:val>
                                            <p:strVal val="#ppt_y+#ppt_h*1.125000"/>
                                          </p:val>
                                        </p:tav>
                                        <p:tav tm="100000">
                                          <p:val>
                                            <p:strVal val="#ppt_y"/>
                                          </p:val>
                                        </p:tav>
                                      </p:tavLst>
                                    </p:anim>
                                    <p:animEffect transition="in" filter="wipe(up)">
                                      <p:cBhvr>
                                        <p:cTn id="110" dur="500"/>
                                        <p:tgtEl>
                                          <p:spTgt spid="62"/>
                                        </p:tgtEl>
                                      </p:cBhvr>
                                    </p:animEffect>
                                  </p:childTnLst>
                                </p:cTn>
                              </p:par>
                              <p:par>
                                <p:cTn id="111" presetID="12" presetClass="entr" presetSubtype="4" fill="hold" grpId="0" nodeType="withEffect">
                                  <p:stCondLst>
                                    <p:cond delay="0"/>
                                  </p:stCondLst>
                                  <p:childTnLst>
                                    <p:set>
                                      <p:cBhvr>
                                        <p:cTn id="112" dur="1" fill="hold">
                                          <p:stCondLst>
                                            <p:cond delay="0"/>
                                          </p:stCondLst>
                                        </p:cTn>
                                        <p:tgtEl>
                                          <p:spTgt spid="61"/>
                                        </p:tgtEl>
                                        <p:attrNameLst>
                                          <p:attrName>style.visibility</p:attrName>
                                        </p:attrNameLst>
                                      </p:cBhvr>
                                      <p:to>
                                        <p:strVal val="visible"/>
                                      </p:to>
                                    </p:set>
                                    <p:anim calcmode="lin" valueType="num">
                                      <p:cBhvr additive="base">
                                        <p:cTn id="113" dur="500"/>
                                        <p:tgtEl>
                                          <p:spTgt spid="61"/>
                                        </p:tgtEl>
                                        <p:attrNameLst>
                                          <p:attrName>ppt_y</p:attrName>
                                        </p:attrNameLst>
                                      </p:cBhvr>
                                      <p:tavLst>
                                        <p:tav tm="0">
                                          <p:val>
                                            <p:strVal val="#ppt_y+#ppt_h*1.125000"/>
                                          </p:val>
                                        </p:tav>
                                        <p:tav tm="100000">
                                          <p:val>
                                            <p:strVal val="#ppt_y"/>
                                          </p:val>
                                        </p:tav>
                                      </p:tavLst>
                                    </p:anim>
                                    <p:animEffect transition="in" filter="wipe(up)">
                                      <p:cBhvr>
                                        <p:cTn id="114" dur="500"/>
                                        <p:tgtEl>
                                          <p:spTgt spid="61"/>
                                        </p:tgtEl>
                                      </p:cBhvr>
                                    </p:animEffect>
                                  </p:childTnLst>
                                </p:cTn>
                              </p:par>
                            </p:childTnLst>
                          </p:cTn>
                        </p:par>
                        <p:par>
                          <p:cTn id="115" fill="hold">
                            <p:stCondLst>
                              <p:cond delay="2600"/>
                            </p:stCondLst>
                            <p:childTnLst>
                              <p:par>
                                <p:cTn id="116" presetID="53" presetClass="entr" presetSubtype="16" fill="hold" grpId="0" nodeType="afterEffect">
                                  <p:stCondLst>
                                    <p:cond delay="0"/>
                                  </p:stCondLst>
                                  <p:childTnLst>
                                    <p:set>
                                      <p:cBhvr>
                                        <p:cTn id="117" dur="1" fill="hold">
                                          <p:stCondLst>
                                            <p:cond delay="0"/>
                                          </p:stCondLst>
                                        </p:cTn>
                                        <p:tgtEl>
                                          <p:spTgt spid="100"/>
                                        </p:tgtEl>
                                        <p:attrNameLst>
                                          <p:attrName>style.visibility</p:attrName>
                                        </p:attrNameLst>
                                      </p:cBhvr>
                                      <p:to>
                                        <p:strVal val="visible"/>
                                      </p:to>
                                    </p:set>
                                    <p:anim calcmode="lin" valueType="num">
                                      <p:cBhvr>
                                        <p:cTn id="118" dur="500" fill="hold"/>
                                        <p:tgtEl>
                                          <p:spTgt spid="100"/>
                                        </p:tgtEl>
                                        <p:attrNameLst>
                                          <p:attrName>ppt_w</p:attrName>
                                        </p:attrNameLst>
                                      </p:cBhvr>
                                      <p:tavLst>
                                        <p:tav tm="0">
                                          <p:val>
                                            <p:fltVal val="0"/>
                                          </p:val>
                                        </p:tav>
                                        <p:tav tm="100000">
                                          <p:val>
                                            <p:strVal val="#ppt_w"/>
                                          </p:val>
                                        </p:tav>
                                      </p:tavLst>
                                    </p:anim>
                                    <p:anim calcmode="lin" valueType="num">
                                      <p:cBhvr>
                                        <p:cTn id="119" dur="500" fill="hold"/>
                                        <p:tgtEl>
                                          <p:spTgt spid="100"/>
                                        </p:tgtEl>
                                        <p:attrNameLst>
                                          <p:attrName>ppt_h</p:attrName>
                                        </p:attrNameLst>
                                      </p:cBhvr>
                                      <p:tavLst>
                                        <p:tav tm="0">
                                          <p:val>
                                            <p:fltVal val="0"/>
                                          </p:val>
                                        </p:tav>
                                        <p:tav tm="100000">
                                          <p:val>
                                            <p:strVal val="#ppt_h"/>
                                          </p:val>
                                        </p:tav>
                                      </p:tavLst>
                                    </p:anim>
                                    <p:animEffect transition="in" filter="fade">
                                      <p:cBhvr>
                                        <p:cTn id="12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1" grpId="0"/>
      <p:bldP spid="62" grpId="0"/>
      <p:bldP spid="64" grpId="0"/>
      <p:bldP spid="65" grpId="0"/>
      <p:bldP spid="67" grpId="0"/>
      <p:bldP spid="68" grpId="0"/>
      <p:bldP spid="70" grpId="0"/>
      <p:bldP spid="71" grpId="0"/>
      <p:bldP spid="73" grpId="0"/>
      <p:bldP spid="74" grpId="0"/>
      <p:bldP spid="76" grpId="0"/>
      <p:bldP spid="77" grpId="0"/>
      <p:bldP spid="100" grpId="0"/>
      <p:bldP spid="101" grpId="0" animBg="1"/>
      <p:bldP spid="102" grpId="0" animBg="1"/>
      <p:bldP spid="103" grpId="0" animBg="1"/>
      <p:bldP spid="104" grpId="0" animBg="1"/>
      <p:bldP spid="105" grpId="0" animBg="1"/>
      <p:bldP spid="106" grpId="0" animBg="1"/>
      <p:bldP spid="10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dirty="0">
                <a:latin typeface="+mj-ea"/>
                <a:ea typeface="+mj-ea"/>
              </a:rPr>
              <a:t>点击输入主标题</a:t>
            </a:r>
          </a:p>
        </p:txBody>
      </p:sp>
      <p:sp>
        <p:nvSpPr>
          <p:cNvPr id="60" name="TextBox 25"/>
          <p:cNvSpPr txBox="1"/>
          <p:nvPr/>
        </p:nvSpPr>
        <p:spPr>
          <a:xfrm>
            <a:off x="3736818" y="4002555"/>
            <a:ext cx="2272035" cy="492438"/>
          </a:xfrm>
          <a:prstGeom prst="rect">
            <a:avLst/>
          </a:prstGeom>
          <a:noFill/>
        </p:spPr>
        <p:txBody>
          <a:bodyPr wrap="square" lIns="121917" tIns="60958" rIns="121917" bIns="60958" rtlCol="0">
            <a:spAutoFit/>
          </a:bodyPr>
          <a:lstStyle/>
          <a:p>
            <a:r>
              <a:rPr lang="zh-CN" altLang="en-US" sz="2400" b="1" dirty="0">
                <a:latin typeface="+mj-ea"/>
                <a:ea typeface="+mj-ea"/>
              </a:rPr>
              <a:t>项目概要</a:t>
            </a:r>
            <a:endParaRPr lang="en-US" altLang="zh-CN" sz="2000" dirty="0">
              <a:latin typeface="+mj-ea"/>
              <a:ea typeface="+mj-ea"/>
            </a:endParaRPr>
          </a:p>
        </p:txBody>
      </p:sp>
      <p:pic>
        <p:nvPicPr>
          <p:cNvPr id="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38452" y="2054381"/>
            <a:ext cx="2913375" cy="1638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08853" y="2060848"/>
            <a:ext cx="2891494" cy="162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970748" y="2068968"/>
            <a:ext cx="2864022" cy="161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TextBox 82"/>
          <p:cNvSpPr txBox="1"/>
          <p:nvPr/>
        </p:nvSpPr>
        <p:spPr>
          <a:xfrm>
            <a:off x="6581464" y="4002555"/>
            <a:ext cx="2272035" cy="492438"/>
          </a:xfrm>
          <a:prstGeom prst="rect">
            <a:avLst/>
          </a:prstGeom>
          <a:noFill/>
        </p:spPr>
        <p:txBody>
          <a:bodyPr wrap="square" lIns="121917" tIns="60958" rIns="121917" bIns="60958" rtlCol="0">
            <a:spAutoFit/>
          </a:bodyPr>
          <a:lstStyle/>
          <a:p>
            <a:r>
              <a:rPr lang="zh-CN" altLang="en-US" sz="2400" b="1" dirty="0">
                <a:latin typeface="+mj-ea"/>
                <a:ea typeface="+mj-ea"/>
              </a:rPr>
              <a:t>项目概要</a:t>
            </a:r>
            <a:endParaRPr lang="en-US" altLang="zh-CN" sz="2000" dirty="0">
              <a:latin typeface="+mj-ea"/>
              <a:ea typeface="+mj-ea"/>
            </a:endParaRPr>
          </a:p>
        </p:txBody>
      </p:sp>
      <p:sp>
        <p:nvSpPr>
          <p:cNvPr id="84" name="TextBox 86"/>
          <p:cNvSpPr txBox="1"/>
          <p:nvPr/>
        </p:nvSpPr>
        <p:spPr>
          <a:xfrm>
            <a:off x="9562735" y="4002555"/>
            <a:ext cx="2272035" cy="492438"/>
          </a:xfrm>
          <a:prstGeom prst="rect">
            <a:avLst/>
          </a:prstGeom>
          <a:noFill/>
        </p:spPr>
        <p:txBody>
          <a:bodyPr wrap="square" lIns="121917" tIns="60958" rIns="121917" bIns="60958" rtlCol="0">
            <a:spAutoFit/>
          </a:bodyPr>
          <a:lstStyle/>
          <a:p>
            <a:r>
              <a:rPr lang="zh-CN" altLang="en-US" sz="2400" b="1" dirty="0">
                <a:latin typeface="+mj-ea"/>
                <a:ea typeface="+mj-ea"/>
              </a:rPr>
              <a:t>项目概要</a:t>
            </a:r>
            <a:endParaRPr lang="en-US" altLang="zh-CN" sz="2000" dirty="0">
              <a:latin typeface="+mj-ea"/>
              <a:ea typeface="+mj-ea"/>
            </a:endParaRPr>
          </a:p>
        </p:txBody>
      </p:sp>
      <p:grpSp>
        <p:nvGrpSpPr>
          <p:cNvPr id="88" name="组合 87"/>
          <p:cNvGrpSpPr/>
          <p:nvPr/>
        </p:nvGrpSpPr>
        <p:grpSpPr>
          <a:xfrm flipH="1">
            <a:off x="3261455" y="3982530"/>
            <a:ext cx="517280" cy="517282"/>
            <a:chOff x="304800" y="673100"/>
            <a:chExt cx="4000500" cy="4000500"/>
          </a:xfrm>
          <a:solidFill>
            <a:srgbClr val="0297F0"/>
          </a:solidFill>
          <a:effectLst>
            <a:innerShdw blurRad="63500" dist="50800" dir="13500000">
              <a:prstClr val="black">
                <a:alpha val="50000"/>
              </a:prstClr>
            </a:innerShdw>
          </a:effectLst>
        </p:grpSpPr>
        <p:sp>
          <p:nvSpPr>
            <p:cNvPr id="89" name="同心圆 88"/>
            <p:cNvSpPr/>
            <p:nvPr/>
          </p:nvSpPr>
          <p:spPr>
            <a:xfrm>
              <a:off x="304800" y="673100"/>
              <a:ext cx="4000500" cy="4000500"/>
            </a:xfrm>
            <a:prstGeom prst="donut">
              <a:avLst>
                <a:gd name="adj" fmla="val 4879"/>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mj-ea"/>
                <a:ea typeface="+mj-ea"/>
              </a:endParaRPr>
            </a:p>
          </p:txBody>
        </p:sp>
        <p:sp>
          <p:nvSpPr>
            <p:cNvPr id="90" name="椭圆 89"/>
            <p:cNvSpPr/>
            <p:nvPr/>
          </p:nvSpPr>
          <p:spPr>
            <a:xfrm>
              <a:off x="392113" y="760413"/>
              <a:ext cx="3825874" cy="3825874"/>
            </a:xfrm>
            <a:prstGeom prst="ellipse">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grpSp>
      <p:grpSp>
        <p:nvGrpSpPr>
          <p:cNvPr id="91" name="组合 90"/>
          <p:cNvGrpSpPr/>
          <p:nvPr/>
        </p:nvGrpSpPr>
        <p:grpSpPr>
          <a:xfrm flipH="1">
            <a:off x="6112939" y="3982530"/>
            <a:ext cx="517280" cy="517282"/>
            <a:chOff x="304800" y="673100"/>
            <a:chExt cx="4000500" cy="4000500"/>
          </a:xfrm>
          <a:solidFill>
            <a:srgbClr val="0297F0"/>
          </a:solidFill>
          <a:effectLst>
            <a:innerShdw blurRad="63500" dist="50800" dir="13500000">
              <a:prstClr val="black">
                <a:alpha val="50000"/>
              </a:prstClr>
            </a:innerShdw>
          </a:effectLst>
        </p:grpSpPr>
        <p:sp>
          <p:nvSpPr>
            <p:cNvPr id="92" name="同心圆 91"/>
            <p:cNvSpPr/>
            <p:nvPr/>
          </p:nvSpPr>
          <p:spPr>
            <a:xfrm>
              <a:off x="304800" y="673100"/>
              <a:ext cx="4000500" cy="4000500"/>
            </a:xfrm>
            <a:prstGeom prst="donut">
              <a:avLst>
                <a:gd name="adj" fmla="val 4879"/>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mj-ea"/>
                <a:ea typeface="+mj-ea"/>
              </a:endParaRPr>
            </a:p>
          </p:txBody>
        </p:sp>
        <p:sp>
          <p:nvSpPr>
            <p:cNvPr id="93" name="椭圆 92"/>
            <p:cNvSpPr/>
            <p:nvPr/>
          </p:nvSpPr>
          <p:spPr>
            <a:xfrm>
              <a:off x="392113" y="760413"/>
              <a:ext cx="3825874" cy="3825874"/>
            </a:xfrm>
            <a:prstGeom prst="ellipse">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grpSp>
      <p:grpSp>
        <p:nvGrpSpPr>
          <p:cNvPr id="94" name="组合 93"/>
          <p:cNvGrpSpPr/>
          <p:nvPr/>
        </p:nvGrpSpPr>
        <p:grpSpPr>
          <a:xfrm flipH="1">
            <a:off x="9084739" y="3982530"/>
            <a:ext cx="517280" cy="517282"/>
            <a:chOff x="304800" y="673100"/>
            <a:chExt cx="4000500" cy="4000500"/>
          </a:xfrm>
          <a:solidFill>
            <a:srgbClr val="0297F0"/>
          </a:solidFill>
          <a:effectLst>
            <a:innerShdw blurRad="63500" dist="50800" dir="13500000">
              <a:prstClr val="black">
                <a:alpha val="50000"/>
              </a:prstClr>
            </a:innerShdw>
          </a:effectLst>
        </p:grpSpPr>
        <p:sp>
          <p:nvSpPr>
            <p:cNvPr id="95" name="同心圆 94"/>
            <p:cNvSpPr/>
            <p:nvPr/>
          </p:nvSpPr>
          <p:spPr>
            <a:xfrm>
              <a:off x="304800" y="673100"/>
              <a:ext cx="4000500" cy="4000500"/>
            </a:xfrm>
            <a:prstGeom prst="donut">
              <a:avLst>
                <a:gd name="adj" fmla="val 4879"/>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mj-ea"/>
                <a:ea typeface="+mj-ea"/>
              </a:endParaRPr>
            </a:p>
          </p:txBody>
        </p:sp>
        <p:sp>
          <p:nvSpPr>
            <p:cNvPr id="96" name="椭圆 95"/>
            <p:cNvSpPr/>
            <p:nvPr/>
          </p:nvSpPr>
          <p:spPr>
            <a:xfrm>
              <a:off x="392113" y="760413"/>
              <a:ext cx="3825874" cy="3825874"/>
            </a:xfrm>
            <a:prstGeom prst="ellipse">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grpSp>
      <p:sp>
        <p:nvSpPr>
          <p:cNvPr id="97" name="TextBox 34"/>
          <p:cNvSpPr txBox="1"/>
          <p:nvPr/>
        </p:nvSpPr>
        <p:spPr>
          <a:xfrm>
            <a:off x="3356457" y="4830785"/>
            <a:ext cx="2237484" cy="932563"/>
          </a:xfrm>
          <a:prstGeom prst="rect">
            <a:avLst/>
          </a:prstGeom>
          <a:noFill/>
        </p:spPr>
        <p:txBody>
          <a:bodyPr wrap="square" rtlCol="0">
            <a:spAutoFit/>
          </a:bodyPr>
          <a:lstStyle/>
          <a:p>
            <a:pPr>
              <a:lnSpc>
                <a:spcPct val="130000"/>
              </a:lnSpc>
              <a:defRPr/>
            </a:pPr>
            <a:r>
              <a:rPr lang="zh-CN" altLang="en-US" sz="1400" dirty="0">
                <a:latin typeface="+mj-ea"/>
                <a:ea typeface="+mj-ea"/>
              </a:rPr>
              <a:t>点击输入简要文字内容，文字内容需概括精炼，不用多余的文字修饰。</a:t>
            </a:r>
          </a:p>
        </p:txBody>
      </p:sp>
      <p:sp>
        <p:nvSpPr>
          <p:cNvPr id="98" name="TextBox 34"/>
          <p:cNvSpPr txBox="1"/>
          <p:nvPr/>
        </p:nvSpPr>
        <p:spPr>
          <a:xfrm>
            <a:off x="6581464" y="4656301"/>
            <a:ext cx="2237484" cy="932563"/>
          </a:xfrm>
          <a:prstGeom prst="rect">
            <a:avLst/>
          </a:prstGeom>
          <a:noFill/>
        </p:spPr>
        <p:txBody>
          <a:bodyPr wrap="square" rtlCol="0">
            <a:spAutoFit/>
          </a:bodyPr>
          <a:lstStyle/>
          <a:p>
            <a:pPr>
              <a:lnSpc>
                <a:spcPct val="130000"/>
              </a:lnSpc>
              <a:defRPr/>
            </a:pPr>
            <a:r>
              <a:rPr lang="zh-CN" altLang="en-US" sz="1400" dirty="0">
                <a:latin typeface="+mj-ea"/>
                <a:ea typeface="+mj-ea"/>
              </a:rPr>
              <a:t>点击输入简要文字内容，文字内容需概括精炼，不用多余的文字修饰。</a:t>
            </a:r>
          </a:p>
        </p:txBody>
      </p:sp>
      <p:sp>
        <p:nvSpPr>
          <p:cNvPr id="99" name="TextBox 34"/>
          <p:cNvSpPr txBox="1"/>
          <p:nvPr/>
        </p:nvSpPr>
        <p:spPr>
          <a:xfrm>
            <a:off x="9602019" y="4653136"/>
            <a:ext cx="2237484" cy="932563"/>
          </a:xfrm>
          <a:prstGeom prst="rect">
            <a:avLst/>
          </a:prstGeom>
          <a:noFill/>
        </p:spPr>
        <p:txBody>
          <a:bodyPr wrap="square" rtlCol="0">
            <a:spAutoFit/>
          </a:bodyPr>
          <a:lstStyle/>
          <a:p>
            <a:pPr>
              <a:lnSpc>
                <a:spcPct val="130000"/>
              </a:lnSpc>
              <a:defRPr/>
            </a:pPr>
            <a:r>
              <a:rPr lang="zh-CN" altLang="en-US" sz="1400" dirty="0">
                <a:latin typeface="+mj-ea"/>
                <a:ea typeface="+mj-ea"/>
              </a:rPr>
              <a:t>点击输入简要文字内容，文字内容需概括精炼，不用多余的文字修饰。</a:t>
            </a:r>
          </a:p>
        </p:txBody>
      </p:sp>
    </p:spTree>
    <p:extLst>
      <p:ext uri="{BB962C8B-B14F-4D97-AF65-F5344CB8AC3E}">
        <p14:creationId xmlns:p14="http://schemas.microsoft.com/office/powerpoint/2010/main" val="4095165530"/>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ppt_x"/>
                                          </p:val>
                                        </p:tav>
                                        <p:tav tm="100000">
                                          <p:val>
                                            <p:strVal val="#ppt_x"/>
                                          </p:val>
                                        </p:tav>
                                      </p:tavLst>
                                    </p:anim>
                                    <p:anim calcmode="lin" valueType="num">
                                      <p:cBhvr additive="base">
                                        <p:cTn id="16" dur="500" fill="hold"/>
                                        <p:tgtEl>
                                          <p:spTgt spid="69"/>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ppt_x"/>
                                          </p:val>
                                        </p:tav>
                                        <p:tav tm="100000">
                                          <p:val>
                                            <p:strVal val="#ppt_x"/>
                                          </p:val>
                                        </p:tav>
                                      </p:tavLst>
                                    </p:anim>
                                    <p:anim calcmode="lin" valueType="num">
                                      <p:cBhvr additive="base">
                                        <p:cTn id="20" dur="500" fill="hold"/>
                                        <p:tgtEl>
                                          <p:spTgt spid="7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52" presetClass="entr" presetSubtype="0" fill="hold" nodeType="afterEffect">
                                  <p:stCondLst>
                                    <p:cond delay="0"/>
                                  </p:stCondLst>
                                  <p:childTnLst>
                                    <p:set>
                                      <p:cBhvr>
                                        <p:cTn id="23" dur="1" fill="hold">
                                          <p:stCondLst>
                                            <p:cond delay="0"/>
                                          </p:stCondLst>
                                        </p:cTn>
                                        <p:tgtEl>
                                          <p:spTgt spid="88"/>
                                        </p:tgtEl>
                                        <p:attrNameLst>
                                          <p:attrName>style.visibility</p:attrName>
                                        </p:attrNameLst>
                                      </p:cBhvr>
                                      <p:to>
                                        <p:strVal val="visible"/>
                                      </p:to>
                                    </p:set>
                                    <p:animScale>
                                      <p:cBhvr>
                                        <p:cTn id="24" dur="1000" decel="50000" fill="hold">
                                          <p:stCondLst>
                                            <p:cond delay="0"/>
                                          </p:stCondLst>
                                        </p:cTn>
                                        <p:tgtEl>
                                          <p:spTgt spid="8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88"/>
                                        </p:tgtEl>
                                        <p:attrNameLst>
                                          <p:attrName>ppt_x</p:attrName>
                                          <p:attrName>ppt_y</p:attrName>
                                        </p:attrNameLst>
                                      </p:cBhvr>
                                    </p:animMotion>
                                    <p:animEffect transition="in" filter="fade">
                                      <p:cBhvr>
                                        <p:cTn id="26" dur="1000"/>
                                        <p:tgtEl>
                                          <p:spTgt spid="88"/>
                                        </p:tgtEl>
                                      </p:cBhvr>
                                    </p:animEffect>
                                  </p:childTnLst>
                                </p:cTn>
                              </p:par>
                              <p:par>
                                <p:cTn id="27" presetID="52" presetClass="entr" presetSubtype="0" fill="hold" nodeType="withEffect">
                                  <p:stCondLst>
                                    <p:cond delay="0"/>
                                  </p:stCondLst>
                                  <p:childTnLst>
                                    <p:set>
                                      <p:cBhvr>
                                        <p:cTn id="28" dur="1" fill="hold">
                                          <p:stCondLst>
                                            <p:cond delay="0"/>
                                          </p:stCondLst>
                                        </p:cTn>
                                        <p:tgtEl>
                                          <p:spTgt spid="91"/>
                                        </p:tgtEl>
                                        <p:attrNameLst>
                                          <p:attrName>style.visibility</p:attrName>
                                        </p:attrNameLst>
                                      </p:cBhvr>
                                      <p:to>
                                        <p:strVal val="visible"/>
                                      </p:to>
                                    </p:set>
                                    <p:animScale>
                                      <p:cBhvr>
                                        <p:cTn id="29" dur="1000" decel="50000" fill="hold">
                                          <p:stCondLst>
                                            <p:cond delay="0"/>
                                          </p:stCondLst>
                                        </p:cTn>
                                        <p:tgtEl>
                                          <p:spTgt spid="9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91"/>
                                        </p:tgtEl>
                                        <p:attrNameLst>
                                          <p:attrName>ppt_x</p:attrName>
                                          <p:attrName>ppt_y</p:attrName>
                                        </p:attrNameLst>
                                      </p:cBhvr>
                                    </p:animMotion>
                                    <p:animEffect transition="in" filter="fade">
                                      <p:cBhvr>
                                        <p:cTn id="31" dur="1000"/>
                                        <p:tgtEl>
                                          <p:spTgt spid="91"/>
                                        </p:tgtEl>
                                      </p:cBhvr>
                                    </p:animEffect>
                                  </p:childTnLst>
                                </p:cTn>
                              </p:par>
                              <p:par>
                                <p:cTn id="32" presetID="52" presetClass="entr" presetSubtype="0" fill="hold" nodeType="withEffect">
                                  <p:stCondLst>
                                    <p:cond delay="0"/>
                                  </p:stCondLst>
                                  <p:childTnLst>
                                    <p:set>
                                      <p:cBhvr>
                                        <p:cTn id="33" dur="1" fill="hold">
                                          <p:stCondLst>
                                            <p:cond delay="0"/>
                                          </p:stCondLst>
                                        </p:cTn>
                                        <p:tgtEl>
                                          <p:spTgt spid="94"/>
                                        </p:tgtEl>
                                        <p:attrNameLst>
                                          <p:attrName>style.visibility</p:attrName>
                                        </p:attrNameLst>
                                      </p:cBhvr>
                                      <p:to>
                                        <p:strVal val="visible"/>
                                      </p:to>
                                    </p:set>
                                    <p:animScale>
                                      <p:cBhvr>
                                        <p:cTn id="34" dur="1000" decel="50000" fill="hold">
                                          <p:stCondLst>
                                            <p:cond delay="0"/>
                                          </p:stCondLst>
                                        </p:cTn>
                                        <p:tgtEl>
                                          <p:spTgt spid="9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94"/>
                                        </p:tgtEl>
                                        <p:attrNameLst>
                                          <p:attrName>ppt_x</p:attrName>
                                          <p:attrName>ppt_y</p:attrName>
                                        </p:attrNameLst>
                                      </p:cBhvr>
                                    </p:animMotion>
                                    <p:animEffect transition="in" filter="fade">
                                      <p:cBhvr>
                                        <p:cTn id="36" dur="1000"/>
                                        <p:tgtEl>
                                          <p:spTgt spid="94"/>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fade">
                                      <p:cBhvr>
                                        <p:cTn id="44" dur="500"/>
                                        <p:tgtEl>
                                          <p:spTgt spid="80"/>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500"/>
                                        <p:tgtEl>
                                          <p:spTgt spid="84"/>
                                        </p:tgtEl>
                                      </p:cBhvr>
                                    </p:animEffect>
                                  </p:childTnLst>
                                </p:cTn>
                              </p:par>
                            </p:childTnLst>
                          </p:cTn>
                        </p:par>
                        <p:par>
                          <p:cTn id="49" fill="hold">
                            <p:stCondLst>
                              <p:cond delay="3500"/>
                            </p:stCondLst>
                            <p:childTnLst>
                              <p:par>
                                <p:cTn id="50" presetID="16" presetClass="entr" presetSubtype="21" fill="hold" grpId="0" nodeType="afterEffect">
                                  <p:stCondLst>
                                    <p:cond delay="0"/>
                                  </p:stCondLst>
                                  <p:childTnLst>
                                    <p:set>
                                      <p:cBhvr>
                                        <p:cTn id="51" dur="1" fill="hold">
                                          <p:stCondLst>
                                            <p:cond delay="0"/>
                                          </p:stCondLst>
                                        </p:cTn>
                                        <p:tgtEl>
                                          <p:spTgt spid="97"/>
                                        </p:tgtEl>
                                        <p:attrNameLst>
                                          <p:attrName>style.visibility</p:attrName>
                                        </p:attrNameLst>
                                      </p:cBhvr>
                                      <p:to>
                                        <p:strVal val="visible"/>
                                      </p:to>
                                    </p:set>
                                    <p:animEffect transition="in" filter="barn(inVertical)">
                                      <p:cBhvr>
                                        <p:cTn id="52" dur="500"/>
                                        <p:tgtEl>
                                          <p:spTgt spid="97"/>
                                        </p:tgtEl>
                                      </p:cBhvr>
                                    </p:animEffect>
                                  </p:childTnLst>
                                </p:cTn>
                              </p:par>
                            </p:childTnLst>
                          </p:cTn>
                        </p:par>
                        <p:par>
                          <p:cTn id="53" fill="hold">
                            <p:stCondLst>
                              <p:cond delay="4000"/>
                            </p:stCondLst>
                            <p:childTnLst>
                              <p:par>
                                <p:cTn id="54" presetID="16" presetClass="entr" presetSubtype="21" fill="hold" grpId="0" nodeType="afterEffect">
                                  <p:stCondLst>
                                    <p:cond delay="0"/>
                                  </p:stCondLst>
                                  <p:childTnLst>
                                    <p:set>
                                      <p:cBhvr>
                                        <p:cTn id="55" dur="1" fill="hold">
                                          <p:stCondLst>
                                            <p:cond delay="0"/>
                                          </p:stCondLst>
                                        </p:cTn>
                                        <p:tgtEl>
                                          <p:spTgt spid="98"/>
                                        </p:tgtEl>
                                        <p:attrNameLst>
                                          <p:attrName>style.visibility</p:attrName>
                                        </p:attrNameLst>
                                      </p:cBhvr>
                                      <p:to>
                                        <p:strVal val="visible"/>
                                      </p:to>
                                    </p:set>
                                    <p:animEffect transition="in" filter="barn(inVertical)">
                                      <p:cBhvr>
                                        <p:cTn id="56" dur="500"/>
                                        <p:tgtEl>
                                          <p:spTgt spid="98"/>
                                        </p:tgtEl>
                                      </p:cBhvr>
                                    </p:animEffect>
                                  </p:childTnLst>
                                </p:cTn>
                              </p:par>
                            </p:childTnLst>
                          </p:cTn>
                        </p:par>
                        <p:par>
                          <p:cTn id="57" fill="hold">
                            <p:stCondLst>
                              <p:cond delay="4500"/>
                            </p:stCondLst>
                            <p:childTnLst>
                              <p:par>
                                <p:cTn id="58" presetID="16" presetClass="entr" presetSubtype="21" fill="hold" grpId="0" nodeType="after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barn(inVertical)">
                                      <p:cBhvr>
                                        <p:cTn id="6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0" grpId="0"/>
      <p:bldP spid="80" grpId="0"/>
      <p:bldP spid="84" grpId="0"/>
      <p:bldP spid="97" grpId="0"/>
      <p:bldP spid="98" grpId="0"/>
      <p:bldP spid="9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a:latin typeface="+mj-ea"/>
                <a:ea typeface="+mj-ea"/>
              </a:rPr>
              <a:t>点击输入主标题</a:t>
            </a:r>
          </a:p>
        </p:txBody>
      </p:sp>
      <p:grpSp>
        <p:nvGrpSpPr>
          <p:cNvPr id="4" name="组合 3"/>
          <p:cNvGrpSpPr/>
          <p:nvPr/>
        </p:nvGrpSpPr>
        <p:grpSpPr>
          <a:xfrm>
            <a:off x="5493785" y="1556792"/>
            <a:ext cx="1794764" cy="1794763"/>
            <a:chOff x="5493785" y="1556792"/>
            <a:chExt cx="1794764" cy="1794763"/>
          </a:xfrm>
        </p:grpSpPr>
        <p:sp>
          <p:nvSpPr>
            <p:cNvPr id="52" name="泪滴形 51"/>
            <p:cNvSpPr/>
            <p:nvPr/>
          </p:nvSpPr>
          <p:spPr>
            <a:xfrm flipH="1">
              <a:off x="5493785" y="1556792"/>
              <a:ext cx="1794764" cy="1794763"/>
            </a:xfrm>
            <a:prstGeom prst="teardrop">
              <a:avLst/>
            </a:prstGeom>
            <a:solidFill>
              <a:srgbClr val="0297F0"/>
            </a:solidFill>
            <a:ln w="28575">
              <a:gradFill flip="none" rotWithShape="1">
                <a:gsLst>
                  <a:gs pos="100000">
                    <a:srgbClr val="FFFFFF"/>
                  </a:gs>
                  <a:gs pos="0">
                    <a:srgbClr val="D9D9DA"/>
                  </a:gs>
                </a:gsLst>
                <a:lin ang="13500000" scaled="1"/>
                <a:tileRect/>
              </a:gradFill>
            </a:ln>
            <a:effectLst>
              <a:outerShdw blurRad="101600" dist="63500" dir="78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Impact" panose="020B0806030902050204" pitchFamily="34" charset="0"/>
              </a:endParaRPr>
            </a:p>
          </p:txBody>
        </p:sp>
        <p:sp>
          <p:nvSpPr>
            <p:cNvPr id="53" name="Freeform 307"/>
            <p:cNvSpPr>
              <a:spLocks noChangeAspect="1" noEditPoints="1"/>
            </p:cNvSpPr>
            <p:nvPr/>
          </p:nvSpPr>
          <p:spPr bwMode="auto">
            <a:xfrm>
              <a:off x="6617539" y="1936764"/>
              <a:ext cx="307005" cy="448505"/>
            </a:xfrm>
            <a:custGeom>
              <a:avLst/>
              <a:gdLst>
                <a:gd name="T0" fmla="*/ 151 w 243"/>
                <a:gd name="T1" fmla="*/ 4 h 354"/>
                <a:gd name="T2" fmla="*/ 236 w 243"/>
                <a:gd name="T3" fmla="*/ 91 h 354"/>
                <a:gd name="T4" fmla="*/ 212 w 243"/>
                <a:gd name="T5" fmla="*/ 202 h 354"/>
                <a:gd name="T6" fmla="*/ 201 w 243"/>
                <a:gd name="T7" fmla="*/ 243 h 354"/>
                <a:gd name="T8" fmla="*/ 199 w 243"/>
                <a:gd name="T9" fmla="*/ 276 h 354"/>
                <a:gd name="T10" fmla="*/ 183 w 243"/>
                <a:gd name="T11" fmla="*/ 322 h 354"/>
                <a:gd name="T12" fmla="*/ 143 w 243"/>
                <a:gd name="T13" fmla="*/ 354 h 354"/>
                <a:gd name="T14" fmla="*/ 63 w 243"/>
                <a:gd name="T15" fmla="*/ 328 h 354"/>
                <a:gd name="T16" fmla="*/ 43 w 243"/>
                <a:gd name="T17" fmla="*/ 281 h 354"/>
                <a:gd name="T18" fmla="*/ 43 w 243"/>
                <a:gd name="T19" fmla="*/ 253 h 354"/>
                <a:gd name="T20" fmla="*/ 39 w 243"/>
                <a:gd name="T21" fmla="*/ 231 h 354"/>
                <a:gd name="T22" fmla="*/ 10 w 243"/>
                <a:gd name="T23" fmla="*/ 163 h 354"/>
                <a:gd name="T24" fmla="*/ 74 w 243"/>
                <a:gd name="T25" fmla="*/ 10 h 354"/>
                <a:gd name="T26" fmla="*/ 114 w 243"/>
                <a:gd name="T27" fmla="*/ 0 h 354"/>
                <a:gd name="T28" fmla="*/ 121 w 243"/>
                <a:gd name="T29" fmla="*/ 245 h 354"/>
                <a:gd name="T30" fmla="*/ 180 w 243"/>
                <a:gd name="T31" fmla="*/ 233 h 354"/>
                <a:gd name="T32" fmla="*/ 205 w 243"/>
                <a:gd name="T33" fmla="*/ 168 h 354"/>
                <a:gd name="T34" fmla="*/ 182 w 243"/>
                <a:gd name="T35" fmla="*/ 44 h 354"/>
                <a:gd name="T36" fmla="*/ 26 w 243"/>
                <a:gd name="T37" fmla="*/ 138 h 354"/>
                <a:gd name="T38" fmla="*/ 62 w 243"/>
                <a:gd name="T39" fmla="*/ 235 h 354"/>
                <a:gd name="T40" fmla="*/ 121 w 243"/>
                <a:gd name="T41" fmla="*/ 245 h 354"/>
                <a:gd name="T42" fmla="*/ 74 w 243"/>
                <a:gd name="T43" fmla="*/ 254 h 354"/>
                <a:gd name="T44" fmla="*/ 74 w 243"/>
                <a:gd name="T45" fmla="*/ 274 h 354"/>
                <a:gd name="T46" fmla="*/ 169 w 243"/>
                <a:gd name="T47" fmla="*/ 274 h 354"/>
                <a:gd name="T48" fmla="*/ 169 w 243"/>
                <a:gd name="T49" fmla="*/ 254 h 354"/>
                <a:gd name="T50" fmla="*/ 121 w 243"/>
                <a:gd name="T51" fmla="*/ 283 h 354"/>
                <a:gd name="T52" fmla="*/ 64 w 243"/>
                <a:gd name="T53" fmla="*/ 289 h 354"/>
                <a:gd name="T54" fmla="*/ 140 w 243"/>
                <a:gd name="T55" fmla="*/ 303 h 354"/>
                <a:gd name="T56" fmla="*/ 178 w 243"/>
                <a:gd name="T57" fmla="*/ 297 h 354"/>
                <a:gd name="T58" fmla="*/ 121 w 243"/>
                <a:gd name="T59" fmla="*/ 283 h 354"/>
                <a:gd name="T60" fmla="*/ 100 w 243"/>
                <a:gd name="T61" fmla="*/ 332 h 354"/>
                <a:gd name="T62" fmla="*/ 159 w 243"/>
                <a:gd name="T63" fmla="*/ 31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 h="354">
                  <a:moveTo>
                    <a:pt x="128" y="0"/>
                  </a:moveTo>
                  <a:cubicBezTo>
                    <a:pt x="136" y="1"/>
                    <a:pt x="144" y="2"/>
                    <a:pt x="151" y="4"/>
                  </a:cubicBezTo>
                  <a:cubicBezTo>
                    <a:pt x="172" y="9"/>
                    <a:pt x="190" y="20"/>
                    <a:pt x="205" y="35"/>
                  </a:cubicBezTo>
                  <a:cubicBezTo>
                    <a:pt x="221" y="51"/>
                    <a:pt x="231" y="69"/>
                    <a:pt x="236" y="91"/>
                  </a:cubicBezTo>
                  <a:cubicBezTo>
                    <a:pt x="243" y="121"/>
                    <a:pt x="240" y="149"/>
                    <a:pt x="225" y="177"/>
                  </a:cubicBezTo>
                  <a:cubicBezTo>
                    <a:pt x="221" y="185"/>
                    <a:pt x="216" y="194"/>
                    <a:pt x="212" y="202"/>
                  </a:cubicBezTo>
                  <a:cubicBezTo>
                    <a:pt x="206" y="214"/>
                    <a:pt x="203" y="226"/>
                    <a:pt x="202" y="238"/>
                  </a:cubicBezTo>
                  <a:cubicBezTo>
                    <a:pt x="202" y="240"/>
                    <a:pt x="201" y="241"/>
                    <a:pt x="201" y="243"/>
                  </a:cubicBezTo>
                  <a:cubicBezTo>
                    <a:pt x="200" y="246"/>
                    <a:pt x="200" y="255"/>
                    <a:pt x="200" y="258"/>
                  </a:cubicBezTo>
                  <a:cubicBezTo>
                    <a:pt x="202" y="264"/>
                    <a:pt x="201" y="270"/>
                    <a:pt x="199" y="276"/>
                  </a:cubicBezTo>
                  <a:cubicBezTo>
                    <a:pt x="198" y="278"/>
                    <a:pt x="198" y="279"/>
                    <a:pt x="199" y="281"/>
                  </a:cubicBezTo>
                  <a:cubicBezTo>
                    <a:pt x="205" y="297"/>
                    <a:pt x="198" y="314"/>
                    <a:pt x="183" y="322"/>
                  </a:cubicBezTo>
                  <a:cubicBezTo>
                    <a:pt x="181" y="322"/>
                    <a:pt x="180" y="324"/>
                    <a:pt x="180" y="325"/>
                  </a:cubicBezTo>
                  <a:cubicBezTo>
                    <a:pt x="173" y="342"/>
                    <a:pt x="161" y="353"/>
                    <a:pt x="143" y="354"/>
                  </a:cubicBezTo>
                  <a:cubicBezTo>
                    <a:pt x="127" y="354"/>
                    <a:pt x="111" y="354"/>
                    <a:pt x="96" y="353"/>
                  </a:cubicBezTo>
                  <a:cubicBezTo>
                    <a:pt x="80" y="352"/>
                    <a:pt x="69" y="342"/>
                    <a:pt x="63" y="328"/>
                  </a:cubicBezTo>
                  <a:cubicBezTo>
                    <a:pt x="62" y="324"/>
                    <a:pt x="60" y="322"/>
                    <a:pt x="57" y="321"/>
                  </a:cubicBezTo>
                  <a:cubicBezTo>
                    <a:pt x="43" y="313"/>
                    <a:pt x="37" y="296"/>
                    <a:pt x="43" y="281"/>
                  </a:cubicBezTo>
                  <a:cubicBezTo>
                    <a:pt x="44" y="279"/>
                    <a:pt x="44" y="278"/>
                    <a:pt x="43" y="276"/>
                  </a:cubicBezTo>
                  <a:cubicBezTo>
                    <a:pt x="40" y="268"/>
                    <a:pt x="40" y="261"/>
                    <a:pt x="43" y="253"/>
                  </a:cubicBezTo>
                  <a:cubicBezTo>
                    <a:pt x="43" y="252"/>
                    <a:pt x="43" y="250"/>
                    <a:pt x="43" y="248"/>
                  </a:cubicBezTo>
                  <a:cubicBezTo>
                    <a:pt x="41" y="242"/>
                    <a:pt x="40" y="237"/>
                    <a:pt x="39" y="231"/>
                  </a:cubicBezTo>
                  <a:cubicBezTo>
                    <a:pt x="37" y="218"/>
                    <a:pt x="32" y="206"/>
                    <a:pt x="26" y="195"/>
                  </a:cubicBezTo>
                  <a:cubicBezTo>
                    <a:pt x="21" y="184"/>
                    <a:pt x="15" y="174"/>
                    <a:pt x="10" y="163"/>
                  </a:cubicBezTo>
                  <a:cubicBezTo>
                    <a:pt x="2" y="143"/>
                    <a:pt x="0" y="121"/>
                    <a:pt x="4" y="100"/>
                  </a:cubicBezTo>
                  <a:cubicBezTo>
                    <a:pt x="11" y="57"/>
                    <a:pt x="35" y="27"/>
                    <a:pt x="74" y="10"/>
                  </a:cubicBezTo>
                  <a:cubicBezTo>
                    <a:pt x="86" y="4"/>
                    <a:pt x="98" y="1"/>
                    <a:pt x="111" y="1"/>
                  </a:cubicBezTo>
                  <a:cubicBezTo>
                    <a:pt x="112" y="0"/>
                    <a:pt x="113" y="0"/>
                    <a:pt x="114" y="0"/>
                  </a:cubicBezTo>
                  <a:lnTo>
                    <a:pt x="128" y="0"/>
                  </a:lnTo>
                  <a:close/>
                  <a:moveTo>
                    <a:pt x="121" y="245"/>
                  </a:moveTo>
                  <a:cubicBezTo>
                    <a:pt x="136" y="245"/>
                    <a:pt x="151" y="245"/>
                    <a:pt x="167" y="245"/>
                  </a:cubicBezTo>
                  <a:cubicBezTo>
                    <a:pt x="176" y="245"/>
                    <a:pt x="179" y="242"/>
                    <a:pt x="180" y="233"/>
                  </a:cubicBezTo>
                  <a:cubicBezTo>
                    <a:pt x="182" y="223"/>
                    <a:pt x="184" y="213"/>
                    <a:pt x="187" y="203"/>
                  </a:cubicBezTo>
                  <a:cubicBezTo>
                    <a:pt x="192" y="191"/>
                    <a:pt x="199" y="180"/>
                    <a:pt x="205" y="168"/>
                  </a:cubicBezTo>
                  <a:cubicBezTo>
                    <a:pt x="212" y="156"/>
                    <a:pt x="216" y="143"/>
                    <a:pt x="217" y="128"/>
                  </a:cubicBezTo>
                  <a:cubicBezTo>
                    <a:pt x="220" y="94"/>
                    <a:pt x="208" y="66"/>
                    <a:pt x="182" y="44"/>
                  </a:cubicBezTo>
                  <a:cubicBezTo>
                    <a:pt x="149" y="17"/>
                    <a:pt x="106" y="15"/>
                    <a:pt x="70" y="37"/>
                  </a:cubicBezTo>
                  <a:cubicBezTo>
                    <a:pt x="35" y="58"/>
                    <a:pt x="19" y="98"/>
                    <a:pt x="26" y="138"/>
                  </a:cubicBezTo>
                  <a:cubicBezTo>
                    <a:pt x="28" y="152"/>
                    <a:pt x="35" y="165"/>
                    <a:pt x="42" y="177"/>
                  </a:cubicBezTo>
                  <a:cubicBezTo>
                    <a:pt x="52" y="195"/>
                    <a:pt x="60" y="214"/>
                    <a:pt x="62" y="235"/>
                  </a:cubicBezTo>
                  <a:cubicBezTo>
                    <a:pt x="62" y="242"/>
                    <a:pt x="66" y="245"/>
                    <a:pt x="73" y="245"/>
                  </a:cubicBezTo>
                  <a:cubicBezTo>
                    <a:pt x="89" y="245"/>
                    <a:pt x="105" y="245"/>
                    <a:pt x="121" y="245"/>
                  </a:cubicBezTo>
                  <a:moveTo>
                    <a:pt x="121" y="254"/>
                  </a:moveTo>
                  <a:cubicBezTo>
                    <a:pt x="105" y="254"/>
                    <a:pt x="89" y="254"/>
                    <a:pt x="74" y="254"/>
                  </a:cubicBezTo>
                  <a:cubicBezTo>
                    <a:pt x="69" y="254"/>
                    <a:pt x="65" y="256"/>
                    <a:pt x="64" y="260"/>
                  </a:cubicBezTo>
                  <a:cubicBezTo>
                    <a:pt x="61" y="267"/>
                    <a:pt x="66" y="274"/>
                    <a:pt x="74" y="274"/>
                  </a:cubicBezTo>
                  <a:cubicBezTo>
                    <a:pt x="96" y="274"/>
                    <a:pt x="118" y="274"/>
                    <a:pt x="140" y="274"/>
                  </a:cubicBezTo>
                  <a:cubicBezTo>
                    <a:pt x="149" y="274"/>
                    <a:pt x="159" y="274"/>
                    <a:pt x="169" y="274"/>
                  </a:cubicBezTo>
                  <a:cubicBezTo>
                    <a:pt x="173" y="274"/>
                    <a:pt x="176" y="272"/>
                    <a:pt x="178" y="268"/>
                  </a:cubicBezTo>
                  <a:cubicBezTo>
                    <a:pt x="181" y="261"/>
                    <a:pt x="176" y="254"/>
                    <a:pt x="169" y="254"/>
                  </a:cubicBezTo>
                  <a:cubicBezTo>
                    <a:pt x="153" y="254"/>
                    <a:pt x="137" y="254"/>
                    <a:pt x="121" y="254"/>
                  </a:cubicBezTo>
                  <a:moveTo>
                    <a:pt x="121" y="283"/>
                  </a:moveTo>
                  <a:cubicBezTo>
                    <a:pt x="105" y="283"/>
                    <a:pt x="89" y="283"/>
                    <a:pt x="74" y="283"/>
                  </a:cubicBezTo>
                  <a:cubicBezTo>
                    <a:pt x="69" y="283"/>
                    <a:pt x="65" y="285"/>
                    <a:pt x="64" y="289"/>
                  </a:cubicBezTo>
                  <a:cubicBezTo>
                    <a:pt x="61" y="296"/>
                    <a:pt x="66" y="303"/>
                    <a:pt x="74" y="303"/>
                  </a:cubicBezTo>
                  <a:cubicBezTo>
                    <a:pt x="96" y="303"/>
                    <a:pt x="118" y="303"/>
                    <a:pt x="140" y="303"/>
                  </a:cubicBezTo>
                  <a:cubicBezTo>
                    <a:pt x="149" y="303"/>
                    <a:pt x="159" y="303"/>
                    <a:pt x="169" y="303"/>
                  </a:cubicBezTo>
                  <a:cubicBezTo>
                    <a:pt x="173" y="303"/>
                    <a:pt x="176" y="301"/>
                    <a:pt x="178" y="297"/>
                  </a:cubicBezTo>
                  <a:cubicBezTo>
                    <a:pt x="181" y="290"/>
                    <a:pt x="176" y="283"/>
                    <a:pt x="169" y="283"/>
                  </a:cubicBezTo>
                  <a:cubicBezTo>
                    <a:pt x="153" y="283"/>
                    <a:pt x="137" y="283"/>
                    <a:pt x="121" y="283"/>
                  </a:cubicBezTo>
                  <a:moveTo>
                    <a:pt x="82" y="313"/>
                  </a:moveTo>
                  <a:cubicBezTo>
                    <a:pt x="82" y="323"/>
                    <a:pt x="90" y="331"/>
                    <a:pt x="100" y="332"/>
                  </a:cubicBezTo>
                  <a:cubicBezTo>
                    <a:pt x="114" y="332"/>
                    <a:pt x="128" y="332"/>
                    <a:pt x="142" y="332"/>
                  </a:cubicBezTo>
                  <a:cubicBezTo>
                    <a:pt x="152" y="331"/>
                    <a:pt x="159" y="323"/>
                    <a:pt x="159" y="313"/>
                  </a:cubicBezTo>
                  <a:lnTo>
                    <a:pt x="82" y="3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Impact" panose="020B0806030902050204" pitchFamily="34" charset="0"/>
              </a:endParaRPr>
            </a:p>
          </p:txBody>
        </p:sp>
        <p:sp>
          <p:nvSpPr>
            <p:cNvPr id="54" name="文本框 53"/>
            <p:cNvSpPr txBox="1"/>
            <p:nvPr/>
          </p:nvSpPr>
          <p:spPr>
            <a:xfrm>
              <a:off x="5631426" y="2082474"/>
              <a:ext cx="466794" cy="461665"/>
            </a:xfrm>
            <a:prstGeom prst="rect">
              <a:avLst/>
            </a:prstGeom>
            <a:noFill/>
          </p:spPr>
          <p:txBody>
            <a:bodyPr wrap="none" rtlCol="0">
              <a:spAutoFit/>
            </a:bodyPr>
            <a:lstStyle/>
            <a:p>
              <a:r>
                <a:rPr lang="en-US" altLang="zh-CN" sz="2400" dirty="0">
                  <a:solidFill>
                    <a:schemeClr val="bg1"/>
                  </a:solidFill>
                  <a:latin typeface="Impact" panose="020B0806030902050204" pitchFamily="34" charset="0"/>
                  <a:ea typeface="Microsoft YaHei UI" panose="020B0503020204020204" pitchFamily="34" charset="-122"/>
                  <a:cs typeface="Arial" panose="020B0604020202020204" pitchFamily="34" charset="0"/>
                </a:rPr>
                <a:t>01</a:t>
              </a:r>
              <a:endParaRPr lang="zh-CN" altLang="en-US" sz="2400" dirty="0">
                <a:solidFill>
                  <a:schemeClr val="bg1"/>
                </a:solidFill>
                <a:latin typeface="Impact" panose="020B0806030902050204" pitchFamily="34" charset="0"/>
                <a:ea typeface="Microsoft YaHei UI" panose="020B0503020204020204" pitchFamily="34" charset="-122"/>
                <a:cs typeface="Arial" panose="020B0604020202020204" pitchFamily="34" charset="0"/>
              </a:endParaRPr>
            </a:p>
          </p:txBody>
        </p:sp>
        <p:sp>
          <p:nvSpPr>
            <p:cNvPr id="78" name="文本框 77"/>
            <p:cNvSpPr txBox="1"/>
            <p:nvPr/>
          </p:nvSpPr>
          <p:spPr>
            <a:xfrm>
              <a:off x="5626445" y="2505257"/>
              <a:ext cx="1594740" cy="400110"/>
            </a:xfrm>
            <a:prstGeom prst="rect">
              <a:avLst/>
            </a:prstGeom>
            <a:noFill/>
          </p:spPr>
          <p:txBody>
            <a:bodyPr wrap="square" rtlCol="0">
              <a:spAutoFit/>
            </a:bodyPr>
            <a:lstStyle/>
            <a:p>
              <a:r>
                <a:rPr lang="zh-CN" altLang="en-US" sz="2000" b="1" dirty="0">
                  <a:solidFill>
                    <a:schemeClr val="bg1"/>
                  </a:solidFill>
                  <a:latin typeface="微软雅黑" pitchFamily="34" charset="-122"/>
                  <a:ea typeface="微软雅黑" pitchFamily="34" charset="-122"/>
                </a:rPr>
                <a:t>添加标题</a:t>
              </a:r>
              <a:endParaRPr lang="en-US" altLang="zh-CN" sz="2000" b="1" dirty="0">
                <a:solidFill>
                  <a:schemeClr val="bg1"/>
                </a:solidFill>
                <a:latin typeface="微软雅黑" pitchFamily="34" charset="-122"/>
                <a:ea typeface="微软雅黑" pitchFamily="34" charset="-122"/>
              </a:endParaRPr>
            </a:p>
          </p:txBody>
        </p:sp>
      </p:grpSp>
      <p:grpSp>
        <p:nvGrpSpPr>
          <p:cNvPr id="7" name="组合 6"/>
          <p:cNvGrpSpPr/>
          <p:nvPr/>
        </p:nvGrpSpPr>
        <p:grpSpPr>
          <a:xfrm>
            <a:off x="5493785" y="3492448"/>
            <a:ext cx="1843620" cy="1794763"/>
            <a:chOff x="5493785" y="3492448"/>
            <a:chExt cx="1843620" cy="1794763"/>
          </a:xfrm>
        </p:grpSpPr>
        <p:sp>
          <p:nvSpPr>
            <p:cNvPr id="69" name="泪滴形 68"/>
            <p:cNvSpPr/>
            <p:nvPr/>
          </p:nvSpPr>
          <p:spPr>
            <a:xfrm flipH="1" flipV="1">
              <a:off x="5493785" y="3492448"/>
              <a:ext cx="1794764" cy="1794763"/>
            </a:xfrm>
            <a:prstGeom prst="teardrop">
              <a:avLst/>
            </a:prstGeom>
            <a:solidFill>
              <a:srgbClr val="0297F0"/>
            </a:solidFill>
            <a:ln w="28575">
              <a:gradFill flip="none" rotWithShape="1">
                <a:gsLst>
                  <a:gs pos="100000">
                    <a:srgbClr val="FFFFFF"/>
                  </a:gs>
                  <a:gs pos="0">
                    <a:srgbClr val="D9D9DA"/>
                  </a:gs>
                </a:gsLst>
                <a:lin ang="8100000" scaled="1"/>
                <a:tileRect/>
              </a:gradFill>
            </a:ln>
            <a:effectLst>
              <a:outerShdw blurRad="101600" dist="635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Impact" panose="020B0806030902050204" pitchFamily="34" charset="0"/>
              </a:endParaRPr>
            </a:p>
          </p:txBody>
        </p:sp>
        <p:grpSp>
          <p:nvGrpSpPr>
            <p:cNvPr id="70" name="组合 69"/>
            <p:cNvGrpSpPr>
              <a:grpSpLocks noChangeAspect="1"/>
            </p:cNvGrpSpPr>
            <p:nvPr/>
          </p:nvGrpSpPr>
          <p:grpSpPr>
            <a:xfrm>
              <a:off x="6556138" y="4057276"/>
              <a:ext cx="429808" cy="311799"/>
              <a:chOff x="4640263" y="2546350"/>
              <a:chExt cx="630238" cy="457200"/>
            </a:xfrm>
            <a:solidFill>
              <a:schemeClr val="accent3"/>
            </a:solidFill>
          </p:grpSpPr>
          <p:sp>
            <p:nvSpPr>
              <p:cNvPr id="72" name="Oval 8"/>
              <p:cNvSpPr>
                <a:spLocks noChangeArrowheads="1"/>
              </p:cNvSpPr>
              <p:nvPr/>
            </p:nvSpPr>
            <p:spPr bwMode="auto">
              <a:xfrm>
                <a:off x="4940300" y="2706688"/>
                <a:ext cx="187325" cy="18415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Impact" panose="020B0806030902050204" pitchFamily="34" charset="0"/>
                </a:endParaRPr>
              </a:p>
            </p:txBody>
          </p:sp>
          <p:sp>
            <p:nvSpPr>
              <p:cNvPr id="73" name="Freeform 9"/>
              <p:cNvSpPr>
                <a:spLocks noEditPoints="1"/>
              </p:cNvSpPr>
              <p:nvPr/>
            </p:nvSpPr>
            <p:spPr bwMode="auto">
              <a:xfrm>
                <a:off x="4640263" y="2546350"/>
                <a:ext cx="630238" cy="457200"/>
              </a:xfrm>
              <a:custGeom>
                <a:avLst/>
                <a:gdLst>
                  <a:gd name="T0" fmla="*/ 146 w 168"/>
                  <a:gd name="T1" fmla="*/ 12 h 122"/>
                  <a:gd name="T2" fmla="*/ 135 w 168"/>
                  <a:gd name="T3" fmla="*/ 12 h 122"/>
                  <a:gd name="T4" fmla="*/ 121 w 168"/>
                  <a:gd name="T5" fmla="*/ 0 h 122"/>
                  <a:gd name="T6" fmla="*/ 84 w 168"/>
                  <a:gd name="T7" fmla="*/ 0 h 122"/>
                  <a:gd name="T8" fmla="*/ 73 w 168"/>
                  <a:gd name="T9" fmla="*/ 12 h 122"/>
                  <a:gd name="T10" fmla="*/ 50 w 168"/>
                  <a:gd name="T11" fmla="*/ 12 h 122"/>
                  <a:gd name="T12" fmla="*/ 43 w 168"/>
                  <a:gd name="T13" fmla="*/ 5 h 122"/>
                  <a:gd name="T14" fmla="*/ 27 w 168"/>
                  <a:gd name="T15" fmla="*/ 5 h 122"/>
                  <a:gd name="T16" fmla="*/ 20 w 168"/>
                  <a:gd name="T17" fmla="*/ 12 h 122"/>
                  <a:gd name="T18" fmla="*/ 0 w 168"/>
                  <a:gd name="T19" fmla="*/ 34 h 122"/>
                  <a:gd name="T20" fmla="*/ 0 w 168"/>
                  <a:gd name="T21" fmla="*/ 99 h 122"/>
                  <a:gd name="T22" fmla="*/ 22 w 168"/>
                  <a:gd name="T23" fmla="*/ 122 h 122"/>
                  <a:gd name="T24" fmla="*/ 146 w 168"/>
                  <a:gd name="T25" fmla="*/ 122 h 122"/>
                  <a:gd name="T26" fmla="*/ 168 w 168"/>
                  <a:gd name="T27" fmla="*/ 99 h 122"/>
                  <a:gd name="T28" fmla="*/ 168 w 168"/>
                  <a:gd name="T29" fmla="*/ 34 h 122"/>
                  <a:gd name="T30" fmla="*/ 146 w 168"/>
                  <a:gd name="T31" fmla="*/ 12 h 122"/>
                  <a:gd name="T32" fmla="*/ 20 w 168"/>
                  <a:gd name="T33" fmla="*/ 94 h 122"/>
                  <a:gd name="T34" fmla="*/ 16 w 168"/>
                  <a:gd name="T35" fmla="*/ 98 h 122"/>
                  <a:gd name="T36" fmla="*/ 12 w 168"/>
                  <a:gd name="T37" fmla="*/ 94 h 122"/>
                  <a:gd name="T38" fmla="*/ 12 w 168"/>
                  <a:gd name="T39" fmla="*/ 49 h 122"/>
                  <a:gd name="T40" fmla="*/ 16 w 168"/>
                  <a:gd name="T41" fmla="*/ 45 h 122"/>
                  <a:gd name="T42" fmla="*/ 20 w 168"/>
                  <a:gd name="T43" fmla="*/ 49 h 122"/>
                  <a:gd name="T44" fmla="*/ 20 w 168"/>
                  <a:gd name="T45" fmla="*/ 94 h 122"/>
                  <a:gd name="T46" fmla="*/ 45 w 168"/>
                  <a:gd name="T47" fmla="*/ 29 h 122"/>
                  <a:gd name="T48" fmla="*/ 41 w 168"/>
                  <a:gd name="T49" fmla="*/ 33 h 122"/>
                  <a:gd name="T50" fmla="*/ 30 w 168"/>
                  <a:gd name="T51" fmla="*/ 33 h 122"/>
                  <a:gd name="T52" fmla="*/ 25 w 168"/>
                  <a:gd name="T53" fmla="*/ 29 h 122"/>
                  <a:gd name="T54" fmla="*/ 25 w 168"/>
                  <a:gd name="T55" fmla="*/ 26 h 122"/>
                  <a:gd name="T56" fmla="*/ 30 w 168"/>
                  <a:gd name="T57" fmla="*/ 22 h 122"/>
                  <a:gd name="T58" fmla="*/ 41 w 168"/>
                  <a:gd name="T59" fmla="*/ 22 h 122"/>
                  <a:gd name="T60" fmla="*/ 45 w 168"/>
                  <a:gd name="T61" fmla="*/ 26 h 122"/>
                  <a:gd name="T62" fmla="*/ 45 w 168"/>
                  <a:gd name="T63" fmla="*/ 29 h 122"/>
                  <a:gd name="T64" fmla="*/ 105 w 168"/>
                  <a:gd name="T65" fmla="*/ 103 h 122"/>
                  <a:gd name="T66" fmla="*/ 69 w 168"/>
                  <a:gd name="T67" fmla="*/ 67 h 122"/>
                  <a:gd name="T68" fmla="*/ 105 w 168"/>
                  <a:gd name="T69" fmla="*/ 32 h 122"/>
                  <a:gd name="T70" fmla="*/ 140 w 168"/>
                  <a:gd name="T71" fmla="*/ 67 h 122"/>
                  <a:gd name="T72" fmla="*/ 105 w 168"/>
                  <a:gd name="T73" fmla="*/ 10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8" h="122">
                    <a:moveTo>
                      <a:pt x="146" y="12"/>
                    </a:moveTo>
                    <a:cubicBezTo>
                      <a:pt x="135" y="12"/>
                      <a:pt x="135" y="12"/>
                      <a:pt x="135" y="12"/>
                    </a:cubicBezTo>
                    <a:cubicBezTo>
                      <a:pt x="121" y="0"/>
                      <a:pt x="121" y="0"/>
                      <a:pt x="121" y="0"/>
                    </a:cubicBezTo>
                    <a:cubicBezTo>
                      <a:pt x="84" y="0"/>
                      <a:pt x="84" y="0"/>
                      <a:pt x="84" y="0"/>
                    </a:cubicBezTo>
                    <a:cubicBezTo>
                      <a:pt x="73" y="12"/>
                      <a:pt x="73" y="12"/>
                      <a:pt x="73" y="12"/>
                    </a:cubicBezTo>
                    <a:cubicBezTo>
                      <a:pt x="50" y="12"/>
                      <a:pt x="50" y="12"/>
                      <a:pt x="50" y="12"/>
                    </a:cubicBezTo>
                    <a:cubicBezTo>
                      <a:pt x="49" y="8"/>
                      <a:pt x="47" y="5"/>
                      <a:pt x="43" y="5"/>
                    </a:cubicBezTo>
                    <a:cubicBezTo>
                      <a:pt x="27" y="5"/>
                      <a:pt x="27" y="5"/>
                      <a:pt x="27" y="5"/>
                    </a:cubicBezTo>
                    <a:cubicBezTo>
                      <a:pt x="24" y="5"/>
                      <a:pt x="21" y="8"/>
                      <a:pt x="20" y="12"/>
                    </a:cubicBezTo>
                    <a:cubicBezTo>
                      <a:pt x="9" y="13"/>
                      <a:pt x="0" y="23"/>
                      <a:pt x="0" y="34"/>
                    </a:cubicBezTo>
                    <a:cubicBezTo>
                      <a:pt x="0" y="99"/>
                      <a:pt x="0" y="99"/>
                      <a:pt x="0" y="99"/>
                    </a:cubicBezTo>
                    <a:cubicBezTo>
                      <a:pt x="0" y="112"/>
                      <a:pt x="10" y="122"/>
                      <a:pt x="22" y="122"/>
                    </a:cubicBezTo>
                    <a:cubicBezTo>
                      <a:pt x="146" y="122"/>
                      <a:pt x="146" y="122"/>
                      <a:pt x="146" y="122"/>
                    </a:cubicBezTo>
                    <a:cubicBezTo>
                      <a:pt x="158" y="122"/>
                      <a:pt x="168" y="112"/>
                      <a:pt x="168" y="99"/>
                    </a:cubicBezTo>
                    <a:cubicBezTo>
                      <a:pt x="168" y="34"/>
                      <a:pt x="168" y="34"/>
                      <a:pt x="168" y="34"/>
                    </a:cubicBezTo>
                    <a:cubicBezTo>
                      <a:pt x="168" y="22"/>
                      <a:pt x="158" y="12"/>
                      <a:pt x="146" y="12"/>
                    </a:cubicBezTo>
                    <a:moveTo>
                      <a:pt x="20" y="94"/>
                    </a:moveTo>
                    <a:cubicBezTo>
                      <a:pt x="20" y="96"/>
                      <a:pt x="18" y="98"/>
                      <a:pt x="16" y="98"/>
                    </a:cubicBezTo>
                    <a:cubicBezTo>
                      <a:pt x="14" y="98"/>
                      <a:pt x="12" y="96"/>
                      <a:pt x="12" y="94"/>
                    </a:cubicBezTo>
                    <a:cubicBezTo>
                      <a:pt x="12" y="49"/>
                      <a:pt x="12" y="49"/>
                      <a:pt x="12" y="49"/>
                    </a:cubicBezTo>
                    <a:cubicBezTo>
                      <a:pt x="12" y="47"/>
                      <a:pt x="14" y="45"/>
                      <a:pt x="16" y="45"/>
                    </a:cubicBezTo>
                    <a:cubicBezTo>
                      <a:pt x="18" y="45"/>
                      <a:pt x="20" y="47"/>
                      <a:pt x="20" y="49"/>
                    </a:cubicBezTo>
                    <a:lnTo>
                      <a:pt x="20" y="94"/>
                    </a:lnTo>
                    <a:close/>
                    <a:moveTo>
                      <a:pt x="45" y="29"/>
                    </a:moveTo>
                    <a:cubicBezTo>
                      <a:pt x="45" y="31"/>
                      <a:pt x="43" y="33"/>
                      <a:pt x="41" y="33"/>
                    </a:cubicBezTo>
                    <a:cubicBezTo>
                      <a:pt x="30" y="33"/>
                      <a:pt x="30" y="33"/>
                      <a:pt x="30" y="33"/>
                    </a:cubicBezTo>
                    <a:cubicBezTo>
                      <a:pt x="27" y="33"/>
                      <a:pt x="25" y="31"/>
                      <a:pt x="25" y="29"/>
                    </a:cubicBezTo>
                    <a:cubicBezTo>
                      <a:pt x="25" y="26"/>
                      <a:pt x="25" y="26"/>
                      <a:pt x="25" y="26"/>
                    </a:cubicBezTo>
                    <a:cubicBezTo>
                      <a:pt x="25" y="24"/>
                      <a:pt x="27" y="22"/>
                      <a:pt x="30" y="22"/>
                    </a:cubicBezTo>
                    <a:cubicBezTo>
                      <a:pt x="41" y="22"/>
                      <a:pt x="41" y="22"/>
                      <a:pt x="41" y="22"/>
                    </a:cubicBezTo>
                    <a:cubicBezTo>
                      <a:pt x="43" y="22"/>
                      <a:pt x="45" y="24"/>
                      <a:pt x="45" y="26"/>
                    </a:cubicBezTo>
                    <a:lnTo>
                      <a:pt x="45" y="29"/>
                    </a:lnTo>
                    <a:close/>
                    <a:moveTo>
                      <a:pt x="105" y="103"/>
                    </a:moveTo>
                    <a:cubicBezTo>
                      <a:pt x="85" y="103"/>
                      <a:pt x="69" y="87"/>
                      <a:pt x="69" y="67"/>
                    </a:cubicBezTo>
                    <a:cubicBezTo>
                      <a:pt x="69" y="48"/>
                      <a:pt x="85" y="32"/>
                      <a:pt x="105" y="32"/>
                    </a:cubicBezTo>
                    <a:cubicBezTo>
                      <a:pt x="124" y="32"/>
                      <a:pt x="140" y="48"/>
                      <a:pt x="140" y="67"/>
                    </a:cubicBezTo>
                    <a:cubicBezTo>
                      <a:pt x="140" y="87"/>
                      <a:pt x="124" y="103"/>
                      <a:pt x="105" y="10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Impact" panose="020B0806030902050204" pitchFamily="34" charset="0"/>
                </a:endParaRPr>
              </a:p>
            </p:txBody>
          </p:sp>
        </p:grpSp>
        <p:sp>
          <p:nvSpPr>
            <p:cNvPr id="71" name="文本框 70"/>
            <p:cNvSpPr txBox="1"/>
            <p:nvPr/>
          </p:nvSpPr>
          <p:spPr>
            <a:xfrm>
              <a:off x="5631426" y="4057276"/>
              <a:ext cx="513282" cy="461665"/>
            </a:xfrm>
            <a:prstGeom prst="rect">
              <a:avLst/>
            </a:prstGeom>
            <a:noFill/>
          </p:spPr>
          <p:txBody>
            <a:bodyPr wrap="none" rtlCol="0">
              <a:spAutoFit/>
            </a:bodyPr>
            <a:lstStyle/>
            <a:p>
              <a:r>
                <a:rPr lang="en-US" altLang="zh-CN" sz="2400" dirty="0">
                  <a:solidFill>
                    <a:schemeClr val="bg1"/>
                  </a:solidFill>
                  <a:latin typeface="Impact" panose="020B0806030902050204" pitchFamily="34" charset="0"/>
                  <a:ea typeface="Microsoft YaHei UI" panose="020B0503020204020204" pitchFamily="34" charset="-122"/>
                  <a:cs typeface="Arial" panose="020B0604020202020204" pitchFamily="34" charset="0"/>
                </a:rPr>
                <a:t>03</a:t>
              </a:r>
              <a:endParaRPr lang="zh-CN" altLang="en-US" sz="2400" dirty="0">
                <a:solidFill>
                  <a:schemeClr val="bg1"/>
                </a:solidFill>
                <a:latin typeface="Impact" panose="020B0806030902050204" pitchFamily="34" charset="0"/>
                <a:ea typeface="Microsoft YaHei UI" panose="020B0503020204020204" pitchFamily="34" charset="-122"/>
                <a:cs typeface="Arial" panose="020B0604020202020204" pitchFamily="34" charset="0"/>
              </a:endParaRPr>
            </a:p>
          </p:txBody>
        </p:sp>
        <p:sp>
          <p:nvSpPr>
            <p:cNvPr id="79" name="文本框 78"/>
            <p:cNvSpPr txBox="1"/>
            <p:nvPr/>
          </p:nvSpPr>
          <p:spPr>
            <a:xfrm>
              <a:off x="5626445" y="4568707"/>
              <a:ext cx="1710960" cy="400110"/>
            </a:xfrm>
            <a:prstGeom prst="rect">
              <a:avLst/>
            </a:prstGeom>
            <a:noFill/>
          </p:spPr>
          <p:txBody>
            <a:bodyPr wrap="square" rtlCol="0">
              <a:spAutoFit/>
            </a:bodyPr>
            <a:lstStyle/>
            <a:p>
              <a:r>
                <a:rPr lang="zh-CN" altLang="en-US" sz="2000" b="1" dirty="0">
                  <a:solidFill>
                    <a:schemeClr val="bg1"/>
                  </a:solidFill>
                  <a:latin typeface="微软雅黑" pitchFamily="34" charset="-122"/>
                  <a:ea typeface="微软雅黑" pitchFamily="34" charset="-122"/>
                </a:rPr>
                <a:t>添加标题</a:t>
              </a:r>
              <a:endParaRPr lang="en-US" altLang="zh-CN" sz="2000" b="1" dirty="0">
                <a:solidFill>
                  <a:schemeClr val="bg1"/>
                </a:solidFill>
                <a:latin typeface="微软雅黑" pitchFamily="34" charset="-122"/>
                <a:ea typeface="微软雅黑" pitchFamily="34" charset="-122"/>
              </a:endParaRPr>
            </a:p>
          </p:txBody>
        </p:sp>
      </p:grpSp>
      <p:grpSp>
        <p:nvGrpSpPr>
          <p:cNvPr id="5" name="组合 4"/>
          <p:cNvGrpSpPr/>
          <p:nvPr/>
        </p:nvGrpSpPr>
        <p:grpSpPr>
          <a:xfrm>
            <a:off x="7436113" y="1556792"/>
            <a:ext cx="1926983" cy="1794763"/>
            <a:chOff x="7436113" y="1556792"/>
            <a:chExt cx="1926983" cy="1794763"/>
          </a:xfrm>
        </p:grpSpPr>
        <p:sp>
          <p:nvSpPr>
            <p:cNvPr id="56" name="泪滴形 55"/>
            <p:cNvSpPr/>
            <p:nvPr/>
          </p:nvSpPr>
          <p:spPr>
            <a:xfrm>
              <a:off x="7436113" y="1556792"/>
              <a:ext cx="1794764" cy="1794763"/>
            </a:xfrm>
            <a:prstGeom prst="teardrop">
              <a:avLst/>
            </a:prstGeom>
            <a:solidFill>
              <a:srgbClr val="0297F0"/>
            </a:solidFill>
            <a:ln w="28575">
              <a:gradFill flip="none" rotWithShape="1">
                <a:gsLst>
                  <a:gs pos="100000">
                    <a:srgbClr val="FFFFFF"/>
                  </a:gs>
                  <a:gs pos="0">
                    <a:srgbClr val="D9D9DA"/>
                  </a:gs>
                </a:gsLst>
                <a:lin ang="18900000" scaled="1"/>
                <a:tileRect/>
              </a:gradFill>
            </a:ln>
            <a:effectLst>
              <a:outerShdw blurRad="101600" dist="63500" dir="72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Impact" panose="020B0806030902050204" pitchFamily="34" charset="0"/>
              </a:endParaRPr>
            </a:p>
          </p:txBody>
        </p:sp>
        <p:grpSp>
          <p:nvGrpSpPr>
            <p:cNvPr id="57" name="组合 56"/>
            <p:cNvGrpSpPr>
              <a:grpSpLocks noChangeAspect="1"/>
            </p:cNvGrpSpPr>
            <p:nvPr/>
          </p:nvGrpSpPr>
          <p:grpSpPr>
            <a:xfrm>
              <a:off x="8654694" y="1942821"/>
              <a:ext cx="337706" cy="492593"/>
              <a:chOff x="1797050" y="5657850"/>
              <a:chExt cx="422275" cy="615950"/>
            </a:xfrm>
            <a:solidFill>
              <a:schemeClr val="accent2"/>
            </a:solidFill>
          </p:grpSpPr>
          <p:sp>
            <p:nvSpPr>
              <p:cNvPr id="59" name="Oval 114"/>
              <p:cNvSpPr>
                <a:spLocks noChangeArrowheads="1"/>
              </p:cNvSpPr>
              <p:nvPr/>
            </p:nvSpPr>
            <p:spPr bwMode="auto">
              <a:xfrm>
                <a:off x="1970088" y="5832475"/>
                <a:ext cx="381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Impact" panose="020B0806030902050204" pitchFamily="34" charset="0"/>
                </a:endParaRPr>
              </a:p>
            </p:txBody>
          </p:sp>
          <p:sp>
            <p:nvSpPr>
              <p:cNvPr id="60" name="Oval 115"/>
              <p:cNvSpPr>
                <a:spLocks noChangeArrowheads="1"/>
              </p:cNvSpPr>
              <p:nvPr/>
            </p:nvSpPr>
            <p:spPr bwMode="auto">
              <a:xfrm>
                <a:off x="1970088" y="6062663"/>
                <a:ext cx="381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Impact" panose="020B0806030902050204" pitchFamily="34" charset="0"/>
                </a:endParaRPr>
              </a:p>
            </p:txBody>
          </p:sp>
          <p:sp>
            <p:nvSpPr>
              <p:cNvPr id="61" name="Oval 116"/>
              <p:cNvSpPr>
                <a:spLocks noChangeArrowheads="1"/>
              </p:cNvSpPr>
              <p:nvPr/>
            </p:nvSpPr>
            <p:spPr bwMode="auto">
              <a:xfrm>
                <a:off x="1854200" y="5946775"/>
                <a:ext cx="381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Impact" panose="020B0806030902050204" pitchFamily="34" charset="0"/>
                </a:endParaRPr>
              </a:p>
            </p:txBody>
          </p:sp>
          <p:sp>
            <p:nvSpPr>
              <p:cNvPr id="62" name="Oval 117"/>
              <p:cNvSpPr>
                <a:spLocks noChangeArrowheads="1"/>
              </p:cNvSpPr>
              <p:nvPr/>
            </p:nvSpPr>
            <p:spPr bwMode="auto">
              <a:xfrm>
                <a:off x="2084388" y="5946775"/>
                <a:ext cx="381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Impact" panose="020B0806030902050204" pitchFamily="34" charset="0"/>
                </a:endParaRPr>
              </a:p>
            </p:txBody>
          </p:sp>
          <p:sp>
            <p:nvSpPr>
              <p:cNvPr id="63" name="Freeform 118"/>
              <p:cNvSpPr>
                <a:spLocks/>
              </p:cNvSpPr>
              <p:nvPr/>
            </p:nvSpPr>
            <p:spPr bwMode="auto">
              <a:xfrm>
                <a:off x="1887538" y="6024563"/>
                <a:ext cx="38100" cy="42862"/>
              </a:xfrm>
              <a:custGeom>
                <a:avLst/>
                <a:gdLst>
                  <a:gd name="T0" fmla="*/ 1 w 8"/>
                  <a:gd name="T1" fmla="*/ 2 h 9"/>
                  <a:gd name="T2" fmla="*/ 1 w 8"/>
                  <a:gd name="T3" fmla="*/ 7 h 9"/>
                  <a:gd name="T4" fmla="*/ 7 w 8"/>
                  <a:gd name="T5" fmla="*/ 7 h 9"/>
                  <a:gd name="T6" fmla="*/ 7 w 8"/>
                  <a:gd name="T7" fmla="*/ 2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3"/>
                      <a:pt x="0" y="6"/>
                      <a:pt x="1" y="7"/>
                    </a:cubicBezTo>
                    <a:cubicBezTo>
                      <a:pt x="3" y="9"/>
                      <a:pt x="5" y="9"/>
                      <a:pt x="7" y="7"/>
                    </a:cubicBezTo>
                    <a:cubicBezTo>
                      <a:pt x="8" y="6"/>
                      <a:pt x="8" y="3"/>
                      <a:pt x="7" y="2"/>
                    </a:cubicBezTo>
                    <a:cubicBezTo>
                      <a:pt x="5" y="0"/>
                      <a:pt x="3" y="0"/>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Impact" panose="020B0806030902050204" pitchFamily="34" charset="0"/>
                </a:endParaRPr>
              </a:p>
            </p:txBody>
          </p:sp>
          <p:sp>
            <p:nvSpPr>
              <p:cNvPr id="64" name="Freeform 119"/>
              <p:cNvSpPr>
                <a:spLocks/>
              </p:cNvSpPr>
              <p:nvPr/>
            </p:nvSpPr>
            <p:spPr bwMode="auto">
              <a:xfrm>
                <a:off x="1887538" y="5861050"/>
                <a:ext cx="38100" cy="42862"/>
              </a:xfrm>
              <a:custGeom>
                <a:avLst/>
                <a:gdLst>
                  <a:gd name="T0" fmla="*/ 1 w 8"/>
                  <a:gd name="T1" fmla="*/ 2 h 9"/>
                  <a:gd name="T2" fmla="*/ 1 w 8"/>
                  <a:gd name="T3" fmla="*/ 7 h 9"/>
                  <a:gd name="T4" fmla="*/ 7 w 8"/>
                  <a:gd name="T5" fmla="*/ 7 h 9"/>
                  <a:gd name="T6" fmla="*/ 7 w 8"/>
                  <a:gd name="T7" fmla="*/ 2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3"/>
                      <a:pt x="0" y="6"/>
                      <a:pt x="1" y="7"/>
                    </a:cubicBezTo>
                    <a:cubicBezTo>
                      <a:pt x="3" y="9"/>
                      <a:pt x="5" y="9"/>
                      <a:pt x="7" y="7"/>
                    </a:cubicBezTo>
                    <a:cubicBezTo>
                      <a:pt x="8" y="6"/>
                      <a:pt x="8" y="3"/>
                      <a:pt x="7" y="2"/>
                    </a:cubicBezTo>
                    <a:cubicBezTo>
                      <a:pt x="5" y="0"/>
                      <a:pt x="3" y="0"/>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Impact" panose="020B0806030902050204" pitchFamily="34" charset="0"/>
                </a:endParaRPr>
              </a:p>
            </p:txBody>
          </p:sp>
          <p:sp>
            <p:nvSpPr>
              <p:cNvPr id="65" name="Freeform 120"/>
              <p:cNvSpPr>
                <a:spLocks/>
              </p:cNvSpPr>
              <p:nvPr/>
            </p:nvSpPr>
            <p:spPr bwMode="auto">
              <a:xfrm>
                <a:off x="2051050" y="6024563"/>
                <a:ext cx="38100" cy="42862"/>
              </a:xfrm>
              <a:custGeom>
                <a:avLst/>
                <a:gdLst>
                  <a:gd name="T0" fmla="*/ 1 w 8"/>
                  <a:gd name="T1" fmla="*/ 2 h 9"/>
                  <a:gd name="T2" fmla="*/ 1 w 8"/>
                  <a:gd name="T3" fmla="*/ 7 h 9"/>
                  <a:gd name="T4" fmla="*/ 7 w 8"/>
                  <a:gd name="T5" fmla="*/ 7 h 9"/>
                  <a:gd name="T6" fmla="*/ 7 w 8"/>
                  <a:gd name="T7" fmla="*/ 2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3"/>
                      <a:pt x="0" y="6"/>
                      <a:pt x="1" y="7"/>
                    </a:cubicBezTo>
                    <a:cubicBezTo>
                      <a:pt x="3" y="9"/>
                      <a:pt x="5" y="9"/>
                      <a:pt x="7" y="7"/>
                    </a:cubicBezTo>
                    <a:cubicBezTo>
                      <a:pt x="8" y="6"/>
                      <a:pt x="8" y="3"/>
                      <a:pt x="7" y="2"/>
                    </a:cubicBezTo>
                    <a:cubicBezTo>
                      <a:pt x="5" y="0"/>
                      <a:pt x="3" y="0"/>
                      <a:pt x="1"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Impact" panose="020B0806030902050204" pitchFamily="34" charset="0"/>
                </a:endParaRPr>
              </a:p>
            </p:txBody>
          </p:sp>
          <p:sp>
            <p:nvSpPr>
              <p:cNvPr id="66" name="Freeform 121"/>
              <p:cNvSpPr>
                <a:spLocks noEditPoints="1"/>
              </p:cNvSpPr>
              <p:nvPr/>
            </p:nvSpPr>
            <p:spPr bwMode="auto">
              <a:xfrm>
                <a:off x="1797050" y="5657850"/>
                <a:ext cx="422275" cy="615950"/>
              </a:xfrm>
              <a:custGeom>
                <a:avLst/>
                <a:gdLst>
                  <a:gd name="T0" fmla="*/ 80 w 88"/>
                  <a:gd name="T1" fmla="*/ 56 h 128"/>
                  <a:gd name="T2" fmla="*/ 79 w 88"/>
                  <a:gd name="T3" fmla="*/ 56 h 128"/>
                  <a:gd name="T4" fmla="*/ 70 w 88"/>
                  <a:gd name="T5" fmla="*/ 37 h 128"/>
                  <a:gd name="T6" fmla="*/ 64 w 88"/>
                  <a:gd name="T7" fmla="*/ 6 h 128"/>
                  <a:gd name="T8" fmla="*/ 56 w 88"/>
                  <a:gd name="T9" fmla="*/ 0 h 128"/>
                  <a:gd name="T10" fmla="*/ 24 w 88"/>
                  <a:gd name="T11" fmla="*/ 0 h 128"/>
                  <a:gd name="T12" fmla="*/ 17 w 88"/>
                  <a:gd name="T13" fmla="*/ 6 h 128"/>
                  <a:gd name="T14" fmla="*/ 11 w 88"/>
                  <a:gd name="T15" fmla="*/ 36 h 128"/>
                  <a:gd name="T16" fmla="*/ 0 w 88"/>
                  <a:gd name="T17" fmla="*/ 64 h 128"/>
                  <a:gd name="T18" fmla="*/ 10 w 88"/>
                  <a:gd name="T19" fmla="*/ 90 h 128"/>
                  <a:gd name="T20" fmla="*/ 16 w 88"/>
                  <a:gd name="T21" fmla="*/ 121 h 128"/>
                  <a:gd name="T22" fmla="*/ 24 w 88"/>
                  <a:gd name="T23" fmla="*/ 128 h 128"/>
                  <a:gd name="T24" fmla="*/ 56 w 88"/>
                  <a:gd name="T25" fmla="*/ 128 h 128"/>
                  <a:gd name="T26" fmla="*/ 64 w 88"/>
                  <a:gd name="T27" fmla="*/ 121 h 128"/>
                  <a:gd name="T28" fmla="*/ 70 w 88"/>
                  <a:gd name="T29" fmla="*/ 90 h 128"/>
                  <a:gd name="T30" fmla="*/ 79 w 88"/>
                  <a:gd name="T31" fmla="*/ 71 h 128"/>
                  <a:gd name="T32" fmla="*/ 80 w 88"/>
                  <a:gd name="T33" fmla="*/ 72 h 128"/>
                  <a:gd name="T34" fmla="*/ 88 w 88"/>
                  <a:gd name="T35" fmla="*/ 64 h 128"/>
                  <a:gd name="T36" fmla="*/ 80 w 88"/>
                  <a:gd name="T37" fmla="*/ 56 h 128"/>
                  <a:gd name="T38" fmla="*/ 24 w 88"/>
                  <a:gd name="T39" fmla="*/ 8 h 128"/>
                  <a:gd name="T40" fmla="*/ 56 w 88"/>
                  <a:gd name="T41" fmla="*/ 8 h 128"/>
                  <a:gd name="T42" fmla="*/ 60 w 88"/>
                  <a:gd name="T43" fmla="*/ 29 h 128"/>
                  <a:gd name="T44" fmla="*/ 40 w 88"/>
                  <a:gd name="T45" fmla="*/ 24 h 128"/>
                  <a:gd name="T46" fmla="*/ 20 w 88"/>
                  <a:gd name="T47" fmla="*/ 29 h 128"/>
                  <a:gd name="T48" fmla="*/ 24 w 88"/>
                  <a:gd name="T49" fmla="*/ 8 h 128"/>
                  <a:gd name="T50" fmla="*/ 56 w 88"/>
                  <a:gd name="T51" fmla="*/ 120 h 128"/>
                  <a:gd name="T52" fmla="*/ 24 w 88"/>
                  <a:gd name="T53" fmla="*/ 120 h 128"/>
                  <a:gd name="T54" fmla="*/ 20 w 88"/>
                  <a:gd name="T55" fmla="*/ 98 h 128"/>
                  <a:gd name="T56" fmla="*/ 40 w 88"/>
                  <a:gd name="T57" fmla="*/ 104 h 128"/>
                  <a:gd name="T58" fmla="*/ 60 w 88"/>
                  <a:gd name="T59" fmla="*/ 98 h 128"/>
                  <a:gd name="T60" fmla="*/ 56 w 88"/>
                  <a:gd name="T61" fmla="*/ 120 h 128"/>
                  <a:gd name="T62" fmla="*/ 40 w 88"/>
                  <a:gd name="T63" fmla="*/ 96 h 128"/>
                  <a:gd name="T64" fmla="*/ 8 w 88"/>
                  <a:gd name="T65" fmla="*/ 64 h 128"/>
                  <a:gd name="T66" fmla="*/ 40 w 88"/>
                  <a:gd name="T67" fmla="*/ 32 h 128"/>
                  <a:gd name="T68" fmla="*/ 72 w 88"/>
                  <a:gd name="T69" fmla="*/ 64 h 128"/>
                  <a:gd name="T70" fmla="*/ 40 w 88"/>
                  <a:gd name="T71" fmla="*/ 9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28">
                    <a:moveTo>
                      <a:pt x="80" y="56"/>
                    </a:moveTo>
                    <a:cubicBezTo>
                      <a:pt x="80" y="56"/>
                      <a:pt x="79" y="56"/>
                      <a:pt x="79" y="56"/>
                    </a:cubicBezTo>
                    <a:cubicBezTo>
                      <a:pt x="78" y="49"/>
                      <a:pt x="75" y="43"/>
                      <a:pt x="70" y="37"/>
                    </a:cubicBezTo>
                    <a:cubicBezTo>
                      <a:pt x="64" y="6"/>
                      <a:pt x="64" y="6"/>
                      <a:pt x="64" y="6"/>
                    </a:cubicBezTo>
                    <a:cubicBezTo>
                      <a:pt x="64" y="2"/>
                      <a:pt x="60" y="0"/>
                      <a:pt x="56" y="0"/>
                    </a:cubicBezTo>
                    <a:cubicBezTo>
                      <a:pt x="24" y="0"/>
                      <a:pt x="24" y="0"/>
                      <a:pt x="24" y="0"/>
                    </a:cubicBezTo>
                    <a:cubicBezTo>
                      <a:pt x="21" y="0"/>
                      <a:pt x="17" y="2"/>
                      <a:pt x="17" y="6"/>
                    </a:cubicBezTo>
                    <a:cubicBezTo>
                      <a:pt x="11" y="36"/>
                      <a:pt x="11" y="36"/>
                      <a:pt x="11" y="36"/>
                    </a:cubicBezTo>
                    <a:cubicBezTo>
                      <a:pt x="4" y="43"/>
                      <a:pt x="0" y="53"/>
                      <a:pt x="0" y="64"/>
                    </a:cubicBezTo>
                    <a:cubicBezTo>
                      <a:pt x="0" y="74"/>
                      <a:pt x="4" y="83"/>
                      <a:pt x="10" y="90"/>
                    </a:cubicBezTo>
                    <a:cubicBezTo>
                      <a:pt x="16" y="121"/>
                      <a:pt x="16" y="121"/>
                      <a:pt x="16" y="121"/>
                    </a:cubicBezTo>
                    <a:cubicBezTo>
                      <a:pt x="17" y="125"/>
                      <a:pt x="20" y="128"/>
                      <a:pt x="24" y="128"/>
                    </a:cubicBezTo>
                    <a:cubicBezTo>
                      <a:pt x="56" y="128"/>
                      <a:pt x="56" y="128"/>
                      <a:pt x="56" y="128"/>
                    </a:cubicBezTo>
                    <a:cubicBezTo>
                      <a:pt x="60" y="128"/>
                      <a:pt x="63" y="125"/>
                      <a:pt x="64" y="121"/>
                    </a:cubicBezTo>
                    <a:cubicBezTo>
                      <a:pt x="70" y="90"/>
                      <a:pt x="70" y="90"/>
                      <a:pt x="70" y="90"/>
                    </a:cubicBezTo>
                    <a:cubicBezTo>
                      <a:pt x="74" y="85"/>
                      <a:pt x="78" y="79"/>
                      <a:pt x="79" y="71"/>
                    </a:cubicBezTo>
                    <a:cubicBezTo>
                      <a:pt x="79" y="71"/>
                      <a:pt x="80" y="72"/>
                      <a:pt x="80" y="72"/>
                    </a:cubicBezTo>
                    <a:cubicBezTo>
                      <a:pt x="84" y="72"/>
                      <a:pt x="88" y="68"/>
                      <a:pt x="88" y="64"/>
                    </a:cubicBezTo>
                    <a:cubicBezTo>
                      <a:pt x="88" y="59"/>
                      <a:pt x="84" y="56"/>
                      <a:pt x="80" y="56"/>
                    </a:cubicBezTo>
                    <a:moveTo>
                      <a:pt x="24" y="8"/>
                    </a:moveTo>
                    <a:cubicBezTo>
                      <a:pt x="56" y="8"/>
                      <a:pt x="56" y="8"/>
                      <a:pt x="56" y="8"/>
                    </a:cubicBezTo>
                    <a:cubicBezTo>
                      <a:pt x="60" y="29"/>
                      <a:pt x="60" y="29"/>
                      <a:pt x="60" y="29"/>
                    </a:cubicBezTo>
                    <a:cubicBezTo>
                      <a:pt x="55" y="26"/>
                      <a:pt x="48" y="24"/>
                      <a:pt x="40" y="24"/>
                    </a:cubicBezTo>
                    <a:cubicBezTo>
                      <a:pt x="33" y="24"/>
                      <a:pt x="26" y="26"/>
                      <a:pt x="20" y="29"/>
                    </a:cubicBezTo>
                    <a:lnTo>
                      <a:pt x="24" y="8"/>
                    </a:lnTo>
                    <a:close/>
                    <a:moveTo>
                      <a:pt x="56" y="120"/>
                    </a:moveTo>
                    <a:cubicBezTo>
                      <a:pt x="24" y="120"/>
                      <a:pt x="24" y="120"/>
                      <a:pt x="24" y="120"/>
                    </a:cubicBezTo>
                    <a:cubicBezTo>
                      <a:pt x="20" y="98"/>
                      <a:pt x="20" y="98"/>
                      <a:pt x="20" y="98"/>
                    </a:cubicBezTo>
                    <a:cubicBezTo>
                      <a:pt x="26" y="101"/>
                      <a:pt x="33" y="104"/>
                      <a:pt x="40" y="104"/>
                    </a:cubicBezTo>
                    <a:cubicBezTo>
                      <a:pt x="47" y="104"/>
                      <a:pt x="54" y="101"/>
                      <a:pt x="60" y="98"/>
                    </a:cubicBezTo>
                    <a:lnTo>
                      <a:pt x="56" y="120"/>
                    </a:lnTo>
                    <a:close/>
                    <a:moveTo>
                      <a:pt x="40" y="96"/>
                    </a:moveTo>
                    <a:cubicBezTo>
                      <a:pt x="22" y="96"/>
                      <a:pt x="8" y="81"/>
                      <a:pt x="8" y="64"/>
                    </a:cubicBezTo>
                    <a:cubicBezTo>
                      <a:pt x="8" y="46"/>
                      <a:pt x="22" y="32"/>
                      <a:pt x="40" y="32"/>
                    </a:cubicBezTo>
                    <a:cubicBezTo>
                      <a:pt x="58" y="32"/>
                      <a:pt x="72" y="46"/>
                      <a:pt x="72" y="64"/>
                    </a:cubicBezTo>
                    <a:cubicBezTo>
                      <a:pt x="72" y="81"/>
                      <a:pt x="58" y="96"/>
                      <a:pt x="40" y="9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Impact" panose="020B0806030902050204" pitchFamily="34" charset="0"/>
                </a:endParaRPr>
              </a:p>
            </p:txBody>
          </p:sp>
          <p:sp>
            <p:nvSpPr>
              <p:cNvPr id="67" name="Freeform 122"/>
              <p:cNvSpPr>
                <a:spLocks/>
              </p:cNvSpPr>
              <p:nvPr/>
            </p:nvSpPr>
            <p:spPr bwMode="auto">
              <a:xfrm>
                <a:off x="1970088" y="5865813"/>
                <a:ext cx="114300" cy="119062"/>
              </a:xfrm>
              <a:custGeom>
                <a:avLst/>
                <a:gdLst>
                  <a:gd name="T0" fmla="*/ 24 w 24"/>
                  <a:gd name="T1" fmla="*/ 1 h 25"/>
                  <a:gd name="T2" fmla="*/ 22 w 24"/>
                  <a:gd name="T3" fmla="*/ 1 h 25"/>
                  <a:gd name="T4" fmla="*/ 1 w 24"/>
                  <a:gd name="T5" fmla="*/ 18 h 25"/>
                  <a:gd name="T6" fmla="*/ 0 w 24"/>
                  <a:gd name="T7" fmla="*/ 21 h 25"/>
                  <a:gd name="T8" fmla="*/ 1 w 24"/>
                  <a:gd name="T9" fmla="*/ 23 h 25"/>
                  <a:gd name="T10" fmla="*/ 4 w 24"/>
                  <a:gd name="T11" fmla="*/ 25 h 25"/>
                  <a:gd name="T12" fmla="*/ 7 w 24"/>
                  <a:gd name="T13" fmla="*/ 23 h 25"/>
                  <a:gd name="T14" fmla="*/ 14 w 24"/>
                  <a:gd name="T15" fmla="*/ 15 h 25"/>
                  <a:gd name="T16" fmla="*/ 24 w 24"/>
                  <a:gd name="T17" fmla="*/ 3 h 25"/>
                  <a:gd name="T18" fmla="*/ 24 w 24"/>
                  <a:gd name="T19"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5">
                    <a:moveTo>
                      <a:pt x="24" y="1"/>
                    </a:moveTo>
                    <a:cubicBezTo>
                      <a:pt x="23" y="0"/>
                      <a:pt x="23" y="0"/>
                      <a:pt x="22" y="1"/>
                    </a:cubicBezTo>
                    <a:cubicBezTo>
                      <a:pt x="1" y="18"/>
                      <a:pt x="1" y="18"/>
                      <a:pt x="1" y="18"/>
                    </a:cubicBezTo>
                    <a:cubicBezTo>
                      <a:pt x="0" y="19"/>
                      <a:pt x="0" y="20"/>
                      <a:pt x="0" y="21"/>
                    </a:cubicBezTo>
                    <a:cubicBezTo>
                      <a:pt x="0" y="22"/>
                      <a:pt x="0" y="23"/>
                      <a:pt x="1" y="23"/>
                    </a:cubicBezTo>
                    <a:cubicBezTo>
                      <a:pt x="2" y="24"/>
                      <a:pt x="3" y="25"/>
                      <a:pt x="4" y="25"/>
                    </a:cubicBezTo>
                    <a:cubicBezTo>
                      <a:pt x="5" y="25"/>
                      <a:pt x="6" y="24"/>
                      <a:pt x="7" y="23"/>
                    </a:cubicBezTo>
                    <a:cubicBezTo>
                      <a:pt x="14" y="15"/>
                      <a:pt x="14" y="15"/>
                      <a:pt x="14" y="15"/>
                    </a:cubicBezTo>
                    <a:cubicBezTo>
                      <a:pt x="24" y="3"/>
                      <a:pt x="24" y="3"/>
                      <a:pt x="24" y="3"/>
                    </a:cubicBezTo>
                    <a:cubicBezTo>
                      <a:pt x="24" y="2"/>
                      <a:pt x="24" y="1"/>
                      <a:pt x="24"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Impact" panose="020B0806030902050204" pitchFamily="34" charset="0"/>
                </a:endParaRPr>
              </a:p>
            </p:txBody>
          </p:sp>
        </p:grpSp>
        <p:sp>
          <p:nvSpPr>
            <p:cNvPr id="58" name="文本框 57"/>
            <p:cNvSpPr txBox="1"/>
            <p:nvPr/>
          </p:nvSpPr>
          <p:spPr>
            <a:xfrm>
              <a:off x="7634960" y="2082474"/>
              <a:ext cx="503664" cy="461665"/>
            </a:xfrm>
            <a:prstGeom prst="rect">
              <a:avLst/>
            </a:prstGeom>
            <a:noFill/>
          </p:spPr>
          <p:txBody>
            <a:bodyPr wrap="none" rtlCol="0">
              <a:spAutoFit/>
            </a:bodyPr>
            <a:lstStyle/>
            <a:p>
              <a:r>
                <a:rPr lang="en-US" altLang="zh-CN" sz="2400" dirty="0">
                  <a:solidFill>
                    <a:schemeClr val="bg1"/>
                  </a:solidFill>
                  <a:latin typeface="Impact" panose="020B0806030902050204" pitchFamily="34" charset="0"/>
                  <a:ea typeface="Microsoft YaHei UI" panose="020B0503020204020204" pitchFamily="34" charset="-122"/>
                  <a:cs typeface="Arial" panose="020B0604020202020204" pitchFamily="34" charset="0"/>
                </a:rPr>
                <a:t>02</a:t>
              </a:r>
              <a:endParaRPr lang="zh-CN" altLang="en-US" sz="2400" dirty="0">
                <a:solidFill>
                  <a:schemeClr val="bg1"/>
                </a:solidFill>
                <a:latin typeface="Impact" panose="020B0806030902050204" pitchFamily="34" charset="0"/>
                <a:ea typeface="Microsoft YaHei UI" panose="020B0503020204020204" pitchFamily="34" charset="-122"/>
                <a:cs typeface="Arial" panose="020B0604020202020204" pitchFamily="34" charset="0"/>
              </a:endParaRPr>
            </a:p>
          </p:txBody>
        </p:sp>
        <p:sp>
          <p:nvSpPr>
            <p:cNvPr id="80" name="文本框 79"/>
            <p:cNvSpPr txBox="1"/>
            <p:nvPr/>
          </p:nvSpPr>
          <p:spPr>
            <a:xfrm>
              <a:off x="7652136" y="2505257"/>
              <a:ext cx="1710960" cy="400110"/>
            </a:xfrm>
            <a:prstGeom prst="rect">
              <a:avLst/>
            </a:prstGeom>
            <a:noFill/>
          </p:spPr>
          <p:txBody>
            <a:bodyPr wrap="square" rtlCol="0">
              <a:spAutoFit/>
            </a:bodyPr>
            <a:lstStyle/>
            <a:p>
              <a:r>
                <a:rPr lang="zh-CN" altLang="en-US" sz="2000" b="1" dirty="0">
                  <a:solidFill>
                    <a:schemeClr val="bg1"/>
                  </a:solidFill>
                  <a:latin typeface="微软雅黑" pitchFamily="34" charset="-122"/>
                  <a:ea typeface="微软雅黑" pitchFamily="34" charset="-122"/>
                </a:rPr>
                <a:t>添加标题</a:t>
              </a:r>
              <a:endParaRPr lang="en-US" altLang="zh-CN" sz="2000" b="1" dirty="0">
                <a:solidFill>
                  <a:schemeClr val="bg1"/>
                </a:solidFill>
                <a:latin typeface="微软雅黑" pitchFamily="34" charset="-122"/>
                <a:ea typeface="微软雅黑" pitchFamily="34" charset="-122"/>
              </a:endParaRPr>
            </a:p>
          </p:txBody>
        </p:sp>
      </p:grpSp>
      <p:grpSp>
        <p:nvGrpSpPr>
          <p:cNvPr id="6" name="组合 5"/>
          <p:cNvGrpSpPr/>
          <p:nvPr/>
        </p:nvGrpSpPr>
        <p:grpSpPr>
          <a:xfrm>
            <a:off x="7436113" y="3492448"/>
            <a:ext cx="1926983" cy="1794763"/>
            <a:chOff x="7436113" y="3492448"/>
            <a:chExt cx="1926983" cy="1794763"/>
          </a:xfrm>
        </p:grpSpPr>
        <p:sp>
          <p:nvSpPr>
            <p:cNvPr id="75" name="泪滴形 74"/>
            <p:cNvSpPr/>
            <p:nvPr/>
          </p:nvSpPr>
          <p:spPr>
            <a:xfrm flipV="1">
              <a:off x="7436113" y="3492448"/>
              <a:ext cx="1794764" cy="1794763"/>
            </a:xfrm>
            <a:prstGeom prst="teardrop">
              <a:avLst/>
            </a:prstGeom>
            <a:solidFill>
              <a:srgbClr val="0297F0"/>
            </a:solidFill>
            <a:ln w="28575">
              <a:gradFill flip="none" rotWithShape="1">
                <a:gsLst>
                  <a:gs pos="100000">
                    <a:srgbClr val="FFFFFF"/>
                  </a:gs>
                  <a:gs pos="0">
                    <a:srgbClr val="D9D9DA"/>
                  </a:gs>
                </a:gsLst>
                <a:lin ang="2700000" scaled="1"/>
                <a:tileRect/>
              </a:gradFill>
            </a:ln>
            <a:effectLst>
              <a:outerShdw blurRad="101600" dist="635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Impact" panose="020B0806030902050204" pitchFamily="34" charset="0"/>
              </a:endParaRPr>
            </a:p>
          </p:txBody>
        </p:sp>
        <p:sp>
          <p:nvSpPr>
            <p:cNvPr id="76" name="Freeform 266"/>
            <p:cNvSpPr>
              <a:spLocks noChangeAspect="1" noEditPoints="1"/>
            </p:cNvSpPr>
            <p:nvPr/>
          </p:nvSpPr>
          <p:spPr bwMode="auto">
            <a:xfrm>
              <a:off x="8623994" y="3964934"/>
              <a:ext cx="399107" cy="437273"/>
            </a:xfrm>
            <a:custGeom>
              <a:avLst/>
              <a:gdLst>
                <a:gd name="T0" fmla="*/ 62 w 183"/>
                <a:gd name="T1" fmla="*/ 22 h 200"/>
                <a:gd name="T2" fmla="*/ 36 w 183"/>
                <a:gd name="T3" fmla="*/ 11 h 200"/>
                <a:gd name="T4" fmla="*/ 0 w 183"/>
                <a:gd name="T5" fmla="*/ 48 h 200"/>
                <a:gd name="T6" fmla="*/ 9 w 183"/>
                <a:gd name="T7" fmla="*/ 73 h 200"/>
                <a:gd name="T8" fmla="*/ 62 w 183"/>
                <a:gd name="T9" fmla="*/ 22 h 200"/>
                <a:gd name="T10" fmla="*/ 147 w 183"/>
                <a:gd name="T11" fmla="*/ 11 h 200"/>
                <a:gd name="T12" fmla="*/ 119 w 183"/>
                <a:gd name="T13" fmla="*/ 23 h 200"/>
                <a:gd name="T14" fmla="*/ 170 w 183"/>
                <a:gd name="T15" fmla="*/ 76 h 200"/>
                <a:gd name="T16" fmla="*/ 183 w 183"/>
                <a:gd name="T17" fmla="*/ 48 h 200"/>
                <a:gd name="T18" fmla="*/ 147 w 183"/>
                <a:gd name="T19" fmla="*/ 11 h 200"/>
                <a:gd name="T20" fmla="*/ 169 w 183"/>
                <a:gd name="T21" fmla="*/ 103 h 200"/>
                <a:gd name="T22" fmla="*/ 96 w 183"/>
                <a:gd name="T23" fmla="*/ 23 h 200"/>
                <a:gd name="T24" fmla="*/ 96 w 183"/>
                <a:gd name="T25" fmla="*/ 6 h 200"/>
                <a:gd name="T26" fmla="*/ 98 w 183"/>
                <a:gd name="T27" fmla="*/ 6 h 200"/>
                <a:gd name="T28" fmla="*/ 102 w 183"/>
                <a:gd name="T29" fmla="*/ 3 h 200"/>
                <a:gd name="T30" fmla="*/ 98 w 183"/>
                <a:gd name="T31" fmla="*/ 0 h 200"/>
                <a:gd name="T32" fmla="*/ 81 w 183"/>
                <a:gd name="T33" fmla="*/ 0 h 200"/>
                <a:gd name="T34" fmla="*/ 78 w 183"/>
                <a:gd name="T35" fmla="*/ 3 h 200"/>
                <a:gd name="T36" fmla="*/ 81 w 183"/>
                <a:gd name="T37" fmla="*/ 6 h 200"/>
                <a:gd name="T38" fmla="*/ 84 w 183"/>
                <a:gd name="T39" fmla="*/ 6 h 200"/>
                <a:gd name="T40" fmla="*/ 84 w 183"/>
                <a:gd name="T41" fmla="*/ 23 h 200"/>
                <a:gd name="T42" fmla="*/ 9 w 183"/>
                <a:gd name="T43" fmla="*/ 103 h 200"/>
                <a:gd name="T44" fmla="*/ 38 w 183"/>
                <a:gd name="T45" fmla="*/ 164 h 200"/>
                <a:gd name="T46" fmla="*/ 29 w 183"/>
                <a:gd name="T47" fmla="*/ 190 h 200"/>
                <a:gd name="T48" fmla="*/ 33 w 183"/>
                <a:gd name="T49" fmla="*/ 198 h 200"/>
                <a:gd name="T50" fmla="*/ 35 w 183"/>
                <a:gd name="T51" fmla="*/ 199 h 200"/>
                <a:gd name="T52" fmla="*/ 43 w 183"/>
                <a:gd name="T53" fmla="*/ 196 h 200"/>
                <a:gd name="T54" fmla="*/ 53 w 183"/>
                <a:gd name="T55" fmla="*/ 174 h 200"/>
                <a:gd name="T56" fmla="*/ 89 w 183"/>
                <a:gd name="T57" fmla="*/ 183 h 200"/>
                <a:gd name="T58" fmla="*/ 125 w 183"/>
                <a:gd name="T59" fmla="*/ 174 h 200"/>
                <a:gd name="T60" fmla="*/ 136 w 183"/>
                <a:gd name="T61" fmla="*/ 196 h 200"/>
                <a:gd name="T62" fmla="*/ 144 w 183"/>
                <a:gd name="T63" fmla="*/ 199 h 200"/>
                <a:gd name="T64" fmla="*/ 146 w 183"/>
                <a:gd name="T65" fmla="*/ 198 h 200"/>
                <a:gd name="T66" fmla="*/ 149 w 183"/>
                <a:gd name="T67" fmla="*/ 190 h 200"/>
                <a:gd name="T68" fmla="*/ 141 w 183"/>
                <a:gd name="T69" fmla="*/ 164 h 200"/>
                <a:gd name="T70" fmla="*/ 169 w 183"/>
                <a:gd name="T71" fmla="*/ 103 h 200"/>
                <a:gd name="T72" fmla="*/ 89 w 183"/>
                <a:gd name="T73" fmla="*/ 167 h 200"/>
                <a:gd name="T74" fmla="*/ 25 w 183"/>
                <a:gd name="T75" fmla="*/ 103 h 200"/>
                <a:gd name="T76" fmla="*/ 89 w 183"/>
                <a:gd name="T77" fmla="*/ 39 h 200"/>
                <a:gd name="T78" fmla="*/ 153 w 183"/>
                <a:gd name="T79" fmla="*/ 103 h 200"/>
                <a:gd name="T80" fmla="*/ 89 w 183"/>
                <a:gd name="T81" fmla="*/ 167 h 200"/>
                <a:gd name="T82" fmla="*/ 97 w 183"/>
                <a:gd name="T83" fmla="*/ 111 h 200"/>
                <a:gd name="T84" fmla="*/ 100 w 183"/>
                <a:gd name="T85" fmla="*/ 103 h 200"/>
                <a:gd name="T86" fmla="*/ 91 w 183"/>
                <a:gd name="T87" fmla="*/ 92 h 200"/>
                <a:gd name="T88" fmla="*/ 91 w 183"/>
                <a:gd name="T89" fmla="*/ 55 h 200"/>
                <a:gd name="T90" fmla="*/ 89 w 183"/>
                <a:gd name="T91" fmla="*/ 53 h 200"/>
                <a:gd name="T92" fmla="*/ 87 w 183"/>
                <a:gd name="T93" fmla="*/ 55 h 200"/>
                <a:gd name="T94" fmla="*/ 87 w 183"/>
                <a:gd name="T95" fmla="*/ 92 h 200"/>
                <a:gd name="T96" fmla="*/ 78 w 183"/>
                <a:gd name="T97" fmla="*/ 103 h 200"/>
                <a:gd name="T98" fmla="*/ 89 w 183"/>
                <a:gd name="T99" fmla="*/ 114 h 200"/>
                <a:gd name="T100" fmla="*/ 93 w 183"/>
                <a:gd name="T101" fmla="*/ 113 h 200"/>
                <a:gd name="T102" fmla="*/ 104 w 183"/>
                <a:gd name="T103" fmla="*/ 131 h 200"/>
                <a:gd name="T104" fmla="*/ 107 w 183"/>
                <a:gd name="T105" fmla="*/ 132 h 200"/>
                <a:gd name="T106" fmla="*/ 108 w 183"/>
                <a:gd name="T107" fmla="*/ 129 h 200"/>
                <a:gd name="T108" fmla="*/ 97 w 183"/>
                <a:gd name="T109" fmla="*/ 1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Impact" panose="020B0806030902050204" pitchFamily="34" charset="0"/>
              </a:endParaRPr>
            </a:p>
          </p:txBody>
        </p:sp>
        <p:sp>
          <p:nvSpPr>
            <p:cNvPr id="77" name="文本框 76"/>
            <p:cNvSpPr txBox="1"/>
            <p:nvPr/>
          </p:nvSpPr>
          <p:spPr>
            <a:xfrm>
              <a:off x="7634960" y="4057276"/>
              <a:ext cx="503664" cy="461665"/>
            </a:xfrm>
            <a:prstGeom prst="rect">
              <a:avLst/>
            </a:prstGeom>
            <a:noFill/>
          </p:spPr>
          <p:txBody>
            <a:bodyPr wrap="none" rtlCol="0">
              <a:spAutoFit/>
            </a:bodyPr>
            <a:lstStyle/>
            <a:p>
              <a:r>
                <a:rPr lang="en-US" altLang="zh-CN" sz="2400" dirty="0">
                  <a:solidFill>
                    <a:schemeClr val="bg1"/>
                  </a:solidFill>
                  <a:latin typeface="Impact" panose="020B0806030902050204" pitchFamily="34" charset="0"/>
                  <a:ea typeface="Microsoft YaHei UI" panose="020B0503020204020204" pitchFamily="34" charset="-122"/>
                  <a:cs typeface="Arial" panose="020B0604020202020204" pitchFamily="34" charset="0"/>
                </a:rPr>
                <a:t>04</a:t>
              </a:r>
              <a:endParaRPr lang="zh-CN" altLang="en-US" sz="2400" dirty="0">
                <a:solidFill>
                  <a:schemeClr val="bg1"/>
                </a:solidFill>
                <a:latin typeface="Impact" panose="020B0806030902050204" pitchFamily="34" charset="0"/>
                <a:ea typeface="Microsoft YaHei UI" panose="020B0503020204020204" pitchFamily="34" charset="-122"/>
                <a:cs typeface="Arial" panose="020B0604020202020204" pitchFamily="34" charset="0"/>
              </a:endParaRPr>
            </a:p>
          </p:txBody>
        </p:sp>
        <p:sp>
          <p:nvSpPr>
            <p:cNvPr id="81" name="文本框 80"/>
            <p:cNvSpPr txBox="1"/>
            <p:nvPr/>
          </p:nvSpPr>
          <p:spPr>
            <a:xfrm>
              <a:off x="7652136" y="4568707"/>
              <a:ext cx="1710960" cy="400110"/>
            </a:xfrm>
            <a:prstGeom prst="rect">
              <a:avLst/>
            </a:prstGeom>
            <a:noFill/>
          </p:spPr>
          <p:txBody>
            <a:bodyPr wrap="square" rtlCol="0">
              <a:spAutoFit/>
            </a:bodyPr>
            <a:lstStyle/>
            <a:p>
              <a:r>
                <a:rPr lang="zh-CN" altLang="en-US" sz="2000" b="1" dirty="0">
                  <a:solidFill>
                    <a:schemeClr val="bg1"/>
                  </a:solidFill>
                  <a:latin typeface="微软雅黑" pitchFamily="34" charset="-122"/>
                  <a:ea typeface="微软雅黑" pitchFamily="34" charset="-122"/>
                </a:rPr>
                <a:t>添加标题</a:t>
              </a:r>
              <a:endParaRPr lang="en-US" altLang="zh-CN" sz="2000" b="1" dirty="0">
                <a:solidFill>
                  <a:schemeClr val="bg1"/>
                </a:solidFill>
                <a:latin typeface="微软雅黑" pitchFamily="34" charset="-122"/>
                <a:ea typeface="微软雅黑" pitchFamily="34" charset="-122"/>
              </a:endParaRPr>
            </a:p>
          </p:txBody>
        </p:sp>
      </p:grpSp>
      <p:sp>
        <p:nvSpPr>
          <p:cNvPr id="82" name="矩形 47"/>
          <p:cNvSpPr>
            <a:spLocks noChangeArrowheads="1"/>
          </p:cNvSpPr>
          <p:nvPr/>
        </p:nvSpPr>
        <p:spPr bwMode="auto">
          <a:xfrm>
            <a:off x="2926854" y="1973858"/>
            <a:ext cx="2328454" cy="960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在此录入上述图表的综合描述说明，在此录入上述图表的综合描述说明，在此录入上述图表的综合描述说明</a:t>
            </a:r>
          </a:p>
        </p:txBody>
      </p:sp>
      <p:sp>
        <p:nvSpPr>
          <p:cNvPr id="83" name="矩形 47"/>
          <p:cNvSpPr>
            <a:spLocks noChangeArrowheads="1"/>
          </p:cNvSpPr>
          <p:nvPr/>
        </p:nvSpPr>
        <p:spPr bwMode="auto">
          <a:xfrm>
            <a:off x="9397374" y="1973858"/>
            <a:ext cx="2328454" cy="960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在此录入上述图表的综合描述说明，在此录入上述图表的综合描述说明，在此录入上述图表的综合描述说明</a:t>
            </a:r>
          </a:p>
        </p:txBody>
      </p:sp>
      <p:sp>
        <p:nvSpPr>
          <p:cNvPr id="84" name="矩形 47"/>
          <p:cNvSpPr>
            <a:spLocks noChangeArrowheads="1"/>
          </p:cNvSpPr>
          <p:nvPr/>
        </p:nvSpPr>
        <p:spPr bwMode="auto">
          <a:xfrm>
            <a:off x="2926854" y="4164279"/>
            <a:ext cx="2328454" cy="960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在此录入上述图表的综合描述说明，在此录入上述图表的综合描述说明，在此录入上述图表的综合描述说明</a:t>
            </a:r>
          </a:p>
        </p:txBody>
      </p:sp>
      <p:sp>
        <p:nvSpPr>
          <p:cNvPr id="85" name="矩形 47"/>
          <p:cNvSpPr>
            <a:spLocks noChangeArrowheads="1"/>
          </p:cNvSpPr>
          <p:nvPr/>
        </p:nvSpPr>
        <p:spPr bwMode="auto">
          <a:xfrm>
            <a:off x="9397374" y="4164279"/>
            <a:ext cx="2328454" cy="960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在此录入上述图表的综合描述说明，在此录入上述图表的综合描述说明，在此录入上述图表的综合描述说明</a:t>
            </a:r>
          </a:p>
        </p:txBody>
      </p:sp>
    </p:spTree>
    <p:extLst>
      <p:ext uri="{BB962C8B-B14F-4D97-AF65-F5344CB8AC3E}">
        <p14:creationId xmlns:p14="http://schemas.microsoft.com/office/powerpoint/2010/main" val="2160224488"/>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15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nodeType="withEffect">
                                  <p:stCondLst>
                                    <p:cond delay="30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nodeType="withEffect">
                                  <p:stCondLst>
                                    <p:cond delay="45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par>
                          <p:cTn id="29" fill="hold">
                            <p:stCondLst>
                              <p:cond delay="1450"/>
                            </p:stCondLst>
                            <p:childTnLst>
                              <p:par>
                                <p:cTn id="30" presetID="42" presetClass="entr" presetSubtype="0" fill="hold" grpId="0" nodeType="after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1000"/>
                                        <p:tgtEl>
                                          <p:spTgt spid="82"/>
                                        </p:tgtEl>
                                      </p:cBhvr>
                                    </p:animEffect>
                                    <p:anim calcmode="lin" valueType="num">
                                      <p:cBhvr>
                                        <p:cTn id="33" dur="1000" fill="hold"/>
                                        <p:tgtEl>
                                          <p:spTgt spid="82"/>
                                        </p:tgtEl>
                                        <p:attrNameLst>
                                          <p:attrName>ppt_x</p:attrName>
                                        </p:attrNameLst>
                                      </p:cBhvr>
                                      <p:tavLst>
                                        <p:tav tm="0">
                                          <p:val>
                                            <p:strVal val="#ppt_x"/>
                                          </p:val>
                                        </p:tav>
                                        <p:tav tm="100000">
                                          <p:val>
                                            <p:strVal val="#ppt_x"/>
                                          </p:val>
                                        </p:tav>
                                      </p:tavLst>
                                    </p:anim>
                                    <p:anim calcmode="lin" valueType="num">
                                      <p:cBhvr>
                                        <p:cTn id="34" dur="1000" fill="hold"/>
                                        <p:tgtEl>
                                          <p:spTgt spid="8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1000"/>
                                        <p:tgtEl>
                                          <p:spTgt spid="84"/>
                                        </p:tgtEl>
                                      </p:cBhvr>
                                    </p:animEffect>
                                    <p:anim calcmode="lin" valueType="num">
                                      <p:cBhvr>
                                        <p:cTn id="38" dur="1000" fill="hold"/>
                                        <p:tgtEl>
                                          <p:spTgt spid="84"/>
                                        </p:tgtEl>
                                        <p:attrNameLst>
                                          <p:attrName>ppt_x</p:attrName>
                                        </p:attrNameLst>
                                      </p:cBhvr>
                                      <p:tavLst>
                                        <p:tav tm="0">
                                          <p:val>
                                            <p:strVal val="#ppt_x"/>
                                          </p:val>
                                        </p:tav>
                                        <p:tav tm="100000">
                                          <p:val>
                                            <p:strVal val="#ppt_x"/>
                                          </p:val>
                                        </p:tav>
                                      </p:tavLst>
                                    </p:anim>
                                    <p:anim calcmode="lin" valueType="num">
                                      <p:cBhvr>
                                        <p:cTn id="39" dur="1000" fill="hold"/>
                                        <p:tgtEl>
                                          <p:spTgt spid="8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1000"/>
                                        <p:tgtEl>
                                          <p:spTgt spid="83"/>
                                        </p:tgtEl>
                                      </p:cBhvr>
                                    </p:animEffect>
                                    <p:anim calcmode="lin" valueType="num">
                                      <p:cBhvr>
                                        <p:cTn id="43" dur="1000" fill="hold"/>
                                        <p:tgtEl>
                                          <p:spTgt spid="83"/>
                                        </p:tgtEl>
                                        <p:attrNameLst>
                                          <p:attrName>ppt_x</p:attrName>
                                        </p:attrNameLst>
                                      </p:cBhvr>
                                      <p:tavLst>
                                        <p:tav tm="0">
                                          <p:val>
                                            <p:strVal val="#ppt_x"/>
                                          </p:val>
                                        </p:tav>
                                        <p:tav tm="100000">
                                          <p:val>
                                            <p:strVal val="#ppt_x"/>
                                          </p:val>
                                        </p:tav>
                                      </p:tavLst>
                                    </p:anim>
                                    <p:anim calcmode="lin" valueType="num">
                                      <p:cBhvr>
                                        <p:cTn id="44" dur="1000" fill="hold"/>
                                        <p:tgtEl>
                                          <p:spTgt spid="8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5"/>
                                        </p:tgtEl>
                                        <p:attrNameLst>
                                          <p:attrName>style.visibility</p:attrName>
                                        </p:attrNameLst>
                                      </p:cBhvr>
                                      <p:to>
                                        <p:strVal val="visible"/>
                                      </p:to>
                                    </p:set>
                                    <p:animEffect transition="in" filter="fade">
                                      <p:cBhvr>
                                        <p:cTn id="47" dur="1000"/>
                                        <p:tgtEl>
                                          <p:spTgt spid="85"/>
                                        </p:tgtEl>
                                      </p:cBhvr>
                                    </p:animEffect>
                                    <p:anim calcmode="lin" valueType="num">
                                      <p:cBhvr>
                                        <p:cTn id="48" dur="1000" fill="hold"/>
                                        <p:tgtEl>
                                          <p:spTgt spid="85"/>
                                        </p:tgtEl>
                                        <p:attrNameLst>
                                          <p:attrName>ppt_x</p:attrName>
                                        </p:attrNameLst>
                                      </p:cBhvr>
                                      <p:tavLst>
                                        <p:tav tm="0">
                                          <p:val>
                                            <p:strVal val="#ppt_x"/>
                                          </p:val>
                                        </p:tav>
                                        <p:tav tm="100000">
                                          <p:val>
                                            <p:strVal val="#ppt_x"/>
                                          </p:val>
                                        </p:tav>
                                      </p:tavLst>
                                    </p:anim>
                                    <p:anim calcmode="lin" valueType="num">
                                      <p:cBhvr>
                                        <p:cTn id="49"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2" grpId="0"/>
      <p:bldP spid="83" grpId="0"/>
      <p:bldP spid="84" grpId="0"/>
      <p:bldP spid="8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902" y="457508"/>
            <a:ext cx="2339102" cy="461665"/>
          </a:xfrm>
          <a:prstGeom prst="rect">
            <a:avLst/>
          </a:prstGeom>
          <a:noFill/>
        </p:spPr>
        <p:txBody>
          <a:bodyPr wrap="none" rtlCol="0">
            <a:spAutoFit/>
          </a:bodyPr>
          <a:lstStyle>
            <a:defPPr>
              <a:defRPr lang="zh-CN"/>
            </a:defPPr>
            <a:lvl1pPr>
              <a:defRPr sz="2400" b="1">
                <a:solidFill>
                  <a:schemeClr val="tx1">
                    <a:lumMod val="75000"/>
                    <a:lumOff val="25000"/>
                  </a:schemeClr>
                </a:solidFill>
                <a:effectLst>
                  <a:outerShdw blurRad="381000" dist="38100" dir="2700000" algn="tl">
                    <a:srgbClr val="000000">
                      <a:alpha val="20000"/>
                    </a:srgbClr>
                  </a:outerShdw>
                </a:effectLst>
                <a:latin typeface="微软雅黑" pitchFamily="34" charset="-122"/>
                <a:ea typeface="微软雅黑" pitchFamily="34" charset="-122"/>
              </a:defRPr>
            </a:lvl1pPr>
          </a:lstStyle>
          <a:p>
            <a:r>
              <a:rPr lang="zh-CN" altLang="en-US">
                <a:latin typeface="+mj-ea"/>
                <a:ea typeface="+mj-ea"/>
              </a:rPr>
              <a:t>点击输入主标题</a:t>
            </a:r>
          </a:p>
        </p:txBody>
      </p:sp>
      <p:sp>
        <p:nvSpPr>
          <p:cNvPr id="4" name="Line 23"/>
          <p:cNvSpPr>
            <a:spLocks noChangeShapeType="1"/>
          </p:cNvSpPr>
          <p:nvPr/>
        </p:nvSpPr>
        <p:spPr bwMode="auto">
          <a:xfrm flipH="1">
            <a:off x="3213457" y="2383925"/>
            <a:ext cx="2951747" cy="0"/>
          </a:xfrm>
          <a:prstGeom prst="line">
            <a:avLst/>
          </a:prstGeom>
          <a:noFill/>
          <a:ln w="5" cap="flat">
            <a:solidFill>
              <a:schemeClr val="tx1">
                <a:lumMod val="65000"/>
                <a:lumOff val="35000"/>
              </a:schemeClr>
            </a:solidFill>
            <a:prstDash val="dash"/>
            <a:miter lim="800000"/>
            <a:headEnd type="none" w="med" len="med"/>
            <a:tailEnd type="arrow" w="med" len="med"/>
          </a:ln>
          <a:extLst>
            <a:ext uri="{909E8E84-426E-40DD-AFC4-6F175D3DCCD1}">
              <a14:hiddenFill xmlns:a14="http://schemas.microsoft.com/office/drawing/2010/main">
                <a:noFill/>
              </a14:hiddenFill>
            </a:ext>
          </a:extLst>
        </p:spPr>
        <p:txBody>
          <a:bodyPr vert="horz" wrap="square" lIns="70564" tIns="35282" rIns="70564" bIns="35282" numCol="1" anchor="t" anchorCtr="0" compatLnSpc="1">
            <a:prstTxWarp prst="textNoShape">
              <a:avLst/>
            </a:prstTxWarp>
          </a:bodyPr>
          <a:lstStyle/>
          <a:p>
            <a:endParaRPr lang="zh-CN" altLang="en-US">
              <a:latin typeface="+mj-ea"/>
              <a:ea typeface="+mj-ea"/>
            </a:endParaRPr>
          </a:p>
        </p:txBody>
      </p:sp>
      <p:sp>
        <p:nvSpPr>
          <p:cNvPr id="8" name="Freeform 27"/>
          <p:cNvSpPr>
            <a:spLocks/>
          </p:cNvSpPr>
          <p:nvPr/>
        </p:nvSpPr>
        <p:spPr bwMode="auto">
          <a:xfrm>
            <a:off x="5375126" y="2479604"/>
            <a:ext cx="1626448" cy="1385800"/>
          </a:xfrm>
          <a:custGeom>
            <a:avLst/>
            <a:gdLst>
              <a:gd name="T0" fmla="*/ 172 w 223"/>
              <a:gd name="T1" fmla="*/ 172 h 190"/>
              <a:gd name="T2" fmla="*/ 50 w 223"/>
              <a:gd name="T3" fmla="*/ 122 h 190"/>
              <a:gd name="T4" fmla="*/ 0 w 223"/>
              <a:gd name="T5" fmla="*/ 0 h 190"/>
              <a:gd name="T6" fmla="*/ 22 w 223"/>
              <a:gd name="T7" fmla="*/ 0 h 190"/>
              <a:gd name="T8" fmla="*/ 66 w 223"/>
              <a:gd name="T9" fmla="*/ 106 h 190"/>
              <a:gd name="T10" fmla="*/ 172 w 223"/>
              <a:gd name="T11" fmla="*/ 150 h 190"/>
              <a:gd name="T12" fmla="*/ 172 w 223"/>
              <a:gd name="T13" fmla="*/ 132 h 190"/>
              <a:gd name="T14" fmla="*/ 223 w 223"/>
              <a:gd name="T15" fmla="*/ 163 h 190"/>
              <a:gd name="T16" fmla="*/ 172 w 223"/>
              <a:gd name="T17" fmla="*/ 190 h 190"/>
              <a:gd name="T18" fmla="*/ 172 w 223"/>
              <a:gd name="T19" fmla="*/ 17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90">
                <a:moveTo>
                  <a:pt x="172" y="172"/>
                </a:moveTo>
                <a:cubicBezTo>
                  <a:pt x="124" y="172"/>
                  <a:pt x="81" y="153"/>
                  <a:pt x="50" y="122"/>
                </a:cubicBezTo>
                <a:cubicBezTo>
                  <a:pt x="19" y="91"/>
                  <a:pt x="0" y="48"/>
                  <a:pt x="0" y="0"/>
                </a:cubicBezTo>
                <a:cubicBezTo>
                  <a:pt x="22" y="0"/>
                  <a:pt x="22" y="0"/>
                  <a:pt x="22" y="0"/>
                </a:cubicBezTo>
                <a:cubicBezTo>
                  <a:pt x="22" y="41"/>
                  <a:pt x="39" y="79"/>
                  <a:pt x="66" y="106"/>
                </a:cubicBezTo>
                <a:cubicBezTo>
                  <a:pt x="93" y="133"/>
                  <a:pt x="131" y="150"/>
                  <a:pt x="172" y="150"/>
                </a:cubicBezTo>
                <a:cubicBezTo>
                  <a:pt x="172" y="132"/>
                  <a:pt x="172" y="132"/>
                  <a:pt x="172" y="132"/>
                </a:cubicBezTo>
                <a:cubicBezTo>
                  <a:pt x="223" y="163"/>
                  <a:pt x="223" y="163"/>
                  <a:pt x="223" y="163"/>
                </a:cubicBezTo>
                <a:cubicBezTo>
                  <a:pt x="172" y="190"/>
                  <a:pt x="172" y="190"/>
                  <a:pt x="172" y="190"/>
                </a:cubicBezTo>
                <a:lnTo>
                  <a:pt x="172" y="172"/>
                </a:lnTo>
                <a:close/>
              </a:path>
            </a:pathLst>
          </a:custGeom>
          <a:solidFill>
            <a:schemeClr val="bg1">
              <a:lumMod val="9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70564" tIns="35282" rIns="70564" bIns="35282" numCol="1" anchor="t" anchorCtr="0" compatLnSpc="1">
            <a:prstTxWarp prst="textNoShape">
              <a:avLst/>
            </a:prstTxWarp>
          </a:bodyPr>
          <a:lstStyle/>
          <a:p>
            <a:endParaRPr lang="zh-CN" altLang="en-US">
              <a:latin typeface="+mj-ea"/>
              <a:ea typeface="+mj-ea"/>
            </a:endParaRPr>
          </a:p>
        </p:txBody>
      </p:sp>
      <p:sp>
        <p:nvSpPr>
          <p:cNvPr id="9" name="Freeform 28"/>
          <p:cNvSpPr>
            <a:spLocks/>
          </p:cNvSpPr>
          <p:nvPr/>
        </p:nvSpPr>
        <p:spPr bwMode="auto">
          <a:xfrm>
            <a:off x="4551101" y="2479605"/>
            <a:ext cx="2450474" cy="2209873"/>
          </a:xfrm>
          <a:custGeom>
            <a:avLst/>
            <a:gdLst>
              <a:gd name="T0" fmla="*/ 285 w 336"/>
              <a:gd name="T1" fmla="*/ 285 h 303"/>
              <a:gd name="T2" fmla="*/ 84 w 336"/>
              <a:gd name="T3" fmla="*/ 202 h 303"/>
              <a:gd name="T4" fmla="*/ 0 w 336"/>
              <a:gd name="T5" fmla="*/ 0 h 303"/>
              <a:gd name="T6" fmla="*/ 23 w 336"/>
              <a:gd name="T7" fmla="*/ 0 h 303"/>
              <a:gd name="T8" fmla="*/ 100 w 336"/>
              <a:gd name="T9" fmla="*/ 186 h 303"/>
              <a:gd name="T10" fmla="*/ 285 w 336"/>
              <a:gd name="T11" fmla="*/ 262 h 303"/>
              <a:gd name="T12" fmla="*/ 285 w 336"/>
              <a:gd name="T13" fmla="*/ 245 h 303"/>
              <a:gd name="T14" fmla="*/ 336 w 336"/>
              <a:gd name="T15" fmla="*/ 275 h 303"/>
              <a:gd name="T16" fmla="*/ 285 w 336"/>
              <a:gd name="T17" fmla="*/ 303 h 303"/>
              <a:gd name="T18" fmla="*/ 285 w 336"/>
              <a:gd name="T19" fmla="*/ 2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03">
                <a:moveTo>
                  <a:pt x="285" y="285"/>
                </a:moveTo>
                <a:cubicBezTo>
                  <a:pt x="206" y="285"/>
                  <a:pt x="135" y="253"/>
                  <a:pt x="84" y="202"/>
                </a:cubicBezTo>
                <a:cubicBezTo>
                  <a:pt x="32" y="150"/>
                  <a:pt x="0" y="79"/>
                  <a:pt x="0" y="0"/>
                </a:cubicBezTo>
                <a:cubicBezTo>
                  <a:pt x="23" y="0"/>
                  <a:pt x="23" y="0"/>
                  <a:pt x="23" y="0"/>
                </a:cubicBezTo>
                <a:cubicBezTo>
                  <a:pt x="23" y="72"/>
                  <a:pt x="52" y="138"/>
                  <a:pt x="100" y="186"/>
                </a:cubicBezTo>
                <a:cubicBezTo>
                  <a:pt x="147" y="233"/>
                  <a:pt x="213" y="262"/>
                  <a:pt x="285" y="262"/>
                </a:cubicBezTo>
                <a:cubicBezTo>
                  <a:pt x="285" y="245"/>
                  <a:pt x="285" y="245"/>
                  <a:pt x="285" y="245"/>
                </a:cubicBezTo>
                <a:cubicBezTo>
                  <a:pt x="336" y="275"/>
                  <a:pt x="336" y="275"/>
                  <a:pt x="336" y="275"/>
                </a:cubicBezTo>
                <a:cubicBezTo>
                  <a:pt x="285" y="303"/>
                  <a:pt x="285" y="303"/>
                  <a:pt x="285" y="303"/>
                </a:cubicBezTo>
                <a:lnTo>
                  <a:pt x="285" y="285"/>
                </a:lnTo>
                <a:close/>
              </a:path>
            </a:pathLst>
          </a:custGeom>
          <a:solidFill>
            <a:schemeClr val="bg1">
              <a:lumMod val="9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70564" tIns="35282" rIns="70564" bIns="35282" numCol="1" anchor="t" anchorCtr="0" compatLnSpc="1">
            <a:prstTxWarp prst="textNoShape">
              <a:avLst/>
            </a:prstTxWarp>
          </a:bodyPr>
          <a:lstStyle/>
          <a:p>
            <a:endParaRPr lang="zh-CN" altLang="en-US">
              <a:latin typeface="+mj-ea"/>
              <a:ea typeface="+mj-ea"/>
            </a:endParaRPr>
          </a:p>
        </p:txBody>
      </p:sp>
      <p:sp>
        <p:nvSpPr>
          <p:cNvPr id="10" name="Freeform 29"/>
          <p:cNvSpPr>
            <a:spLocks/>
          </p:cNvSpPr>
          <p:nvPr/>
        </p:nvSpPr>
        <p:spPr bwMode="auto">
          <a:xfrm>
            <a:off x="3751765" y="2479604"/>
            <a:ext cx="3249810" cy="3012342"/>
          </a:xfrm>
          <a:custGeom>
            <a:avLst/>
            <a:gdLst>
              <a:gd name="T0" fmla="*/ 395 w 446"/>
              <a:gd name="T1" fmla="*/ 395 h 413"/>
              <a:gd name="T2" fmla="*/ 116 w 446"/>
              <a:gd name="T3" fmla="*/ 279 h 413"/>
              <a:gd name="T4" fmla="*/ 0 w 446"/>
              <a:gd name="T5" fmla="*/ 0 h 413"/>
              <a:gd name="T6" fmla="*/ 23 w 446"/>
              <a:gd name="T7" fmla="*/ 0 h 413"/>
              <a:gd name="T8" fmla="*/ 132 w 446"/>
              <a:gd name="T9" fmla="*/ 263 h 413"/>
              <a:gd name="T10" fmla="*/ 395 w 446"/>
              <a:gd name="T11" fmla="*/ 373 h 413"/>
              <a:gd name="T12" fmla="*/ 395 w 446"/>
              <a:gd name="T13" fmla="*/ 355 h 413"/>
              <a:gd name="T14" fmla="*/ 446 w 446"/>
              <a:gd name="T15" fmla="*/ 385 h 413"/>
              <a:gd name="T16" fmla="*/ 395 w 446"/>
              <a:gd name="T17" fmla="*/ 413 h 413"/>
              <a:gd name="T18" fmla="*/ 395 w 446"/>
              <a:gd name="T19" fmla="*/ 3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413">
                <a:moveTo>
                  <a:pt x="395" y="395"/>
                </a:moveTo>
                <a:cubicBezTo>
                  <a:pt x="286" y="395"/>
                  <a:pt x="187" y="351"/>
                  <a:pt x="116" y="279"/>
                </a:cubicBezTo>
                <a:cubicBezTo>
                  <a:pt x="44" y="208"/>
                  <a:pt x="0" y="109"/>
                  <a:pt x="0" y="0"/>
                </a:cubicBezTo>
                <a:cubicBezTo>
                  <a:pt x="23" y="0"/>
                  <a:pt x="23" y="0"/>
                  <a:pt x="23" y="0"/>
                </a:cubicBezTo>
                <a:cubicBezTo>
                  <a:pt x="23" y="103"/>
                  <a:pt x="64" y="196"/>
                  <a:pt x="132" y="263"/>
                </a:cubicBezTo>
                <a:cubicBezTo>
                  <a:pt x="199" y="331"/>
                  <a:pt x="292" y="372"/>
                  <a:pt x="395" y="373"/>
                </a:cubicBezTo>
                <a:cubicBezTo>
                  <a:pt x="395" y="355"/>
                  <a:pt x="395" y="355"/>
                  <a:pt x="395" y="355"/>
                </a:cubicBezTo>
                <a:cubicBezTo>
                  <a:pt x="446" y="385"/>
                  <a:pt x="446" y="385"/>
                  <a:pt x="446" y="385"/>
                </a:cubicBezTo>
                <a:cubicBezTo>
                  <a:pt x="395" y="413"/>
                  <a:pt x="395" y="413"/>
                  <a:pt x="395" y="413"/>
                </a:cubicBezTo>
                <a:lnTo>
                  <a:pt x="395" y="395"/>
                </a:lnTo>
                <a:close/>
              </a:path>
            </a:pathLst>
          </a:custGeom>
          <a:solidFill>
            <a:schemeClr val="bg1">
              <a:lumMod val="9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70564" tIns="35282" rIns="70564" bIns="35282" numCol="1" anchor="t" anchorCtr="0" compatLnSpc="1">
            <a:prstTxWarp prst="textNoShape">
              <a:avLst/>
            </a:prstTxWarp>
          </a:bodyPr>
          <a:lstStyle/>
          <a:p>
            <a:endParaRPr lang="zh-CN" altLang="en-US">
              <a:latin typeface="+mj-ea"/>
              <a:ea typeface="+mj-ea"/>
            </a:endParaRPr>
          </a:p>
        </p:txBody>
      </p:sp>
      <p:sp>
        <p:nvSpPr>
          <p:cNvPr id="11" name="TextBox 10"/>
          <p:cNvSpPr txBox="1"/>
          <p:nvPr/>
        </p:nvSpPr>
        <p:spPr>
          <a:xfrm>
            <a:off x="7058906" y="3295334"/>
            <a:ext cx="518576" cy="712588"/>
          </a:xfrm>
          <a:prstGeom prst="rect">
            <a:avLst/>
          </a:prstGeom>
          <a:noFill/>
        </p:spPr>
        <p:txBody>
          <a:bodyPr wrap="none" lIns="70564" tIns="35282" rIns="70564" bIns="35282" rtlCol="0" anchor="ctr">
            <a:spAutoFit/>
          </a:bodyPr>
          <a:lstStyle/>
          <a:p>
            <a:r>
              <a:rPr lang="en-US" altLang="zh-CN" sz="4200">
                <a:solidFill>
                  <a:schemeClr val="tx1">
                    <a:lumMod val="65000"/>
                    <a:lumOff val="35000"/>
                  </a:schemeClr>
                </a:solidFill>
                <a:latin typeface="+mj-ea"/>
                <a:ea typeface="+mj-ea"/>
              </a:rPr>
              <a:t>A</a:t>
            </a:r>
            <a:endParaRPr lang="zh-CN" altLang="en-US" sz="4200">
              <a:solidFill>
                <a:schemeClr val="tx1">
                  <a:lumMod val="65000"/>
                  <a:lumOff val="35000"/>
                </a:schemeClr>
              </a:solidFill>
              <a:latin typeface="+mj-ea"/>
              <a:ea typeface="+mj-ea"/>
            </a:endParaRPr>
          </a:p>
        </p:txBody>
      </p:sp>
      <p:sp>
        <p:nvSpPr>
          <p:cNvPr id="12" name="TextBox 11"/>
          <p:cNvSpPr txBox="1"/>
          <p:nvPr/>
        </p:nvSpPr>
        <p:spPr>
          <a:xfrm>
            <a:off x="7058906" y="4102625"/>
            <a:ext cx="477753" cy="712588"/>
          </a:xfrm>
          <a:prstGeom prst="rect">
            <a:avLst/>
          </a:prstGeom>
          <a:noFill/>
        </p:spPr>
        <p:txBody>
          <a:bodyPr wrap="none" lIns="70564" tIns="35282" rIns="70564" bIns="35282" rtlCol="0" anchor="ctr">
            <a:spAutoFit/>
          </a:bodyPr>
          <a:lstStyle/>
          <a:p>
            <a:r>
              <a:rPr lang="en-US" altLang="zh-CN" sz="4200">
                <a:solidFill>
                  <a:schemeClr val="tx1">
                    <a:lumMod val="65000"/>
                    <a:lumOff val="35000"/>
                  </a:schemeClr>
                </a:solidFill>
                <a:latin typeface="+mj-ea"/>
                <a:ea typeface="+mj-ea"/>
              </a:rPr>
              <a:t>B</a:t>
            </a:r>
            <a:endParaRPr lang="zh-CN" altLang="en-US" sz="4200">
              <a:solidFill>
                <a:schemeClr val="tx1">
                  <a:lumMod val="65000"/>
                  <a:lumOff val="35000"/>
                </a:schemeClr>
              </a:solidFill>
              <a:latin typeface="+mj-ea"/>
              <a:ea typeface="+mj-ea"/>
            </a:endParaRPr>
          </a:p>
        </p:txBody>
      </p:sp>
      <p:sp>
        <p:nvSpPr>
          <p:cNvPr id="13" name="TextBox 12"/>
          <p:cNvSpPr txBox="1"/>
          <p:nvPr/>
        </p:nvSpPr>
        <p:spPr>
          <a:xfrm>
            <a:off x="7058905" y="4936218"/>
            <a:ext cx="502495" cy="712588"/>
          </a:xfrm>
          <a:prstGeom prst="rect">
            <a:avLst/>
          </a:prstGeom>
          <a:noFill/>
        </p:spPr>
        <p:txBody>
          <a:bodyPr wrap="none" lIns="70564" tIns="35282" rIns="70564" bIns="35282" rtlCol="0" anchor="ctr">
            <a:spAutoFit/>
          </a:bodyPr>
          <a:lstStyle/>
          <a:p>
            <a:r>
              <a:rPr lang="en-US" altLang="zh-CN" sz="4200">
                <a:solidFill>
                  <a:schemeClr val="tx1">
                    <a:lumMod val="65000"/>
                    <a:lumOff val="35000"/>
                  </a:schemeClr>
                </a:solidFill>
                <a:latin typeface="+mj-ea"/>
                <a:ea typeface="+mj-ea"/>
              </a:rPr>
              <a:t>C</a:t>
            </a:r>
            <a:endParaRPr lang="zh-CN" altLang="en-US" sz="4200">
              <a:solidFill>
                <a:schemeClr val="tx1">
                  <a:lumMod val="65000"/>
                  <a:lumOff val="35000"/>
                </a:schemeClr>
              </a:solidFill>
              <a:latin typeface="+mj-ea"/>
              <a:ea typeface="+mj-ea"/>
            </a:endParaRPr>
          </a:p>
        </p:txBody>
      </p:sp>
      <p:sp>
        <p:nvSpPr>
          <p:cNvPr id="14" name="TextBox 13"/>
          <p:cNvSpPr txBox="1"/>
          <p:nvPr/>
        </p:nvSpPr>
        <p:spPr>
          <a:xfrm>
            <a:off x="7659030" y="3347119"/>
            <a:ext cx="3856516" cy="671417"/>
          </a:xfrm>
          <a:prstGeom prst="rect">
            <a:avLst/>
          </a:prstGeom>
          <a:noFill/>
        </p:spPr>
        <p:txBody>
          <a:bodyPr wrap="square" lIns="70564" tIns="35282" rIns="70564" bIns="35282" rtlCol="0">
            <a:spAutoFit/>
          </a:bodyPr>
          <a:lstStyle/>
          <a:p>
            <a:pPr>
              <a:lnSpc>
                <a:spcPct val="130000"/>
              </a:lnSpc>
            </a:pPr>
            <a:r>
              <a:rPr lang="zh-CN" altLang="en-US" sz="1000" dirty="0">
                <a:solidFill>
                  <a:schemeClr val="tx1">
                    <a:lumMod val="65000"/>
                    <a:lumOff val="35000"/>
                  </a:schemeClr>
                </a:solidFill>
                <a:latin typeface="+mj-ea"/>
                <a:ea typeface="+mj-ea"/>
              </a:rPr>
              <a:t>您的内容打在这里，或者通过复制您的文本后，在此框中选择粘贴，并选择只保留文字。您的内容打在这里，或者通过通过复制您的文本。您的内容打在这里，或者通过通过复制您的文本。</a:t>
            </a:r>
          </a:p>
        </p:txBody>
      </p:sp>
      <p:sp>
        <p:nvSpPr>
          <p:cNvPr id="15" name="TextBox 14"/>
          <p:cNvSpPr txBox="1"/>
          <p:nvPr/>
        </p:nvSpPr>
        <p:spPr>
          <a:xfrm>
            <a:off x="7659030" y="4183378"/>
            <a:ext cx="3856516" cy="671417"/>
          </a:xfrm>
          <a:prstGeom prst="rect">
            <a:avLst/>
          </a:prstGeom>
          <a:noFill/>
        </p:spPr>
        <p:txBody>
          <a:bodyPr wrap="square" lIns="70564" tIns="35282" rIns="70564" bIns="35282" rtlCol="0">
            <a:spAutoFit/>
          </a:bodyPr>
          <a:lstStyle/>
          <a:p>
            <a:pPr>
              <a:lnSpc>
                <a:spcPct val="130000"/>
              </a:lnSpc>
            </a:pPr>
            <a:r>
              <a:rPr lang="zh-CN" altLang="en-US" sz="1000" dirty="0">
                <a:solidFill>
                  <a:schemeClr val="tx1">
                    <a:lumMod val="65000"/>
                    <a:lumOff val="35000"/>
                  </a:schemeClr>
                </a:solidFill>
                <a:latin typeface="+mj-ea"/>
                <a:ea typeface="+mj-ea"/>
              </a:rPr>
              <a:t>您的内容打在这里，或者通过复制您的文本后，在此框中选择粘贴，并选择只保留文字。您的内容打</a:t>
            </a:r>
            <a:r>
              <a:rPr lang="zh-CN" altLang="en-US" sz="1000">
                <a:solidFill>
                  <a:schemeClr val="tx1">
                    <a:lumMod val="65000"/>
                    <a:lumOff val="35000"/>
                  </a:schemeClr>
                </a:solidFill>
                <a:latin typeface="+mj-ea"/>
                <a:ea typeface="+mj-ea"/>
              </a:rPr>
              <a:t>在这里 ，或者通过复制您的文本后，在此框中选择粘贴，并选择只保留文字。</a:t>
            </a:r>
          </a:p>
        </p:txBody>
      </p:sp>
      <p:sp>
        <p:nvSpPr>
          <p:cNvPr id="16" name="TextBox 15"/>
          <p:cNvSpPr txBox="1"/>
          <p:nvPr/>
        </p:nvSpPr>
        <p:spPr>
          <a:xfrm>
            <a:off x="7659030" y="5050142"/>
            <a:ext cx="3856516" cy="671417"/>
          </a:xfrm>
          <a:prstGeom prst="rect">
            <a:avLst/>
          </a:prstGeom>
          <a:noFill/>
        </p:spPr>
        <p:txBody>
          <a:bodyPr wrap="square" lIns="70564" tIns="35282" rIns="70564" bIns="35282" rtlCol="0">
            <a:spAutoFit/>
          </a:bodyPr>
          <a:lstStyle/>
          <a:p>
            <a:pPr>
              <a:lnSpc>
                <a:spcPct val="130000"/>
              </a:lnSpc>
            </a:pPr>
            <a:r>
              <a:rPr lang="zh-CN" altLang="en-US" sz="1000" dirty="0">
                <a:solidFill>
                  <a:schemeClr val="tx1">
                    <a:lumMod val="65000"/>
                    <a:lumOff val="35000"/>
                  </a:schemeClr>
                </a:solidFill>
                <a:latin typeface="+mj-ea"/>
                <a:ea typeface="+mj-ea"/>
              </a:rPr>
              <a:t>您的内容打在这里，或者通过复制您的文本后，在此框中选择粘贴，并选择只保留文字。您的内容打在</a:t>
            </a:r>
            <a:r>
              <a:rPr lang="zh-CN" altLang="en-US" sz="1000">
                <a:solidFill>
                  <a:schemeClr val="tx1">
                    <a:lumMod val="65000"/>
                    <a:lumOff val="35000"/>
                  </a:schemeClr>
                </a:solidFill>
                <a:latin typeface="+mj-ea"/>
                <a:ea typeface="+mj-ea"/>
              </a:rPr>
              <a:t>这里，或者通过通过复制您的文本。</a:t>
            </a:r>
          </a:p>
        </p:txBody>
      </p:sp>
      <p:grpSp>
        <p:nvGrpSpPr>
          <p:cNvPr id="30" name="组合 29"/>
          <p:cNvGrpSpPr/>
          <p:nvPr/>
        </p:nvGrpSpPr>
        <p:grpSpPr>
          <a:xfrm>
            <a:off x="6042281" y="1576138"/>
            <a:ext cx="1307512" cy="1307510"/>
            <a:chOff x="6042281" y="1576138"/>
            <a:chExt cx="1307512" cy="1307510"/>
          </a:xfrm>
        </p:grpSpPr>
        <p:grpSp>
          <p:nvGrpSpPr>
            <p:cNvPr id="17" name="组合 16"/>
            <p:cNvGrpSpPr/>
            <p:nvPr/>
          </p:nvGrpSpPr>
          <p:grpSpPr>
            <a:xfrm>
              <a:off x="6042281" y="1576138"/>
              <a:ext cx="1307512" cy="1307510"/>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19" name="椭圆 18"/>
              <p:cNvSpPr/>
              <p:nvPr/>
            </p:nvSpPr>
            <p:spPr>
              <a:xfrm>
                <a:off x="392113" y="760413"/>
                <a:ext cx="3825875" cy="3825875"/>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3" name="Oval 22"/>
            <p:cNvSpPr>
              <a:spLocks noChangeArrowheads="1"/>
            </p:cNvSpPr>
            <p:nvPr/>
          </p:nvSpPr>
          <p:spPr bwMode="auto">
            <a:xfrm>
              <a:off x="6167214" y="1758473"/>
              <a:ext cx="1064518" cy="950447"/>
            </a:xfrm>
            <a:prstGeom prst="ellipse">
              <a:avLst/>
            </a:prstGeom>
            <a:noFill/>
            <a:ln>
              <a:noFill/>
            </a:ln>
          </p:spPr>
          <p:txBody>
            <a:bodyPr vert="horz" wrap="none" lIns="70564" tIns="35282" rIns="70564" bIns="35282" numCol="1" anchor="ctr" anchorCtr="0" compatLnSpc="1">
              <a:prstTxWarp prst="textNoShape">
                <a:avLst/>
              </a:prstTxWarp>
            </a:bodyPr>
            <a:lstStyle/>
            <a:p>
              <a:pPr algn="ctr"/>
              <a:r>
                <a:rPr lang="zh-CN" altLang="en-US" sz="2400" b="1" dirty="0">
                  <a:solidFill>
                    <a:schemeClr val="bg1"/>
                  </a:solidFill>
                  <a:effectLst>
                    <a:innerShdw blurRad="63500" dist="50800" dir="13500000">
                      <a:prstClr val="black">
                        <a:alpha val="50000"/>
                      </a:prstClr>
                    </a:innerShdw>
                  </a:effectLst>
                  <a:latin typeface="+mj-ea"/>
                  <a:ea typeface="+mj-ea"/>
                </a:rPr>
                <a:t>关键</a:t>
              </a:r>
              <a:endParaRPr lang="en-US" altLang="zh-CN" sz="2400" b="1" dirty="0">
                <a:solidFill>
                  <a:schemeClr val="bg1"/>
                </a:solidFill>
                <a:effectLst>
                  <a:innerShdw blurRad="63500" dist="50800" dir="13500000">
                    <a:prstClr val="black">
                      <a:alpha val="50000"/>
                    </a:prstClr>
                  </a:innerShdw>
                </a:effectLst>
                <a:latin typeface="+mj-ea"/>
                <a:ea typeface="+mj-ea"/>
              </a:endParaRPr>
            </a:p>
            <a:p>
              <a:pPr algn="ctr"/>
              <a:r>
                <a:rPr lang="zh-CN" altLang="en-US" sz="2400" b="1" dirty="0">
                  <a:solidFill>
                    <a:schemeClr val="bg1"/>
                  </a:solidFill>
                  <a:effectLst>
                    <a:innerShdw blurRad="63500" dist="50800" dir="13500000">
                      <a:prstClr val="black">
                        <a:alpha val="50000"/>
                      </a:prstClr>
                    </a:innerShdw>
                  </a:effectLst>
                  <a:latin typeface="+mj-ea"/>
                  <a:ea typeface="+mj-ea"/>
                </a:rPr>
                <a:t>文字</a:t>
              </a:r>
            </a:p>
          </p:txBody>
        </p:sp>
      </p:grpSp>
      <p:grpSp>
        <p:nvGrpSpPr>
          <p:cNvPr id="21" name="组合 20"/>
          <p:cNvGrpSpPr/>
          <p:nvPr/>
        </p:nvGrpSpPr>
        <p:grpSpPr>
          <a:xfrm>
            <a:off x="5287258" y="2191979"/>
            <a:ext cx="383892" cy="383892"/>
            <a:chOff x="304800" y="673100"/>
            <a:chExt cx="4000500" cy="4000500"/>
          </a:xfrm>
          <a:effectLst>
            <a:outerShdw blurRad="381000" dist="152400" dir="8100000" algn="tr" rotWithShape="0">
              <a:prstClr val="black">
                <a:alpha val="70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sp>
          <p:nvSpPr>
            <p:cNvPr id="23" name="椭圆 22"/>
            <p:cNvSpPr/>
            <p:nvPr/>
          </p:nvSpPr>
          <p:spPr>
            <a:xfrm>
              <a:off x="479423" y="847723"/>
              <a:ext cx="3651254" cy="3651254"/>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grpSp>
      <p:grpSp>
        <p:nvGrpSpPr>
          <p:cNvPr id="24" name="组合 23"/>
          <p:cNvGrpSpPr/>
          <p:nvPr/>
        </p:nvGrpSpPr>
        <p:grpSpPr>
          <a:xfrm>
            <a:off x="4457079" y="2191979"/>
            <a:ext cx="383892" cy="383892"/>
            <a:chOff x="304800" y="673100"/>
            <a:chExt cx="4000500" cy="4000500"/>
          </a:xfrm>
          <a:effectLst>
            <a:outerShdw blurRad="381000" dist="152400" dir="8100000" algn="tr" rotWithShape="0">
              <a:prstClr val="black">
                <a:alpha val="7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sp>
          <p:nvSpPr>
            <p:cNvPr id="26" name="椭圆 25"/>
            <p:cNvSpPr/>
            <p:nvPr/>
          </p:nvSpPr>
          <p:spPr>
            <a:xfrm>
              <a:off x="479425" y="847725"/>
              <a:ext cx="3651250" cy="3651250"/>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grpSp>
      <p:grpSp>
        <p:nvGrpSpPr>
          <p:cNvPr id="27" name="组合 26"/>
          <p:cNvGrpSpPr/>
          <p:nvPr/>
        </p:nvGrpSpPr>
        <p:grpSpPr>
          <a:xfrm>
            <a:off x="3675026" y="2191979"/>
            <a:ext cx="383892" cy="383892"/>
            <a:chOff x="304800" y="673100"/>
            <a:chExt cx="4000500" cy="4000500"/>
          </a:xfrm>
          <a:effectLst>
            <a:outerShdw blurRad="381000" dist="152400" dir="8100000" algn="tr" rotWithShape="0">
              <a:prstClr val="black">
                <a:alpha val="7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sp>
          <p:nvSpPr>
            <p:cNvPr id="29" name="椭圆 28"/>
            <p:cNvSpPr/>
            <p:nvPr/>
          </p:nvSpPr>
          <p:spPr>
            <a:xfrm>
              <a:off x="479425" y="847725"/>
              <a:ext cx="3651250" cy="3651250"/>
            </a:xfrm>
            <a:prstGeom prst="ellipse">
              <a:avLst/>
            </a:prstGeom>
            <a:solidFill>
              <a:srgbClr val="0297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j-ea"/>
                <a:ea typeface="+mj-ea"/>
              </a:endParaRPr>
            </a:p>
          </p:txBody>
        </p:sp>
      </p:grpSp>
    </p:spTree>
    <p:extLst>
      <p:ext uri="{BB962C8B-B14F-4D97-AF65-F5344CB8AC3E}">
        <p14:creationId xmlns:p14="http://schemas.microsoft.com/office/powerpoint/2010/main" val="2160224488"/>
      </p:ext>
    </p:extLst>
  </p:cSld>
  <p:clrMapOvr>
    <a:masterClrMapping/>
  </p:clrMapOvr>
  <p:transition spd="slow" advTm="4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53"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par>
                                <p:cTn id="23" presetID="53" presetClass="entr" presetSubtype="16" fill="hold" nodeType="withEffect">
                                  <p:stCondLst>
                                    <p:cond delay="25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53" presetClass="entr" presetSubtype="16" fill="hold" nodeType="withEffect">
                                  <p:stCondLst>
                                    <p:cond delay="50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par>
                          <p:cTn id="37" fill="hold">
                            <p:stCondLst>
                              <p:cond delay="2500"/>
                            </p:stCondLst>
                            <p:childTnLst>
                              <p:par>
                                <p:cTn id="38" presetID="45"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anim calcmode="lin" valueType="num">
                                      <p:cBhvr>
                                        <p:cTn id="41" dur="500" fill="hold"/>
                                        <p:tgtEl>
                                          <p:spTgt spid="11"/>
                                        </p:tgtEl>
                                        <p:attrNameLst>
                                          <p:attrName>ppt_w</p:attrName>
                                        </p:attrNameLst>
                                      </p:cBhvr>
                                      <p:tavLst>
                                        <p:tav tm="0" fmla="#ppt_w*sin(2.5*pi*$)">
                                          <p:val>
                                            <p:fltVal val="0"/>
                                          </p:val>
                                        </p:tav>
                                        <p:tav tm="100000">
                                          <p:val>
                                            <p:fltVal val="1"/>
                                          </p:val>
                                        </p:tav>
                                      </p:tavLst>
                                    </p:anim>
                                    <p:anim calcmode="lin" valueType="num">
                                      <p:cBhvr>
                                        <p:cTn id="42" dur="500" fill="hold"/>
                                        <p:tgtEl>
                                          <p:spTgt spid="11"/>
                                        </p:tgtEl>
                                        <p:attrNameLst>
                                          <p:attrName>ppt_h</p:attrName>
                                        </p:attrNameLst>
                                      </p:cBhvr>
                                      <p:tavLst>
                                        <p:tav tm="0">
                                          <p:val>
                                            <p:strVal val="#ppt_h"/>
                                          </p:val>
                                        </p:tav>
                                        <p:tav tm="100000">
                                          <p:val>
                                            <p:strVal val="#ppt_h"/>
                                          </p:val>
                                        </p:tav>
                                      </p:tavLst>
                                    </p:anim>
                                  </p:childTnLst>
                                </p:cTn>
                              </p:par>
                              <p:par>
                                <p:cTn id="43" presetID="22" presetClass="entr" presetSubtype="8"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par>
                          <p:cTn id="50" fill="hold">
                            <p:stCondLst>
                              <p:cond delay="3500"/>
                            </p:stCondLst>
                            <p:childTnLst>
                              <p:par>
                                <p:cTn id="51" presetID="45"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anim calcmode="lin" valueType="num">
                                      <p:cBhvr>
                                        <p:cTn id="54" dur="500" fill="hold"/>
                                        <p:tgtEl>
                                          <p:spTgt spid="12"/>
                                        </p:tgtEl>
                                        <p:attrNameLst>
                                          <p:attrName>ppt_w</p:attrName>
                                        </p:attrNameLst>
                                      </p:cBhvr>
                                      <p:tavLst>
                                        <p:tav tm="0" fmla="#ppt_w*sin(2.5*pi*$)">
                                          <p:val>
                                            <p:fltVal val="0"/>
                                          </p:val>
                                        </p:tav>
                                        <p:tav tm="100000">
                                          <p:val>
                                            <p:fltVal val="1"/>
                                          </p:val>
                                        </p:tav>
                                      </p:tavLst>
                                    </p:anim>
                                    <p:anim calcmode="lin" valueType="num">
                                      <p:cBhvr>
                                        <p:cTn id="55" dur="500" fill="hold"/>
                                        <p:tgtEl>
                                          <p:spTgt spid="12"/>
                                        </p:tgtEl>
                                        <p:attrNameLst>
                                          <p:attrName>ppt_h</p:attrName>
                                        </p:attrNameLst>
                                      </p:cBhvr>
                                      <p:tavLst>
                                        <p:tav tm="0">
                                          <p:val>
                                            <p:strVal val="#ppt_h"/>
                                          </p:val>
                                        </p:tav>
                                        <p:tav tm="100000">
                                          <p:val>
                                            <p:strVal val="#ppt_h"/>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par>
                          <p:cTn id="59" fill="hold">
                            <p:stCondLst>
                              <p:cond delay="4000"/>
                            </p:stCondLst>
                            <p:childTnLst>
                              <p:par>
                                <p:cTn id="60" presetID="22" presetClass="entr" presetSubtype="8"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par>
                          <p:cTn id="63" fill="hold">
                            <p:stCondLst>
                              <p:cond delay="4500"/>
                            </p:stCondLst>
                            <p:childTnLst>
                              <p:par>
                                <p:cTn id="64" presetID="45"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anim calcmode="lin" valueType="num">
                                      <p:cBhvr>
                                        <p:cTn id="67" dur="500" fill="hold"/>
                                        <p:tgtEl>
                                          <p:spTgt spid="13"/>
                                        </p:tgtEl>
                                        <p:attrNameLst>
                                          <p:attrName>ppt_w</p:attrName>
                                        </p:attrNameLst>
                                      </p:cBhvr>
                                      <p:tavLst>
                                        <p:tav tm="0" fmla="#ppt_w*sin(2.5*pi*$)">
                                          <p:val>
                                            <p:fltVal val="0"/>
                                          </p:val>
                                        </p:tav>
                                        <p:tav tm="100000">
                                          <p:val>
                                            <p:fltVal val="1"/>
                                          </p:val>
                                        </p:tav>
                                      </p:tavLst>
                                    </p:anim>
                                    <p:anim calcmode="lin" valueType="num">
                                      <p:cBhvr>
                                        <p:cTn id="68" dur="500" fill="hold"/>
                                        <p:tgtEl>
                                          <p:spTgt spid="13"/>
                                        </p:tgtEl>
                                        <p:attrNameLst>
                                          <p:attrName>ppt_h</p:attrName>
                                        </p:attrNameLst>
                                      </p:cBhvr>
                                      <p:tavLst>
                                        <p:tav tm="0">
                                          <p:val>
                                            <p:strVal val="#ppt_h"/>
                                          </p:val>
                                        </p:tav>
                                        <p:tav tm="100000">
                                          <p:val>
                                            <p:strVal val="#ppt_h"/>
                                          </p:val>
                                        </p:tav>
                                      </p:tavLst>
                                    </p:anim>
                                  </p:childTnLst>
                                </p:cTn>
                              </p:par>
                              <p:par>
                                <p:cTn id="69" presetID="22" presetClass="entr" presetSubtype="8"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animBg="1"/>
      <p:bldP spid="9" grpId="0" animBg="1"/>
      <p:bldP spid="10" grpId="0" animBg="1"/>
      <p:bldP spid="11" grpId="0"/>
      <p:bldP spid="12" grpId="0"/>
      <p:bldP spid="13" grpId="0"/>
      <p:bldP spid="14" grpId="0"/>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8BD36046-E6D1-4233-B52A-54A399E2DB76"/>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LAYERS_CUSTOMIZATION" val="UEsDBBQAAgAIAAtngUbpbttk5AMAAHQOAAAdAAAAdW5pdmVyc2FsL2NvbW1vbl9tZXNzYWdlcy5sbmetV91u2zYUvi/QdyAEFNgulrYDWhSD44C2GFuILLkSHSdbB4GRGJsIRbr6cZtd7Wn2YHuSHVFyYqcdJMW9sGDS/r7z950jcnD2NZVoy7NcaHVqvT15YyGuYp0ItTq1FvT8lw8WygumEia14qeW0hY6G758MZBMrUq24vD95QuEBinPc1jmw2r1uEYiObXmo2jsz+bYu45cf+JHI2diDcc63TB1j1y90p+yn359/+Hr23fvfx68bpBdiMIZdt1DKmSY3r3pQOTRwHcjYCNu5JErag2rZz+cv6Cu4xFr2Hzph54H5NIaVs9W3CIIiEej0HVsEjlh5PnU5MIllNjW8FqXaM22HBUabQX/goo1h0oWIuMolyIxP8QaNlTJ24zZAV463iSivu+GEfHs3Y41JCpBdsa+gD56sgQ4JAEQZCzn2TOwkSm1gSMsZT+GqTOZuvChlQtTsVpL+BR9/ZgTD6rFVRtqRsIQT0g08q+gTiArvw/CvwA1XfRBXJMQFEDCNoyHL50Jpo7vVQoKSEgDZ/wgn5gppJW8RyyOAYc2Gd8KXeawUymKJ7WQ8n5WQvJxAcJ1sPsdkdaESCgj15XYcnAhS9rrAi0zJnZVmY8L5/foHDsusSMole0vI2p6uTLGQP1KF4hJqasAwC5LtkzFHN3wmJUgpXv4WyIS87cNg7ArTz6X4i/EiqZzXjVN59nk6tXJca451IVhsWSZ6tBBT6gOWv7bYNMyh0iLgqeboi2KvUyc/BAvjo1rjsPwf4PqUpcjI3piv284IUicBPBig24fCd0dQWagDxhrKROyO8rxzsHQPOM5jHieIUfd9rDp+Q2Bp9FzOS4h8wcuXEJFeuCXZBQ6tMoxv8lF0fpKMoWq6/19jcRwBpC84I86ueG3GvpfcraFIsK+yGvhnDzDWC9B7CZrNQL353TD4oFDK1bAiQuBS1KkEH/SgXMxI7sM1uP1IBNLXcrEjDMp7syIhdqUaZ2QTV2n2uhtplOzK1m+66V6wp8d40UdXFAbne8ZbCMNCQ7G02iMvTGpTnNVD8uOINBy5ZNLw8jFowoOok5ZEa/hvXKrS5V0JKoPZDY5x0DWpDTkLIvX//79T0eOJ57Uu6jZ/a0XCXRoNZfIA9kfni54/mcbCcWjQ5xZdEE1B9gdruN51lS9SR6mFI+nMxBGaHSgyyxuPy7sM8xwcAHDwZy2rOGMZXcwWajWsheLCbkSQtHP+uNZviykULwP9rjZXAVMnXmEbdtcbKAJpIjv6ndagpiZbtUNR8INpyvZeIo9GDxP+Hgiip6EZtbv2hwarl4/ttv229H/sMrN/XDweu+6+B9QSwMEFAACAAgAC2eBRjUa0FrOBAAA9BYAACcAAAB1bml2ZXJzYWwvZmxhc2hfcHVibGlzaGluZ19zZXR0aW5ncy54bWzNWNty4jgQfecrVN6axwnkNpOkgBRJTIUaMCw4m5na2qKELbA2suSVZBjmab9mP2y/ZFso3EIgYqcyk8oDsdx9utXqy7HKl19ThsZEKip4xTs8KHmI8EjElI8q3l1Yf3/mIaUxjzETnFQ8Ljx0WS2Us3zAqEp6RGsQVQhguLrIdMVLtM4uisXJZHJAVSbNW8FyDfjqIBJpMZNEEa6JLGYMT+FHTzOivGqhgFDZLrVEnDOCaAwucGq8w6zOsEq8ohUb4OhhJEXO42vBhERyNKh4v5zVzN9cxkLd0JRwszlVhUWzrC9wHFPjD2Y9+o2ghNBRAo4flk48NKGxTirecenI4IB8cRNnhm53gQ3OtYDtcP1oICUax1hj+2gtSjIkEuJKVFXLnADo2tqKpCZf9WLBLsVTjlMahfAGmVhVvJuw3/XrftcPrv3+XbdpXXXWCBth03fS6TUbN34/aId+r38btpp7K4X+53APpX09c4bvdP2eH4R+t3/VaO+p4e7UUsdv1RrNPXXu/ateI9zXUlBr7avSuW0Hbjq3Xzp+t9kIPvXDdrsZNjpLrVkOr2Rrubie+GUoEJHL1fTWSZ4OOKYMusaTHFdEQ99hWI5IKOoUqnGImSIe+jMjo19zzKiemgqF9vRASFZTGYl011RfxTMV5S3hLCA4BiW5qO3T80Vpfzxb23rRWl9u61kvy4uu1UmEFj/Y+8PS6cL985Pd7m9xtDymMREBlnLWsjY38KILR8vueHj84cNuL7ZYK2OtcZRAK9XzTri6MpcaCr6WIOYZDQSLF4El6YDEAU7JyoToPVBeB8lDDw0hlRmEvCYpZh6iGo4gWiirfKA01bOZVF+VRIAFs4+gVm/jSKIES7WWt4vgmSkQVX8PhCbqDxsLu7RN1OcxupF4ArPRRbxDuIvYLZwUM6dFpJMTEqs9JFGNMRfh7rzsXYRbWD4QiUIhmJN8Z57cqMGHwsn3FCrZRfCeDBTVxEX0ijqZvhc5i9FU5IjRB4K0QOB9nsJ/CUGr/AENpUhnq8BxNFIMigeNKZmQ+NLF0BcwkeagCfQqY0RbC3/l9BsakKGQgEvwGJIN1qmy+Ad7AWdYqSUonvv4zk7hRnDjf35nNojjMQZGsx84dACSZvo18DHsnQswwZiAaK5AQGQinENam/OJaTwTc9mms+0Ej2eHbg5yBgrHTcEfiwkvIuhVlOfEFTDCHAnOpghHUF7KpNCYilzBik0WC63+l4NWFVE+c3UELRWMyditQZQOj45PTj98PDu/OCj++/c/73cqPTKNDsPGmqUa1zv5qbPmEy78gt4Wzumm9YR5vqC0lX866+3r5g4u6qz5DCN9QXcHYdzQrQuZmtqPN4L7/LfDI8/YHMTloiEIz/OFGb16i3Sh59e617cIYn3XDHsXLmUWCAQBixKo06H59nXUmXExF9n2XQhH5zvBmhNymthd/zcnQDhsp8blZjZoO234kyOjMVO7szKxncY/ltyR4P100QDowchyESAIjKbAhOIf1vm/pw9vaxWv2cKffnI7K258eP+MjvhdX1C2nb5SRyRYRgkk0asl3pufOK8Z3rcUMfu0uDlauypaXGGs362aNynlNIU4Gq66uJCtnp6UysXnXxUKgLZ+U10t/AdQSwMEFAACAAgAC2eBRp9k43WyAgAATgoAACEAAAB1bml2ZXJzYWwvZmxhc2hfc2tpbl9zZXR0aW5ncy54bWyVVm1P2zAQ/r5fUXXfCXstk0IlKJ2ExAYaiO9Ock2sOnZkX8r672c7NrHbpsl6Qqrvnsd3vreSqi3lyw+zWZoLJuQzIFJeKqPxuhktrudZiyj4RS44AscLLmRN2Hz58af9pIlFjrHEDuRUzobk0LtZ2M8UivPxbWFkiJCLuiF8/yBKcZGRfFtK0fJiNLRq34BklG818vLHYrUedMCownuEOoppfWVkGqWRoBSYkL6vjYyyGMmAeU+X9jOR07s6//oD2o4qipZ288nIEK0hJcRJvroxMozn+va4Kgsj5wkIf1FDv3w2MghlZA8yvvx8rhrRtM3/9EgjRWkSGnPOF/GdwwQp9Phpwt2lkVGCeZBxNFoFl56vd0YCkPsazn1qxlUK9mTyerAQTNEzBkuULaSJP3U2VYm3xxb1fMByQ5jSgFDVg5500E+kVf6aWNfj/sAb5UUAcooe8SpYW8OqizcAxvoev1rd2lURxveuCwKUsHPKIMJe2SN/67QeIQNlj3xmtIBHzvZH8ENLx/ElviWumOezr63AiT76fPmTtxpPD2ZwVeDaKTymFgUslQnnhdZgqpYmVteFlBzFlHKyoyVBKvgvg8v29jEqTQ4MrtNO91WKFBmcajcbo17SYb3sebwbu9+E/m3deYZ6hV/PCSLJq1r/Jqn5zPH0jOhr5slphlmSGg7ynm/ERE5N5BbkixBsqhcuEEKsffYQWHSDNQRPkyAFaXI6x6m75FTyeVtnINe6ZhR808S6DlfRsmL6D18pvEEREwaMHRMrfR0n9L0nA4VrACAyr3zHdofOUrcMKYMd+LkPFPbBQy9Lle7QoWa7wQfYYNhuTjOpH92a6BslxMWGE4RXHZeIF05oGG95JJmyD4uG3u/f/uJoI/tFZjov3GH27BopuljbjxOoleb/yH9QSwMEFAACAAgAC2eBRgoR72qiBAAABRYAACYAAAB1bml2ZXJzYWwvaHRtbF9wdWJsaXNoaW5nX3NldHRpbmdzLnhtbM1YbXPiNhD+nl+hcec+HoS8XZIBMiRxBuaIoeA0d9PpMMIWWI0suZIMx33qr+kP6y/pCoW3EIhoL0knH4jX+zy7Wu2uVi5ffEsZGhGpqOAVr1TY9xDhkYgpH1a8u/Dm46mHlMY8xkxwUvG48NBFda+c5X1GVdIlWoOqQkDD1XmmK16idXZeLI7H4wJVmTRvBcs18KtCJNJiJokiXBNZzBiewI+eZER51b09hMpWdCvinBFEY3CBU+MdZnWdMq9otfo4ehhKkfP4SjAhkRz2K95PpzXzN9OxTNc0JdysTVVBaMT6HMcxNe5g1qXfCUoIHSbgd2n/yENjGuuk4h3uHxge0C+u80zZ7SKw4bkSsBquHw2kROMYa2wfrUVJBkRCWImqapkTIF2RLWlq8k3PBVYUTzhOaRTCG2RCVfGuw17Hv/E7fnDl9+46TeuqMyJshE3fCdNtNq79XtAK/W6vHt42dwaF/pdwB9CunjnTtzt+1w9Cv9O7bLR2RLg7tcD4t7VGc0fMvX/ZbYS7Wgpqt7tC2vVW4Iapf237nWYj+NwLW61m2GgvUNMcXsrWcnE18ctQICKXy+mtkzztc0wZNI0nOa6IhrbDsBySUNxQqMYBZop46PeMDH/OMaN6YioUutMDIVlNZSTSHVN9Fc9UlLegs4TgGJTkvLaPz+al/el0ZelFa32xrGe9LM+bVjsRWryx96X947n7Z0fb3d/gaHlEYyICLOW0Za0v4EUXDhbdsXR4crLdiw3WylhrHCXQSvWsEy5LZloDwVcSxDyjvmDxPLADyFUGMa1JipmHqIYYR/O32uyEvqEMsthgS4UB12tBjhIs1UomzsNh+npU/TUQmqjf7OqsaJOqz2N0LfEYDjsX9TbhLmp1iD0z8SfSyQmJ1Q6aqMaYi3JnVsguyrdYPhCJQiGYk357lq6owQfCyfcUatNF8Z70FdXERfWSOpm+FzmL0UTkiNEHgrRA4H2ewn8JQcsTARpIkU6lDCuNFINyQCNKxiS+cDH0FUykOSBhXsoY0dbCHzn9jvpkICTwEjyCZAM5VZa/sBNxhpVakOKZjx/sudoIrv0vH8wCcTzCMKPsRg41TdJMvwY/hrVzASYYExDNJQqITIRzSGuzPzGNp2ouy3S2neDRdNPNRk5JYbsp+GM54UUEvYbynLgSRpgjwdkE4QjKS5kUGlGRK5DYZLHU6l85aKGI8qmrQ5iiwZiM3RrEfung8Oj45NPp2Xmh+Peff33cCnqcHdoMG2t2eLjaOnE6I59Mty/gNkyRbqgns+QLoI0TpTNuVze3TJfOyGdmzBewW0bANeyNkKmp/XgtuM/fBh4nh/WDuFw0x/bzE8B0YHqbAaDr1zpXdQTRu2uG3XOXwgkEghBECVTewNxPHTHTeclFt3UXwmb4TrQm5k5ncMf/xYkQts+pFbmZDVpOC/7sOKOYc7i9dAY7HehYcseR7d1VAzjwh3a6gCOf0RRmm/jNevl/6aybiv81m/LTa7EzcO1y/B49bvstx3bAH9XjCJZRAmnxaqn0/qfCDw3Y/ykG9mn+BWblk8v8U8DqN8o9kK9+uq3u/QNQSwMEFAACAAgAC2eBRoUwK2GeAQAAKwYAAB8AAAB1bml2ZXJzYWwvaHRtbF9za2luX3NldHRpbmdzLmpzjZRNb8IwDIbv/Ioqu06IfcJ2mzYmTdph0rhNO4RiSkUaR0noYIj/vrp8Na07iC/N26evY1fOuhMVS8QieozW5XO5/wj3pQakebuAy1BXLXpGunAqncAozUClGkQNyfefHuTNkeCMhS5Nx6tPsnUVP4H0ZiqVq+KGsbCM5hgtZ7QfRltyiX+DynZVbSuqtHm88B51N0btQfuuRpvJkhEXr+WqFliDMQd7Ap3KGALTfrnayKPjXZ+iysWYGalX75hgdyzjeWJxoSdt+WcrA7b44fMt0HvoPw8DO5U6/+YhqyceDijaSWPBOdjlvR9SsLCSY1AV3165/kED42ZBNTpPXer39NMVRZU2MoFGlwZPFCGmC69GN/sUTc7D0m+Jm2uKgFByBbZh1azaoFmYM36gsZhQRxpos+cHVKGcpDrZci89Cpajw5JtW/eOhd6+UIhghLA2QjNmIrO2i+OMqffs4Lpa1ndu5hUncnmR0Qz3cc4extdvEdp/RUJ6L+NZVlwOxcVIDQdXPIN901MkIZN2DnaEqIpyvk8dvJa7s/kDUEsDBBQAAgAIAC5rq0Y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Aua6tGlBOzImkAAABuAAAAHAAAAHVuaXZlcnNhbC9sb2NhbF9zZXR0aW5ncy54bWwNzDEOgzAMQNGdU1jeKe3WgcDGVpbSA1jERZEcG5GA4PZk+8PTb/szChy8pWDq8PV4IrDO5oMuDn/TUL8RUib1JKbsUA2h76pWbCb5cs4FJliFLt4mjiUyjxSLHHYRqOFTXv/AHpuuugFQSwMEFAACAAgAdrjD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LmurRj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C0vEhG18R9qlsrAAA0VwAAFwAAAHVuaXZlcnNhbC91bml2ZXJzYWwucG5n7Xx7WJJ3/79be2rPZofnsCfxxFo962BpSmUKwrY2rbZlVub2pLIeUjoJKXlAObS5J7eF0snQElmzsrRkdhBRhE5ymyB0mMMCxEKkBCQgQbjh5gfWltuz/fH9/b7PdX2/16+uqwvuw+f9ep8+r8/7Lff9+XrtmqSprwW/FhAQMHXVyvfXBQT8ARkQMCnv1cm+M+d64F2+j5dI65LeC2iShT7yHbyCf/fjdwMCmpmvuzf/wXf8x10rPyUFBEy75v//EkA8vSUgYOONVe+/u6Eo06Qm7julp2romFOoPag9e8wX9x+9jfzAsTqFcOnq19v+obgy7WLKn1/Z9sNk5GeHl51Zpfui9Ot/zFRtiFy6JuKL0k03Ts0RN0VIThzM+vASUqTBC8ooI2fMFGb1DryjdahGEZJplI4Sm6rVCVIapefhpJnHaG4tHCsAR9pnmgU22Um4e2BKgP8fHreTdTf6Ap5QQjRKK3vZL/lPylILem7p+px1cM9pwSz/mct8iZAcVwCJvA5vd8j4SNUbd+MwA0qFf8Se9kikfgpt7Br8SNrLP19cmzEubZciCClfC91x0q1z6esyx3F/YLDxXX1/9H+NLYzA6UnyBMd+OR2yiduSHs8Ry9xo6hCCM58r0aVlxB4CPC6FKDOzsAHFMnG459Zz9PuBVpP+db9iwbyYAkgqd0s7ozy3ozpi3/FcjXJf7VyfnJB/pi2hY250wZBjodDGNqN2k/vlunqoXyfkeVQ8nF7uUckz0DwLVFfBZmqdfr2/F58rZ4NX5tXdlXvdcqywm1QSR0rebpSa5bSFUhC3VpVJy2CWoEJX4PPV8xlsv/6ApU8s66patvcMoxYDXsCUkJVd3y4jsAxWqJWAvEwdXs8pNlu7IlYC+WQ6mAs0eqwFic3JlAd/YfFuAD1ZuK4QVjlY61KFs+YuLRja0Q5fCihySsjCU1qbXLGNUm4LJbW70UxAwtXy9TsqlSJrd4Q5wV5UE4SVDOfmkf/OC4HTI7hvN4Ujm0D8VjCIHAmmdfjN2dUfLuE1J+2tC8zQ6mdlL1b5DEJ+OdQWvaacWCcLqASHTLnt6byw+YDJWsBgsnmIb8qVQ7nib+NqV6D7g5YmkwnaFua1Q8FIW3SLKMm5lEOMlCuiWDoTJUHsiUkfEmrbBOzc3SiNpdV5VEfTNgOgNldsThKe6tWmn/QN61NqlChxkdEAwe5B5K88A+Mxc7b3NiMmpew90dX4KGahzhW9P2tDsDiHRE08Ffghbk9wzFpdgVJipe39QZAQTkpnKZkpEcxYwky+BmrO06znKLVP5gAyt7A8bd2QgjLCp2CelKfE5GnSl/WHc1UMAQeQKohuKIkWlecsYgTR1zQA/NW1CppRmqVsjo85O9TM9Tkq8BTfYydP8vupEHWEiJOfvkR9QxN0IWa1SecSuAiBW3ALJQMXw6LKBJgRnrdVqdQvU4IjGvgaKgEE+B8n5xmlK5fTuNYdk4F0NNpLaYJNBhTzsNcEbINYQUBlD3pQMvsbzQfAivtFEbwz4foFfDnkiGaZRJnagmv2NgHHYCtAj7QSaz+sLYmUkNTTT/sTqoYH2BFIRHB52g/lacmEpKuChBEELYxVnub+QNyZy+nCVUjs8ELkTlNSc2ABmDamcwX+ox7Fy1UC91dVsLUmSljMY50nHS2+bGp8cza2TEVTEQQJDKCcck7Ma07Det38rlFfgLK8YDDZaPo+2GljSXypM0+OQylQXNXbcnoJZpwHlLgQJCJUZ7UMtwZuU97ahqRlbbg3bbM29XNttHh/5Z8W8MLgEczovdxcdSoOHz5boS/QeqJH2FaVGPTlTTjS5hyyhc4mRMJx+CYlLcdaMIIUawQJTfs82grgLt0DmBU5DHavOadfTqrxwILlsRywCO0TzpnuV2Bk7yYYEvFO+fFtEZPWTeb6HAvwXgUK3pHmw46I85W5i3DbEk/nqoPOiT3ifD4d3d+KZoo6crbMCWEeUjL1lGFSSXrt9T6+J0GiWG5mHo9iMblX7L5pVeyuHXLq2qKzpymBnr4qBzCgpnocTFLlsGNpU7HxIRSYwyGGl6je5mnQfr4P0Js3itcQFIeCkH5OG9g6gb/wRtQK8Rr/19Y4nB4WU+Cfepd7YON37lmxePw4oOwz4yv+z2lXng4L/aL5L/7P5a/g5o6z5KtPZQzMQD/G0+34meMkW8j+vbueks/lWUH/tzDjAi7HcIWu4c4QoiDX8uMmYsbKdbIvav4YF9KAwInHBSy09HJpow/Yhf3kxbkrbydL7u5HfBePjB+X8tnXIlejqHjxjpW3QQkshR0WNg7y/ZdzehpkFRXjyJ+8dzA7FZ8EPJU2a9WFhgt1uHEdj+w/8Wnv3VvR44p/uPL22WHjw3Fr9vx9zraN+QW7n2r454NLGn8G/OOqo6kvYP4zMMfbbx0jCsmWB/uiMim+pVz45Ph06sMHpb5a4dMbpGB5lHyp/FPg9HOxbDpsKofmepT3GQpPlk2W4zY8R5GJ8BxqS+hfzF+gCtWe5+rfdBZWaM7TMsgj9U9ufxiVUPShfu1zreO9DX+yRPK3weKT+Zxw7HNDH7qVzLLCno+DV+g/NtcDmyYOabl2fyO0T88VWLtLN50zXFJktlMie0kMQ0tYPDEPkwBNROeFBfBk54bjxPn3prMVHZzaj34JsucaPzUBqEqdylbwObXpEy827r28nNegD8pIm8o+bjsz0Q+9M4L0G0dDtQ1txxG70RNcauMGv6xVNdTiNvTsld10/sJB219lkBqLK5rN8SvwDykTgqLHLn1F7Fejr0D9e/IYhJjde2X1z6O/G0pd8VnNJp/du+/83qCa3xtD+Ws8Z6KX0qZ+nktIlVtSfluvpN82H/6v/4rw6Fqq/a7VCmMn/5aTHx2+sl6//heZMWvxeOAeniqt/23Dc2JhqPzfNNzYPjJw5jd1rhuO/z1xjUen1v625m1tv6fc2cbJyb9tkOJM8K+UI2JenhYlHHtQuums+SQrcwEHl87z/FpN5UuPI9tWKX+N58v5jN13xL++OxnjeQJOvt7+ltxzOKZo+BfB07weJVg77evCd2vbR2gTNSyx9cRG1RYPn8n7yD+PySNt4ERSSEm8xqQacbrTRRXW9Kls4Mz/FyxJ4BLpoHKmn1RAVVk/xdYjkS8VbSw33Mkn1k90ujozSvD4aucUzNgVB3n4TH1kZonp0hRePNdaQ6xjHIa7bpZFZlIsnVNYqHS0rAzjvi/h2Zbyt9+U6viZ+tTnurR1iPv4i2Z/ligM/FzflzNtnxwNGjvv+EI60FEmGQB9bJkhVHecv9NHrp0QH2VjMPKOJEpEIZMz1dXEfPlDliQPtLwGuI86ylSEw5sXO2AKU9lVUz45S2d3WT7RuiiqlH65LZi3Sm3rAm7oFzcpfc1KkRI8gRoqMKoxI/ZoQLH9sPzvnDuttMBTdSb937SGM8pzE22GKRt8FXxGpHzGTHIlbvANDswhXjnmtsmxaHErjXGEfGkQQNubJQZx4/tAPuxlG61J4rEVEJDd2sTwKN6NUdzjUHmsKHtJTQKTYhRwsDw4blPtjpH2RdwxKa7CGi2eV62PGUGgs5vgOi3DYFvOJ1AaKbWKogo+jQI5UbvbJ/ogolQZNJ0Xc7mcaJZ1sZQ7sXerLLvSMcGTMrtNwEBVHjl8LkvXzFvxz/BYH9CDInSdahmceNiQdEF/wIBYXpDV10NN1MYRMBqTTVnBnb9iqGiNdselDjSTAw7mOjgfdpPU2FNJ3F+44F6MLGunsluHOxs6qb8ll6MidD2skqyj9VxmpcVlG5WYjYkiE5WkdB/N8wT9bX0knHmsRa6L9xXZI6nluSRBW4y8ELTcLlqDq1LHRkqAbl+DcUierxIVo3sVaczMX6TGcoVvDBnDrVJVFB84vmtJ4jXVMm6NVMsA7mmi8jK6R7Wmw4YWrdbOl9YC+WLZRU/LqAoPkk9YasQ2jV98MHehWrJ2u5GS9wvPXVPu3Noobg0sBt9drGkLg43aSzMThYJukiAmD1z0YL7mNXTmp9UGLrKgQD47o9AoBcK5I1IuKCZ1N77jkNMpa+bLs8BFlvmOG6QuLmyDQ7MRq076pfZrwpAkkYlH0ytMb1YZxBF/Xy+8RGFUwN600QisGLvOrvVYltepiJiC7NCw2Q9Sx4E+0io1PHnJRaqUUXmACedjm5LJGDkeuTV7MEyOYR4wALiseWpazu6SX9izQluw8mz3nk/Ub0/KSBR27eFR/5U1cigtosLAw2VOvhK4R9umIjAq58N3gLTwQuQ72SulOeLG2Hb9ATBHY+7W6nId3PiPlfqLdAjkbibETr7Zlc+Xz4PPlSMUOhJXnJpQ/KKafAHzX4T5mtdfbLhSM2uVOQr//vNbxpsvJu1J3ZQLe+d4LtZMjZv9HMZ5TyEssNiVRExV7JxHD6wfdd1dy4Yh/nsbwN8VcMTlUoholg4z1fzgHK+/7URZiUNdqAHvDRqeYLx670JRRazlZBT10YPp0MD0yNqSEf4+LHgJ2140VI2fFsHR7JfHcUpGl94PetZowsy7bbTHpfB0gWu4UafYPXSI494S91r/TLizKylSNLlXsbdd/qznZNGdrOmnkOzb80vxmTc+nbrHkZKp+5Ra3qp85jiY4clW3SaVyNXLPYLVdGggkyYySQQaSRww3XnpwUjMs+KmoJv58mmhcFNUx5N1cXZ1ofOIfdjQqc56VtGZRi9xqefcwdOTvMwZCd/MxFKa3UdzY2HPSsESnZ6zEavtolMFwc6xrykl9NF8LeEn2fZiwzleNzdX5fC6XPkUXQR2vqhAlfDTAkFIo0aASRjXrbwBbT0lAsx9liNrTEoNZO+M4Ary5hOJ48VXFN10SRGebj1kZ+kVlqBKFY1S4wH6lhEw90SYtuGCyhFtfgfkMpjBYI4L/rZrFOsdlRDNkA4L6XZkhHPGrs+N5O5TjTQYFvDRzE8zYndihiCLFbJr1Rtopx5BOwD1lqcWt24jj6rL0E+O75vui8V0MuTUw1UP5s7+ZyT42FebDBzkXBShRAQ4LopHv/+vmZEaGTdtKQETbMZvURX0mhaoAUOxPw0cS2UzPikvQeD+CllZovRMIVUl8IhDiL5vi+D0wMN0N0B3D9xuS+cAj4LhiGtDsSJnzxQWdFHj9Wjo5jj2Wxjlbu+oduTZLFKdCGTDXkYUZAeGisfixJ2GCjbfU8So95Wl1jZfJ2nvkFiHu91HJTZDqs4VVO6wCazDN2+l8kLgxAj56A+Z1NHeMqHYn0rdm4nZYHef6Xs+HGl7TXZrpmisU3IrRhwUJ76toqXHhs8WVUjyqCcC67XWc5bhnuizFRJb9G0lUeRZyX0slS9T00ytx57lmWLRNW3QUizNqfMpf0LAkSA+OeXTTSluRDlm4/YC6bVY7gIFsFUAV6bVZOa3KwngOSPsq8YUc3wLDr9X4tHhjKF12Xtlucd8xYEl2jSlK/DwfBEhCo7Do8V26znTm20dKA5xhOe1O491yZeFYZEjkU/Z6Hp+CHc4tHRIaOmWMjL0MQUV+iU0aCiVJwFUJYdbNN2QiiSvrOvPZ6SQBN/kUfaNFRhVwoYLxR/oijp1eAx4tyySU86GrbXZfwyKtuVYcO+HcQN6RpnWb2TnBA8KQfzh9mf0lqsWP/xkauU25MbEfGVjZDLTpzV3eRjc3KBMDb/kS940obUyT9reFL09e1DaGgQL5uHwjAagdfsPNeXsVGertgCGhgNyIwNVNixfUFj2lEIftKk7mxG+5gHeTikJ5PSaxKT+4h+s54xM6yJjc9hSW7f0MDGV/mcc3tEt85hsw7dMj6sldl77mcDOXk7ayOSfHYG7D2Fch6zQGLmWjMRt7keXNZPcZ29ZFpnS1CMtoIVJp1h2iOw7dPsLM5QpCDPz3VzKppJIeURCUm/X8nBtId1RCG+jLCsgYDv5LOUgDQSkM47ZvaNj67fMa4IEebHPZifhdlCgDfuR5oiD5Cy4HrriQZDydmvG0nR0UzOiHKjygSmZn8degiOBGXHBLCZHUh29RKtvpQtPosqJdDgLqGOwnYJEJRDGRfdwGk2m5APHi7z4yvZrzzx9KGZPedoutOfJHdakLFoPyKcgd1ZYYqx2u2dYeR2Pw//dsUrruQV5ltTi89u7i4xJj1Kw91vhSJygOKZcglhOwI5Wgzn0qAZOXVwIkrtdJQSLmPHWaVjXbVY35kIN5pnTPpbwzhDLJNGBI6JLCaay7sCK3pvVtXTIKQHuVmTP92aNpGfeoN4uol+kY3TazKdY87mnzyYKDMEYDgm8EIPYWZGb60Us4a3Y2j3jU09NT1fAUaBv+nHf1HR3t1JrgaIPHs2b9DBnKttyI5l23o2QOBHPyNFScEyrodpuMWkXf3k6xNtcCy7kGs9Bqrz+Z7Os2G3yat9Jx9L2bh3VH7FlP2NnrRnraaSnTiNLqYOz4fO9EwfoMMb1U8npcj3awbfKI/WSZwXg3DsABrLkdeFkvPOan7g4oVo41hl1ZEW4wlbJpZx02yTkn0j8xhMfax2e7bvyYF/UETotLvmnMXzoLgbE6/YDvlmWkAY5dahny8KTQZef86aR05nELBHyp9X+otm/TLpvve5b1LeTCdKfSoJHDf1kPXsflzbaqHteNaxTYD292Mr/TB3zvqLdLCx5unaXx/a3jmG9BvpLUw6JlE5krciQ8Vz4bo/Z6xFFCb0eM1ZgkyGnRx7YfcJaiKQDtsKOCeVLk8D64W3LMU8G9+f66DtJ33w186kqs3bDkCfBA+MXln8ZiavfjXnq4LKbWcbDI0njUgZmtDHYtz1P/2we+h6reX281/+TYaavx46Y6bVrIKWDAtk4ojFf4WMf+JvtJ9nqH/ucPUSaLSFCAsgXzwk76bXRIXlnPXr0zD49hy58wvWOimi7JOhx63e9msGMKcje4E72PsJkTIuE4WLaBhWCl3M+gP3Lmm5t3P2ltXAhnWvVuyRYyLpiBQ2q0fey+SOvY8euln7IlT1TT+GbyLCliJadkjcPWbI6I1AiSzkxveLc7ZRgOqcpGMHDPTSaa55Z3JQEQ9pIk2zdMiqfAl54BXF1y8WvPfIgaeMdcX5z2M68DAJmBNMkuXzoeL63iIyBg6MKbBQ8uW1Hx+Orr7MmQfY32KAV747njix55rfR01yjtOsglhuMi9mb/T1MiyNwovMOp538oCmEF6bLRQxsMd74qtqCuLamX67TWnykflg52CwGJOAsda9VD8bT93JJyAkuOWWSG1XMWtgsktqO3zpk127S2BqkHt4V/OlQrlj6bbUD8Nj6nMtxqo/IDMvw7fTY/jXaN4i3M3rGXfL9ndHTOHywZmPt5hju2VCuSiXszut680JYVsxKAle+FSGWqehgzjAZyUrNmtFD5XGDe7QZ+SWPIg9jRE6SmhoCjmHeaFlBr/zJaesBWeDXyrSdFWJeVX3gYq2yh9fCVUmrDkli+hjEfcmwQvvsZAK999tDIP4T9ZGU/GUBq/TpEIEhSkp1gtGTb5luYp9WctOOG35oRmhXi29QYZnixRe8R2yBCBgx5uBG7ZamEK5L+uZRkCjJ5/fMYx6SiLUjU46jABPAGvknThpK/zEJFmsrnKf4gMDroHEmKrcPNtt2Tgd7GyeIIQnyEBgmKXBxc9h7JKWKLgheJBoS4qSqaZw6wWpS4Ancw1AmD/4eoM0BOCjFcDTPITGRjt1tHDwxNxX6aMh8O2gpUj2wbYK6pd1BKN4KCVRZozyQjVxwSkVPZ92KnvSw6NJWQruHzN4WeECLJhujjYOm6POnUMzoLyusVaDEWqTU1/hY+LvbcYcx9c4LcYPyPKhip3eaOLW0/rn2a1bpUzL/JQhD8bhV/dnPYP1T1iMeIPtWgv+nidsGf8qFKx7GFKz2FULPkowosIg7HSKvZ4p5Vfw//41rOvyPH2icssJI7OgfQtdDFXpzcdr/uu6vatTXkmHd7XSHORLqFI3NnOkd5LgP7WNSBmdfDmOJJE4k20+06In0qcDSPQ+q8bX8Itej+s9LuzUWd4b5Odp3hjscaHdcRQBw8JcuI6fOVU13tvdP4Pa0pd8EAD/84sRX/3biOhbcQS8vbaRp4lqanjuireHdOTF7qY52je5bNHhXfkRkDt00IQQZvW/+WSzDIQr6kydqkVq6MgjJ7OkjY/KfO+VW6tS3NhtRy3B6z6/Av2y29THYjvUvBL8Q/ELw7wheA0N6QbrXbLb9K4pyv8Ng53GcPRp3j9XaOIjzDHOhYZ0yjSpIprvusBoMTVYpQi5wtCpB7zX62PQoU5RI0vackx42TD6wuCBcOR+H736HvzTx6rFprAMNEu7Bz0mUmkZ0v79K/rA3P+1uPx65i4Dpn88sqfiN4Wdw+HzyTuCq4GUrx1dj0eL+WpH2cUXzYrO+gP9xw+TrqrcV+jaUrJWCQft7ZpLTrmUY8j5tCpFnpaMHhWSVpW8TVwS5OlnCJyclSiO8sKTdpGW3/4qBGGygYBPXGDrpn91c/sLZm7e8I1075jHTvXnzpLzjelP6kT/F6OxK5p9gQV4lHSSyHM59orF9ZcJUmgqtU1Dc0asTg+sG8WhbtYTJAplAMPf9sDxvrsZ0uppHAlGJBESknGpVWaOBLHJ78Dp5yr9HEJnv63C/CBUXVVl3iLuWiEWMf8GmALgNkx5lTu62tOKCepS9fdXNueCFJYh/VKTEzB6E2oLM03EXVaIOT5HWiuIcxgIeB1xf8+8Rb1FCy+y5GeIrjC+1Vkv3jcAqX5P3WgVo1G1S2Bq6Ld/0RC/ciNPbz/dVVKYq9RvVeNBubwZ0ZNF2lV71G/LmLi0g6NoYVbjHoQ7+6kSZIGZJHb6fK5Yxjis5Bn5YBJCT3eK4K6T29pF79YUzd/+miGyG9HJcv5x3EX9ZqtzG+Pra2DJL9GdDm/psDTcFGeVsrXIQaMQgGBXNeW6V3JJjI4dr9XSCbpn2jRO4H6Q6Z1Gv3Ci1weRRipOmgWLZb+ef4xuxz/Qbpm+rohfP1s7jhWhx4i4TuCLTGdf9/fLMPx4F1JBblgumownHbuWp0MxjzOiGvbKutdWA5PtqsALEq6Q6Pq2EXHttrKZFbo58OGGZbAx+/2ofeWc9g62ivqCiF4JfCP4fIHiLcbAVEmvGQnRmJPDjxL9CIOSo9RVvXW4e/EWdn8GBntRLNr+y/MivamBfT+wYXrO81R0m14xOWDOyPZ1Yd2cnERoiHpn9x108nbkAqpD/p36pWe+a7r2P2bXrdsvzu9fMx/UVisCMacMXOB5jqWbbo7nPEXNXj/tlO/a5wPotfrfW21/c9OKm/6U3tawXy1hYmvMBDg72dfqfW/lQjvG6S3f8OHpvB1f9kLyTyMHaaKlo0TF7dwQ3HWqjr0nLoBF+JRiZZaT4Wt4ooI1ReICHoDUtlGvfvjZot8PgGv9DNTwH9XEpnPLYJxVNCCcxTislRFc6Z/fzaVtz0EdGhPgCGqjUCEMDbIYWUxHrQFRpphEbXQ1m5KtbKWCf/xmcEgeMyGyBz20KnmHLzdME1Q3Z7VEdT26vYCLDo3jqCrZSL+zwtPh/TXpwpr622BxtM0BWE7BGQVbN/fTX1mPvVjdHamTCqEmbEzvSObm5YIM8N2OvKN3hfyqy40oMkSkhHZuJpVisaFiIzeJ/xkRRbo3O41AYKjryzYqY8KE2S7rVHjQTMNl29Cfz1WNFzk9wRulnR3kASUoVk1RHJHleFQ2MbmpztzHBOY0/M9qDw/4aubuv+vM8xhew4ZjXfEU4N1017SDsb6Rj7qMgIy3+FOMkDIx5khMlx2Ud/ohPRPfPM9er3naE6CDcO6oj93eBi+x8TdAnPnBDEdRLSnZ+AjJ5HaatYKuCDP42HD+KWyWdV/WnqNLs/v6QSViaOi2jFtxJDyt32HL/eTFsBi+rT1q13FfKJfaaTADADcdRBOm1PIc9B66NJ2IduZwt/x647IVnIdz72k0ix+zBlsASmCuRXCJ4iwQussDm8bhG1bJ+ecQyxPmKlkkPUnXLyLXOKvBKtFlfWcOnKceKQD0tVQl0yJQK6r9H6VgFG/dVKHf/R7AFgPyqlHdSr/zeF9Q2yyIdGZn1ULK4TYTiXg9dMZSK048t16L53qAZPF1zy6RsAotZ2DtQpY/fq6BUKHPzwVCb235ta7d20IoSmYDWYasBPXLo7IRlIcZf32rEtZsjS9P3Xu76JFbcs2SyLJ0Xhl4vBnJFpggEj6W3iOWPVNOrlA5E4pAFwOXAiYeBu2iFCsPSxZUr9QpLqC8aUhTTBEgWt9NrqM57g22WpTC4tkFyJz/csWrjz6vn9fkwJNO0jJZdX5H6gpxe3PT/0U2Hmw9pXVFenQg1xj5CW/fiMaQXMC9gXsC8gHkB8wLmBcwLmBcwL2BewLyAeQHzAuYFzP8wGP/bMsWL8b/aEuF6I1dYbKmDex5eOTtrFWYRfoXsq59hsoT2S9wMgceunD40dVVbK+ovecs24MWM/+zeDz4BlAH/e6t/GD/IwP/3vDgUMO3+iWZbiQbs74R7bsEz3D8SPT92+p/K3oevJQ8ZB8k6p4485NzIGd8JSE9s/yAVeTPjgB5OHyujF9V1LOD1UMWeRkAYYXXD9ZmF2mbbJo3rx84orzWKlWxP1zmHyGlP9wfRG0I0Y+K7wr6RlC3cbv1GqmwTvydD+aBptqhe4XQTh8U4vdnTb65MfqzS+QbJ61xSPJp0po1gZtEesSKF0ChXZLZinIcw/KIRvj5yfLcezSgK7X/xtwQL+rckmp7B81BvmFoUOTrHTtUIUuOUrVCUS7ggWNzLOaAcC7qgpD74C2crRp50yUO/T9DST6yhjtr5KL+KQ9YHl5RjPCXfNTgX8ymtfxP/43zN7C6zKUf0jsWnXUbGQZugUa5P2bLEVc1xVkteOtNGM/t/ntBkwVaTyHsvjfE5IF+CdfC0li4FejZeOCR6/Lrocf9A9bu57szr4xsVxW3Q05xLHT0mcb6TdOClaEU5j+c4t4GeSNDidvMk+qOAnKNLF3Vocsgq7qtyHFa/C8XS+6J3OT1zrdV4QX7EC8UfHCZpGkZIc5wJwp6Z09VFxrO1P2SkUNH13csP35ovykY1EC5UHj8b/J11tdB0+TDQJtNaHlrzNdPKyKm4yTJBB/wVxE69YwER/224CI9bGMaTcMosqzWMMmXaZsgoh3bGVU1L88DiRnGDpCBioU8vFITCNDXbVgnecsdz+9HPVBKWNrkKFbc2cMCN+Zy6G+b8UT7nah/5O4tJqAibiziSM6WxsShLf+iQ5pDHnJF4xd0GP26zF/VmTb4RvSx7SSjva4t+1ooHUOpRsgjs6BiWd52Bzybq5Y+MBbgnqswCZbi+cX4ZhTGMI7IlNl+QvmVxdJ94jhm+apDTG9vktwY1t3mjNmQ5m7k1MLk3fxNZp7JX5lcG7tT2lqJovWZ1ENJxDdvfP31vNAHDAM4SMCF/4boQ1tNwbRvvWIIoKcVDpYQ2MDtS1frc0+hlPgjFIeI2tFX+SNUonLypl1oxTyPLpEKxWUbK+7iihiblPebHm2CteR3HbTcaaOaNFexebVmzzfVURgPN66CLBJ78DfAQ34QzxFnp++vXUae2NIChvXDoPvwItvTY4gL0d9GoVMVU54+DjYRDxxGYiGbXp+WoTOfGJ6bLAk81m0+hNBbvpGfrNxIwwqkosfyONEvbvHcEX1BATwwfxaU7CsQyjn3eCvxTHD4LS+O7C388kIotOzeMTrLX0131OsX9tiPlbLCpRF13Gs1Jymc3I1YMjcE4JbCbYnpQdh9zLSrcGY9/EiKKdXYElWaLr7uFWxjhpU+CMDZD0B94jhvanUnXAxlK0DgFOHeXc2A9OhFK7x/k1yj7nADdDeh06uq1VKMPEWxytcamUHf6/FfsYwBebRd9x33VBuw+vzZHMJOcF9ZSFzVd63N+FRNa/qdHC0DirHAxj2vuCWcqD3HzhR+jxK1xTZLLy5skjfMBndL7zq2g9wBTi6gQVyXVOS+F/NkGZmaE19MYqKGgtVxbetuV0ZRUOpx7cIXJv42I1QylspJGm3kNoLEENPGiaB4FvUNgyk8d908mLRs3Sjxr6Ho9zU5zFNIdHQYbsd+Uz/EY8VE0kEcHqV5I2Z8doXlpeXidi3AZtbHJRxuG7AZupy+zq1EsSoVSIiZJ9QccNvKgZ3WTXBFFJIoqDgA9OqcDtKNL6imL9iY5nWzxmoHmRgi9MW9G9s7QHG6ImYmN6AX6G0YQ/ndR3APnOIG1TKv37Y3jijXq8Es3eoVtTY3BpViog5xKt+Ppy6g1gnlzFUz6hRFvz5j/fQqrNXpO//ujo30+MYh70ypgb/JY5TODU3WuwCvbQOJgIGcbJaHNask7tp7t8k+Hy7g0DzW0zc5TQv84g7b7bFgCYfnu+G7vWnZ80VPsexyvk8PytrR9vWRya1cXv2Mng618KfLaoH+PIbIzaP4de65d/HpWC/eolLoeCuN3+NyJPeSLKKKOQtOebxTLcqlZqrmcQqgcJe73nEYKhWrFyF+dF1KoH8c/88O0DK1rWLH6aWREnje98tRp5uWjyruNzKkBAe+YlkEGwzbMxfK0TUOm7UZGFM2yj8VivrQ4v1RddElb0Bd6bfuoyaTwSfRNIenOEI5tPg7P4GpbPdCOIOYOo5RTPrzjtq8gYGaMOnIfBivSRBvHp2L9Qa8lPv+hjzomBQSsbYQy8tfPr0tP5AXNzs7sOmjg4dLFbX2abNSa3oKBEO7kMC8hFDegdY1c9pk3n7OjdhNaJPizraGZpKF9HzqJeE+4brcht5w9bppM7B2De7UPnHqOyD2puVKSl5EPH/A0iJgrFK1C16V143NCUSkCe3WVExRIWwpp43GMkBVZ3a9WcRR8j6O/FVWn/tGeegw3p4fLJ3bzyEwDscF1dGeqo3oVuV9rk+nJvX18D2o2R2FvbtEIaw08xVSxzKsRGjId8xrk9QdnIeif+Pf22ed/TaljrFwzVl7m7ua6uzs1TiRdb12WmFz1q0CkJ0FJEVNAqLc2rcN1wdXn3+YPDVmY48lwkZqlD3qyN1pcnra14j4RYzx597PYzEdV9LkVxM0a70wJ8btn+mltQRj8EnO95RLMTDSn3Vh7VLxW4CGfvDbm6rf3VWNCehUncEaVc6RQVGJxQP2a9tAltimjC0Q2pIhEPqZa5jgT/vrY18Nm7c1LIrX9mXJSxiRkzhS5+6jDwWM+dR54daZwLaQcfntd7EUTIAvS0IRebjMW/71S+N6TBqJJ2DS843yqGv92uRwHdkt3H2omucsoJKWpq51ukWuDkTZ8neuorzhEknVDUdCDqCOT8H/31S4NwMu071zgJzCv/N7WEnUR3f1sshj6oLR7pNN6jwXz117TeKpe7qUZeLRGt6M3/yRhqy/3LYsebgvcM9/bL8GZysHOog/w90TxT041cAE/Y1ykyu5+nwg2k8C4aTCEbfSG4i1rwQgCbQ7s1DZrcxlsJyKFmpDNYIf46xcdr948padaNMqDfuwUOWO9Qw9EkMLbHWabQn88hYVp8hHFnkZIqHp/1GFZEPdm+yxLg6TO1edbn5p2IIsIjYRN49zbZPe/STbovZy8ZYshEXArl/HuQsaeriKWBHj1KI97vgMrFuU6g15OTqUm+CfUINkkCncW2NPRmZXVBkD/PUs5uOMgz6FpQYfPPdbXupNCheePhVnxs+hv+yxjNJNme+8fdzNknqpqjWp8FpwUdIgg3yedYmFCtzALgCUy7NLHlu+HzZKPN9DhyLgf8lZuVOTj3xuPrup9CDI3EtKeLhV0SE/PhEIMD5/ybB14B+O5Y92RGyYRy95okOMNZkgtKnE2nDftrx4txlTozptyrOfvjXsIJADqteUlqLMuMO8vvRoAOP7UHxHeqN6izkctwy29wGRf/T/ChB4yu+n4sE9H8338SdoicpSI0mhhTZI+vuWH9ckJS/6ZuLSiEyqge7jeUWtBjWi7Sru5V8M6dhpCo6eNczcpLG0q+0wbdbTZV/a01vo3zHLzfkxJxZb617dKr8t1RiNEByFj/Y/iLR352Xh4ma9ySXWQfRWGP4VGKYZNmuITHA1ZseHp0NFyIqXOHaz6splU51pmdzOEnuUtXj5bWO4hNIoTwjd6qPyv51ow65xBPkXix8uud6IwF5pdsYo/pXK8PqfNLnbqWBK595Qvl0SWEFEKNOUbyCPyOsxTceQSOhWa9IFobJ9o7OYesTrlJ385ySG9mhvK3WzOo9xI+SR/CTHXQmwlraWO+GueoWXeRVRfNd8kZIzFc1tct1nC3XFGIyCtFnl4XnunyM3yng+9vZzodWK8esfUEpTR/3YiFvJpC3gWvUo2TqjZBoqt6ou9IlHFW5i68y4BL+/YsDDpgEY7bEP3lgOy9rYGbOEsaIp3AJ7u563Vcds35ilV9cULB+qtpNhwwLtSF020IhJkOrJP2uLCJz7/sTuGu7i7qKFRwW2WPvJM73714OsO/14ELEy7zde7bY0jTPsFzfjbn6RDM4+E5j4WjGTm/3AllnNHW3Trpk+BonQuozh0DflSqljidssoIIGmns72PuFAdyREc0/+Xn8ztQcwROakKHLvdAwL6VBs7u0+MpZy/3Vs69j1uejc8Tyaw9K1DaPHG67g32vAxi5Pp49ds/q3qg3Y0/4WUj+ln+pQW1c/P/Zv/8qasDXrLotX3/tUSkYlFZFRwX7khTTeTf0zxhHSsxShHbEFp3ztapJ/w9g15PEWcA/pQBiiZCi5vXXMG0CTJo3ul5zJ9l9Y9cGa95ve++yL/wNQSwMEFAACAAgAtLxIRpGDGgVNAAAAawAAABsAAAB1bml2ZXJzYWwvdW5pdmVyc2FsLnBuZy54bWyzsa/IzVEoSy0qzszPs1Uy1DNQsrfj5bIpKEoty0wtV6gAihnpGUCAkkKlrZIJErc8M6UkA6jCwNgcIZiRmpmeUWKrZG5uARfUB5oJAFBLAQIAABQAAgAIAAtngUbpbttk5AMAAHQOAAAdAAAAAAAAAAEAAAAAAAAAAAB1bml2ZXJzYWwvY29tbW9uX21lc3NhZ2VzLmxuZ1BLAQIAABQAAgAIAAtngUY1GtBazgQAAPQWAAAnAAAAAAAAAAEAAAAAAB8EAAB1bml2ZXJzYWwvZmxhc2hfcHVibGlzaGluZ19zZXR0aW5ncy54bWxQSwECAAAUAAIACAALZ4FGn2TjdbICAABOCgAAIQAAAAAAAAABAAAAAAAyCQAAdW5pdmVyc2FsL2ZsYXNoX3NraW5fc2V0dGluZ3MueG1sUEsBAgAAFAACAAgAC2eBRgoR72qiBAAABRYAACYAAAAAAAAAAQAAAAAAIwwAAHVuaXZlcnNhbC9odG1sX3B1Ymxpc2hpbmdfc2V0dGluZ3MueG1sUEsBAgAAFAACAAgAC2eBRoUwK2GeAQAAKwYAAB8AAAAAAAAAAQAAAAAACREAAHVuaXZlcnNhbC9odG1sX3NraW5fc2V0dGluZ3MuanNQSwECAAAUAAIACAAua6tGGtrqO6oAAAAfAQAAGgAAAAAAAAABAAAAAADkEgAAdW5pdmVyc2FsL2kxOG5fcHJlc2V0cy54bWxQSwECAAAUAAIACAAua6tGlBOzImkAAABuAAAAHAAAAAAAAAABAAAAAADGEwAAdW5pdmVyc2FsL2xvY2FsX3NldHRpbmdzLnhtbFBLAQIAABQAAgAIAHa4w0TOggk37AIAAIgIAAAUAAAAAAAAAAEAAAAAAGkUAAB1bml2ZXJzYWwvcGxheWVyLnhtbFBLAQIAABQAAgAIAC5rq0Y129mtaAEAAPMCAAApAAAAAAAAAAEAAAAAAIcXAAB1bml2ZXJzYWwvc2tpbl9jdXN0b21pemF0aW9uX3NldHRpbmdzLnhtbFBLAQIAABQAAgAIALS8SEbXxH2qWysAADRXAAAXAAAAAAAAAAAAAAAAADYZAAB1bml2ZXJzYWwvdW5pdmVyc2FsLnBuZ1BLAQIAABQAAgAIALS8SEaRgxoFTQAAAGsAAAAbAAAAAAAAAAEAAAAAAMZEAAB1bml2ZXJzYWwvdW5pdmVyc2FsLnBuZy54bWxQSwUGAAAAAAsACwBJAwAATEUAAAAA"/>
  <p:tag name="ISPRING_PRESENTATION_TITLE" val="总结汇报未来计划通用PPT设计"/>
  <p:tag name="ISPRING_RESOURCE_PATHS_HASH_PRESENTER" val="91ac31f0405a8d37e27f9434867f6e24cf18ba1"/>
  <p:tag name="ISPRING_RESOURCE_PATHS_HASH_2" val="9dc7b89ee0deea69e6e86ee491c31085f2e9d6"/>
</p:tagLst>
</file>

<file path=ppt/theme/theme1.xml><?xml version="1.0" encoding="utf-8"?>
<a:theme xmlns:a="http://schemas.openxmlformats.org/drawingml/2006/main" name="Office 主题">
  <a:themeElements>
    <a:clrScheme name="蓝绿">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微软雅黑">
      <a:majorFont>
        <a:latin typeface="Constantia"/>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1168</TotalTime>
  <Words>4232</Words>
  <Application>Microsoft Office PowerPoint</Application>
  <PresentationFormat>自定义</PresentationFormat>
  <Paragraphs>510</Paragraphs>
  <Slides>48</Slides>
  <Notes>48</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48</vt:i4>
      </vt:variant>
    </vt:vector>
  </HeadingPairs>
  <TitlesOfParts>
    <vt:vector size="57" baseType="lpstr">
      <vt:lpstr>微软雅黑</vt:lpstr>
      <vt:lpstr>Constantia</vt:lpstr>
      <vt:lpstr>Arial</vt:lpstr>
      <vt:lpstr>Impact</vt:lpstr>
      <vt:lpstr>Wingdings</vt:lpstr>
      <vt:lpstr>Calibri</vt:lpstr>
      <vt:lpstr>Verdana</vt:lpstr>
      <vt:lpstr>굴림</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总结汇报未来计划通用PPT设计</dc:title>
  <dc:creator>Administrator</dc:creator>
  <cp:lastModifiedBy>Administrator</cp:lastModifiedBy>
  <cp:revision>130</cp:revision>
  <dcterms:created xsi:type="dcterms:W3CDTF">2014-12-25T08:17:45Z</dcterms:created>
  <dcterms:modified xsi:type="dcterms:W3CDTF">2019-07-23T06:51:09Z</dcterms:modified>
</cp:coreProperties>
</file>