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59" r:id="rId4"/>
    <p:sldId id="257" r:id="rId5"/>
    <p:sldId id="264" r:id="rId6"/>
    <p:sldId id="265" r:id="rId7"/>
    <p:sldId id="260" r:id="rId8"/>
    <p:sldId id="266" r:id="rId9"/>
    <p:sldId id="267" r:id="rId10"/>
    <p:sldId id="268" r:id="rId11"/>
    <p:sldId id="269" r:id="rId12"/>
    <p:sldId id="261" r:id="rId13"/>
    <p:sldId id="270" r:id="rId14"/>
    <p:sldId id="271" r:id="rId15"/>
    <p:sldId id="272" r:id="rId16"/>
    <p:sldId id="262" r:id="rId17"/>
    <p:sldId id="273" r:id="rId18"/>
    <p:sldId id="274" r:id="rId19"/>
    <p:sldId id="275" r:id="rId20"/>
    <p:sldId id="276" r:id="rId21"/>
    <p:sldId id="263" r:id="rId22"/>
    <p:sldId id="277" r:id="rId23"/>
    <p:sldId id="278" r:id="rId24"/>
    <p:sldId id="279" r:id="rId25"/>
    <p:sldId id="280" r:id="rId26"/>
    <p:sldId id="281" r:id="rId27"/>
  </p:sldIdLst>
  <p:sldSz cx="9144000" cy="5143500" type="screen16x9"/>
  <p:notesSz cx="6858000" cy="9144000"/>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A77"/>
    <a:srgbClr val="01ACBE"/>
    <a:srgbClr val="FFB850"/>
    <a:srgbClr val="E87071"/>
    <a:srgbClr val="FE4C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27" autoAdjust="0"/>
    <p:restoredTop sz="94660"/>
  </p:normalViewPr>
  <p:slideViewPr>
    <p:cSldViewPr snapToGrid="0">
      <p:cViewPr varScale="1">
        <p:scale>
          <a:sx n="148" d="100"/>
          <a:sy n="148" d="100"/>
        </p:scale>
        <p:origin x="12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系列 1</c:v>
                </c:pt>
              </c:strCache>
            </c:strRef>
          </c:tx>
          <c:spPr>
            <a:ln w="60325" cap="rnd">
              <a:solidFill>
                <a:srgbClr val="FBFBFB"/>
              </a:solidFill>
              <a:round/>
            </a:ln>
            <a:effectLst>
              <a:outerShdw blurRad="114300" dist="38100" dir="2700000" algn="tl" rotWithShape="0">
                <a:prstClr val="black">
                  <a:alpha val="25000"/>
                </a:prstClr>
              </a:outerShdw>
            </a:effectLst>
          </c:spPr>
          <c:marker>
            <c:symbol val="circle"/>
            <c:size val="5"/>
            <c:spPr>
              <a:noFill/>
              <a:ln w="9525">
                <a:noFill/>
              </a:ln>
              <a:effectLst>
                <a:outerShdw blurRad="114300" dist="38100" dir="2700000" algn="tl" rotWithShape="0">
                  <a:prstClr val="black">
                    <a:alpha val="25000"/>
                  </a:prstClr>
                </a:outerShdw>
              </a:effectLst>
            </c:spPr>
          </c:marker>
          <c:cat>
            <c:strRef>
              <c:f>Sheet1!$A$2:$A$6</c:f>
              <c:strCache>
                <c:ptCount val="5"/>
                <c:pt idx="0">
                  <c:v>类别 1</c:v>
                </c:pt>
                <c:pt idx="1">
                  <c:v>类别 2</c:v>
                </c:pt>
                <c:pt idx="2">
                  <c:v>类别 3</c:v>
                </c:pt>
                <c:pt idx="3">
                  <c:v>类别 4</c:v>
                </c:pt>
                <c:pt idx="4">
                  <c:v>类别 5</c:v>
                </c:pt>
              </c:strCache>
            </c:strRef>
          </c:cat>
          <c:val>
            <c:numRef>
              <c:f>Sheet1!$B$2:$B$6</c:f>
              <c:numCache>
                <c:formatCode>0%</c:formatCode>
                <c:ptCount val="5"/>
                <c:pt idx="0">
                  <c:v>0.45</c:v>
                </c:pt>
                <c:pt idx="1">
                  <c:v>1.1000000000000001</c:v>
                </c:pt>
                <c:pt idx="2">
                  <c:v>0.63</c:v>
                </c:pt>
                <c:pt idx="3">
                  <c:v>1.8</c:v>
                </c:pt>
                <c:pt idx="4">
                  <c:v>2.5499999999999998</c:v>
                </c:pt>
              </c:numCache>
            </c:numRef>
          </c:val>
          <c:smooth val="0"/>
          <c:extLst>
            <c:ext xmlns:c16="http://schemas.microsoft.com/office/drawing/2014/chart" uri="{C3380CC4-5D6E-409C-BE32-E72D297353CC}">
              <c16:uniqueId val="{00000000-E460-4A29-9881-929A7839D4A3}"/>
            </c:ext>
          </c:extLst>
        </c:ser>
        <c:dLbls>
          <c:showLegendKey val="0"/>
          <c:showVal val="0"/>
          <c:showCatName val="0"/>
          <c:showSerName val="0"/>
          <c:showPercent val="0"/>
          <c:showBubbleSize val="0"/>
        </c:dLbls>
        <c:marker val="1"/>
        <c:smooth val="0"/>
        <c:axId val="1635805344"/>
        <c:axId val="1635832000"/>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系列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Sheet1!$A$2:$A$6</c15:sqref>
                        </c15:formulaRef>
                      </c:ext>
                    </c:extLst>
                    <c:strCache>
                      <c:ptCount val="5"/>
                      <c:pt idx="0">
                        <c:v>类别 1</c:v>
                      </c:pt>
                      <c:pt idx="1">
                        <c:v>类别 2</c:v>
                      </c:pt>
                      <c:pt idx="2">
                        <c:v>类别 3</c:v>
                      </c:pt>
                      <c:pt idx="3">
                        <c:v>类别 4</c:v>
                      </c:pt>
                      <c:pt idx="4">
                        <c:v>类别 5</c:v>
                      </c:pt>
                    </c:strCache>
                  </c:strRef>
                </c:cat>
                <c:val>
                  <c:numRef>
                    <c:extLst>
                      <c:ext uri="{02D57815-91ED-43cb-92C2-25804820EDAC}">
                        <c15:formulaRef>
                          <c15:sqref>Sheet1!$C$2:$C$6</c15:sqref>
                        </c15:formulaRef>
                      </c:ext>
                    </c:extLst>
                    <c:numCache>
                      <c:formatCode>General</c:formatCode>
                      <c:ptCount val="5"/>
                      <c:pt idx="0">
                        <c:v>2.4</c:v>
                      </c:pt>
                      <c:pt idx="1">
                        <c:v>4.4000000000000004</c:v>
                      </c:pt>
                      <c:pt idx="2">
                        <c:v>1.8</c:v>
                      </c:pt>
                      <c:pt idx="3">
                        <c:v>2.8</c:v>
                      </c:pt>
                      <c:pt idx="4">
                        <c:v>5</c:v>
                      </c:pt>
                    </c:numCache>
                  </c:numRef>
                </c:val>
                <c:smooth val="0"/>
                <c:extLst>
                  <c:ext xmlns:c16="http://schemas.microsoft.com/office/drawing/2014/chart" uri="{C3380CC4-5D6E-409C-BE32-E72D297353CC}">
                    <c16:uniqueId val="{00000001-E460-4A29-9881-929A7839D4A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Sheet1!$A$2:$A$6</c15:sqref>
                        </c15:formulaRef>
                      </c:ext>
                    </c:extLst>
                    <c:strCache>
                      <c:ptCount val="5"/>
                      <c:pt idx="0">
                        <c:v>类别 1</c:v>
                      </c:pt>
                      <c:pt idx="1">
                        <c:v>类别 2</c:v>
                      </c:pt>
                      <c:pt idx="2">
                        <c:v>类别 3</c:v>
                      </c:pt>
                      <c:pt idx="3">
                        <c:v>类别 4</c:v>
                      </c:pt>
                      <c:pt idx="4">
                        <c:v>类别 5</c:v>
                      </c:pt>
                    </c:strCache>
                  </c:strRef>
                </c:cat>
                <c:val>
                  <c:numRef>
                    <c:extLst xmlns:c15="http://schemas.microsoft.com/office/drawing/2012/chart">
                      <c:ext xmlns:c15="http://schemas.microsoft.com/office/drawing/2012/chart" uri="{02D57815-91ED-43cb-92C2-25804820EDAC}">
                        <c15:formulaRef>
                          <c15:sqref>Sheet1!$D$2:$D$6</c15:sqref>
                        </c15:formulaRef>
                      </c:ext>
                    </c:extLst>
                    <c:numCache>
                      <c:formatCode>General</c:formatCode>
                      <c:ptCount val="5"/>
                      <c:pt idx="0">
                        <c:v>2</c:v>
                      </c:pt>
                      <c:pt idx="1">
                        <c:v>2</c:v>
                      </c:pt>
                      <c:pt idx="2">
                        <c:v>3</c:v>
                      </c:pt>
                      <c:pt idx="3">
                        <c:v>5</c:v>
                      </c:pt>
                      <c:pt idx="4">
                        <c:v>5</c:v>
                      </c:pt>
                    </c:numCache>
                  </c:numRef>
                </c:val>
                <c:smooth val="0"/>
                <c:extLst>
                  <c:ext xmlns:c16="http://schemas.microsoft.com/office/drawing/2014/chart" uri="{C3380CC4-5D6E-409C-BE32-E72D297353CC}">
                    <c16:uniqueId val="{00000002-E460-4A29-9881-929A7839D4A3}"/>
                  </c:ext>
                </c:extLst>
              </c15:ser>
            </c15:filteredLineSeries>
          </c:ext>
        </c:extLst>
      </c:lineChart>
      <c:catAx>
        <c:axId val="163580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时尚中黑简体" panose="01010104010101010101" pitchFamily="2" charset="-122"/>
                <a:ea typeface="时尚中黑简体" panose="01010104010101010101" pitchFamily="2" charset="-122"/>
                <a:cs typeface="+mn-cs"/>
              </a:defRPr>
            </a:pPr>
            <a:endParaRPr lang="zh-CN"/>
          </a:p>
        </c:txPr>
        <c:crossAx val="1635832000"/>
        <c:crosses val="autoZero"/>
        <c:auto val="1"/>
        <c:lblAlgn val="ctr"/>
        <c:lblOffset val="100"/>
        <c:noMultiLvlLbl val="0"/>
      </c:catAx>
      <c:valAx>
        <c:axId val="1635832000"/>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Impact" panose="020B0806030902050204" pitchFamily="34" charset="0"/>
                <a:ea typeface="+mn-ea"/>
                <a:cs typeface="+mn-cs"/>
              </a:defRPr>
            </a:pPr>
            <a:endParaRPr lang="zh-CN"/>
          </a:p>
        </c:txPr>
        <c:crossAx val="163580534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11657-1E52-492A-91E2-ED2E14E4B0C2}" type="datetimeFigureOut">
              <a:rPr lang="zh-CN" altLang="en-US" smtClean="0"/>
              <a:t>2019/7/23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780B4-2EB5-4F60-8C97-BAD9C334E546}" type="slidenum">
              <a:rPr lang="zh-CN" altLang="en-US" smtClean="0"/>
              <a:t>‹#›</a:t>
            </a:fld>
            <a:endParaRPr lang="zh-CN" altLang="en-US"/>
          </a:p>
        </p:txBody>
      </p:sp>
    </p:spTree>
    <p:extLst>
      <p:ext uri="{BB962C8B-B14F-4D97-AF65-F5344CB8AC3E}">
        <p14:creationId xmlns:p14="http://schemas.microsoft.com/office/powerpoint/2010/main" val="90265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1</a:t>
            </a:fld>
            <a:endParaRPr lang="zh-CN" altLang="en-US"/>
          </a:p>
        </p:txBody>
      </p:sp>
    </p:spTree>
    <p:extLst>
      <p:ext uri="{BB962C8B-B14F-4D97-AF65-F5344CB8AC3E}">
        <p14:creationId xmlns:p14="http://schemas.microsoft.com/office/powerpoint/2010/main" val="633171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10</a:t>
            </a:fld>
            <a:endParaRPr lang="zh-CN" altLang="en-US"/>
          </a:p>
        </p:txBody>
      </p:sp>
    </p:spTree>
    <p:extLst>
      <p:ext uri="{BB962C8B-B14F-4D97-AF65-F5344CB8AC3E}">
        <p14:creationId xmlns:p14="http://schemas.microsoft.com/office/powerpoint/2010/main" val="266610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11</a:t>
            </a:fld>
            <a:endParaRPr lang="zh-CN" altLang="en-US"/>
          </a:p>
        </p:txBody>
      </p:sp>
    </p:spTree>
    <p:extLst>
      <p:ext uri="{BB962C8B-B14F-4D97-AF65-F5344CB8AC3E}">
        <p14:creationId xmlns:p14="http://schemas.microsoft.com/office/powerpoint/2010/main" val="3111168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12</a:t>
            </a:fld>
            <a:endParaRPr lang="zh-CN" altLang="en-US"/>
          </a:p>
        </p:txBody>
      </p:sp>
    </p:spTree>
    <p:extLst>
      <p:ext uri="{BB962C8B-B14F-4D97-AF65-F5344CB8AC3E}">
        <p14:creationId xmlns:p14="http://schemas.microsoft.com/office/powerpoint/2010/main" val="305513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13</a:t>
            </a:fld>
            <a:endParaRPr lang="zh-CN" altLang="en-US"/>
          </a:p>
        </p:txBody>
      </p:sp>
    </p:spTree>
    <p:extLst>
      <p:ext uri="{BB962C8B-B14F-4D97-AF65-F5344CB8AC3E}">
        <p14:creationId xmlns:p14="http://schemas.microsoft.com/office/powerpoint/2010/main" val="158528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14</a:t>
            </a:fld>
            <a:endParaRPr lang="zh-CN" altLang="en-US"/>
          </a:p>
        </p:txBody>
      </p:sp>
    </p:spTree>
    <p:extLst>
      <p:ext uri="{BB962C8B-B14F-4D97-AF65-F5344CB8AC3E}">
        <p14:creationId xmlns:p14="http://schemas.microsoft.com/office/powerpoint/2010/main" val="2884969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15</a:t>
            </a:fld>
            <a:endParaRPr lang="zh-CN" altLang="en-US"/>
          </a:p>
        </p:txBody>
      </p:sp>
    </p:spTree>
    <p:extLst>
      <p:ext uri="{BB962C8B-B14F-4D97-AF65-F5344CB8AC3E}">
        <p14:creationId xmlns:p14="http://schemas.microsoft.com/office/powerpoint/2010/main" val="2078799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16</a:t>
            </a:fld>
            <a:endParaRPr lang="zh-CN" altLang="en-US"/>
          </a:p>
        </p:txBody>
      </p:sp>
    </p:spTree>
    <p:extLst>
      <p:ext uri="{BB962C8B-B14F-4D97-AF65-F5344CB8AC3E}">
        <p14:creationId xmlns:p14="http://schemas.microsoft.com/office/powerpoint/2010/main" val="382010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17</a:t>
            </a:fld>
            <a:endParaRPr lang="zh-CN" altLang="en-US"/>
          </a:p>
        </p:txBody>
      </p:sp>
    </p:spTree>
    <p:extLst>
      <p:ext uri="{BB962C8B-B14F-4D97-AF65-F5344CB8AC3E}">
        <p14:creationId xmlns:p14="http://schemas.microsoft.com/office/powerpoint/2010/main" val="83050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18</a:t>
            </a:fld>
            <a:endParaRPr lang="zh-CN" altLang="en-US"/>
          </a:p>
        </p:txBody>
      </p:sp>
    </p:spTree>
    <p:extLst>
      <p:ext uri="{BB962C8B-B14F-4D97-AF65-F5344CB8AC3E}">
        <p14:creationId xmlns:p14="http://schemas.microsoft.com/office/powerpoint/2010/main" val="2191181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19</a:t>
            </a:fld>
            <a:endParaRPr lang="zh-CN" altLang="en-US"/>
          </a:p>
        </p:txBody>
      </p:sp>
    </p:spTree>
    <p:extLst>
      <p:ext uri="{BB962C8B-B14F-4D97-AF65-F5344CB8AC3E}">
        <p14:creationId xmlns:p14="http://schemas.microsoft.com/office/powerpoint/2010/main" val="324990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2</a:t>
            </a:fld>
            <a:endParaRPr lang="zh-CN" altLang="en-US"/>
          </a:p>
        </p:txBody>
      </p:sp>
    </p:spTree>
    <p:extLst>
      <p:ext uri="{BB962C8B-B14F-4D97-AF65-F5344CB8AC3E}">
        <p14:creationId xmlns:p14="http://schemas.microsoft.com/office/powerpoint/2010/main" val="3452758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20</a:t>
            </a:fld>
            <a:endParaRPr lang="zh-CN" altLang="en-US"/>
          </a:p>
        </p:txBody>
      </p:sp>
    </p:spTree>
    <p:extLst>
      <p:ext uri="{BB962C8B-B14F-4D97-AF65-F5344CB8AC3E}">
        <p14:creationId xmlns:p14="http://schemas.microsoft.com/office/powerpoint/2010/main" val="205734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21</a:t>
            </a:fld>
            <a:endParaRPr lang="zh-CN" altLang="en-US"/>
          </a:p>
        </p:txBody>
      </p:sp>
    </p:spTree>
    <p:extLst>
      <p:ext uri="{BB962C8B-B14F-4D97-AF65-F5344CB8AC3E}">
        <p14:creationId xmlns:p14="http://schemas.microsoft.com/office/powerpoint/2010/main" val="184523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22</a:t>
            </a:fld>
            <a:endParaRPr lang="zh-CN" altLang="en-US"/>
          </a:p>
        </p:txBody>
      </p:sp>
    </p:spTree>
    <p:extLst>
      <p:ext uri="{BB962C8B-B14F-4D97-AF65-F5344CB8AC3E}">
        <p14:creationId xmlns:p14="http://schemas.microsoft.com/office/powerpoint/2010/main" val="3701583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23</a:t>
            </a:fld>
            <a:endParaRPr lang="zh-CN" altLang="en-US"/>
          </a:p>
        </p:txBody>
      </p:sp>
    </p:spTree>
    <p:extLst>
      <p:ext uri="{BB962C8B-B14F-4D97-AF65-F5344CB8AC3E}">
        <p14:creationId xmlns:p14="http://schemas.microsoft.com/office/powerpoint/2010/main" val="4128441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24</a:t>
            </a:fld>
            <a:endParaRPr lang="zh-CN" altLang="en-US"/>
          </a:p>
        </p:txBody>
      </p:sp>
    </p:spTree>
    <p:extLst>
      <p:ext uri="{BB962C8B-B14F-4D97-AF65-F5344CB8AC3E}">
        <p14:creationId xmlns:p14="http://schemas.microsoft.com/office/powerpoint/2010/main" val="3893317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25</a:t>
            </a:fld>
            <a:endParaRPr lang="zh-CN" altLang="en-US"/>
          </a:p>
        </p:txBody>
      </p:sp>
    </p:spTree>
    <p:extLst>
      <p:ext uri="{BB962C8B-B14F-4D97-AF65-F5344CB8AC3E}">
        <p14:creationId xmlns:p14="http://schemas.microsoft.com/office/powerpoint/2010/main" val="3129921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26</a:t>
            </a:fld>
            <a:endParaRPr lang="zh-CN" altLang="en-US"/>
          </a:p>
        </p:txBody>
      </p:sp>
    </p:spTree>
    <p:extLst>
      <p:ext uri="{BB962C8B-B14F-4D97-AF65-F5344CB8AC3E}">
        <p14:creationId xmlns:p14="http://schemas.microsoft.com/office/powerpoint/2010/main" val="27816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3</a:t>
            </a:fld>
            <a:endParaRPr lang="zh-CN" altLang="en-US"/>
          </a:p>
        </p:txBody>
      </p:sp>
    </p:spTree>
    <p:extLst>
      <p:ext uri="{BB962C8B-B14F-4D97-AF65-F5344CB8AC3E}">
        <p14:creationId xmlns:p14="http://schemas.microsoft.com/office/powerpoint/2010/main" val="222374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4</a:t>
            </a:fld>
            <a:endParaRPr lang="zh-CN" altLang="en-US"/>
          </a:p>
        </p:txBody>
      </p:sp>
    </p:spTree>
    <p:extLst>
      <p:ext uri="{BB962C8B-B14F-4D97-AF65-F5344CB8AC3E}">
        <p14:creationId xmlns:p14="http://schemas.microsoft.com/office/powerpoint/2010/main" val="371919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5</a:t>
            </a:fld>
            <a:endParaRPr lang="zh-CN" altLang="en-US"/>
          </a:p>
        </p:txBody>
      </p:sp>
    </p:spTree>
    <p:extLst>
      <p:ext uri="{BB962C8B-B14F-4D97-AF65-F5344CB8AC3E}">
        <p14:creationId xmlns:p14="http://schemas.microsoft.com/office/powerpoint/2010/main" val="74739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6</a:t>
            </a:fld>
            <a:endParaRPr lang="zh-CN" altLang="en-US"/>
          </a:p>
        </p:txBody>
      </p:sp>
    </p:spTree>
    <p:extLst>
      <p:ext uri="{BB962C8B-B14F-4D97-AF65-F5344CB8AC3E}">
        <p14:creationId xmlns:p14="http://schemas.microsoft.com/office/powerpoint/2010/main" val="12819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7</a:t>
            </a:fld>
            <a:endParaRPr lang="zh-CN" altLang="en-US"/>
          </a:p>
        </p:txBody>
      </p:sp>
    </p:spTree>
    <p:extLst>
      <p:ext uri="{BB962C8B-B14F-4D97-AF65-F5344CB8AC3E}">
        <p14:creationId xmlns:p14="http://schemas.microsoft.com/office/powerpoint/2010/main" val="104301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8</a:t>
            </a:fld>
            <a:endParaRPr lang="zh-CN" altLang="en-US"/>
          </a:p>
        </p:txBody>
      </p:sp>
    </p:spTree>
    <p:extLst>
      <p:ext uri="{BB962C8B-B14F-4D97-AF65-F5344CB8AC3E}">
        <p14:creationId xmlns:p14="http://schemas.microsoft.com/office/powerpoint/2010/main" val="126502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6780B4-2EB5-4F60-8C97-BAD9C334E546}" type="slidenum">
              <a:rPr lang="zh-CN" altLang="en-US" smtClean="0"/>
              <a:t>9</a:t>
            </a:fld>
            <a:endParaRPr lang="zh-CN" altLang="en-US"/>
          </a:p>
        </p:txBody>
      </p:sp>
    </p:spTree>
    <p:extLst>
      <p:ext uri="{BB962C8B-B14F-4D97-AF65-F5344CB8AC3E}">
        <p14:creationId xmlns:p14="http://schemas.microsoft.com/office/powerpoint/2010/main" val="315209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9EF0625-5EE0-4328-874F-B11C4D995AA1}" type="datetimeFigureOut">
              <a:rPr lang="zh-CN" altLang="en-US" smtClean="0"/>
              <a:t>2019/7/23</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F5E05DFF-E77D-4A9C-9F30-0B9E92F10149}" type="slidenum">
              <a:rPr lang="zh-CN" altLang="en-US" smtClean="0"/>
              <a:t>‹#›</a:t>
            </a:fld>
            <a:endParaRPr lang="zh-CN" altLang="en-US"/>
          </a:p>
        </p:txBody>
      </p:sp>
    </p:spTree>
    <p:extLst>
      <p:ext uri="{BB962C8B-B14F-4D97-AF65-F5344CB8AC3E}">
        <p14:creationId xmlns:p14="http://schemas.microsoft.com/office/powerpoint/2010/main" val="321403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9EF0625-5EE0-4328-874F-B11C4D995AA1}" type="datetimeFigureOut">
              <a:rPr lang="zh-CN" altLang="en-US" smtClean="0"/>
              <a:t>2019/7/23</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F5E05DFF-E77D-4A9C-9F30-0B9E92F10149}" type="slidenum">
              <a:rPr lang="zh-CN" altLang="en-US" smtClean="0"/>
              <a:t>‹#›</a:t>
            </a:fld>
            <a:endParaRPr lang="zh-CN" altLang="en-US"/>
          </a:p>
        </p:txBody>
      </p:sp>
    </p:spTree>
    <p:extLst>
      <p:ext uri="{BB962C8B-B14F-4D97-AF65-F5344CB8AC3E}">
        <p14:creationId xmlns:p14="http://schemas.microsoft.com/office/powerpoint/2010/main" val="2784767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75035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000683" y="578413"/>
            <a:ext cx="2674004" cy="2674004"/>
          </a:xfrm>
          <a:prstGeom prst="ellipse">
            <a:avLst/>
          </a:prstGeom>
          <a:noFill/>
          <a:ln>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121863" y="707213"/>
            <a:ext cx="2431644" cy="2431644"/>
          </a:xfrm>
          <a:prstGeom prst="ellipse">
            <a:avLst/>
          </a:prstGeom>
          <a:noFill/>
          <a:ln>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065145" y="650495"/>
            <a:ext cx="2545080" cy="2545080"/>
          </a:xfrm>
          <a:prstGeom prst="ellipse">
            <a:avLst/>
          </a:prstGeom>
          <a:no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411211" y="1616477"/>
            <a:ext cx="398028" cy="398028"/>
            <a:chOff x="3552943" y="2498822"/>
            <a:chExt cx="398028" cy="398028"/>
          </a:xfrm>
        </p:grpSpPr>
        <p:sp>
          <p:nvSpPr>
            <p:cNvPr id="8" name="椭圆 7"/>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653065" y="2597912"/>
              <a:ext cx="197783" cy="199848"/>
              <a:chOff x="4528189" y="3001023"/>
              <a:chExt cx="464228" cy="469075"/>
            </a:xfrm>
            <a:solidFill>
              <a:srgbClr val="009288"/>
            </a:solidFill>
          </p:grpSpPr>
          <p:sp>
            <p:nvSpPr>
              <p:cNvPr id="10" name="Freeform 6"/>
              <p:cNvSpPr>
                <a:spLocks/>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663A77"/>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1" name="Freeform 7"/>
              <p:cNvSpPr>
                <a:spLocks/>
              </p:cNvSpPr>
              <p:nvPr/>
            </p:nvSpPr>
            <p:spPr bwMode="auto">
              <a:xfrm>
                <a:off x="4528189" y="3052139"/>
                <a:ext cx="464228" cy="417959"/>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663A77"/>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3356782" y="898507"/>
            <a:ext cx="1989967" cy="1989967"/>
            <a:chOff x="1697643" y="944064"/>
            <a:chExt cx="1285275" cy="1285275"/>
          </a:xfrm>
        </p:grpSpPr>
        <p:sp>
          <p:nvSpPr>
            <p:cNvPr id="13" name="椭圆 12"/>
            <p:cNvSpPr/>
            <p:nvPr/>
          </p:nvSpPr>
          <p:spPr>
            <a:xfrm>
              <a:off x="1697643" y="944064"/>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821411" y="1139423"/>
              <a:ext cx="1103935" cy="536722"/>
            </a:xfrm>
            <a:prstGeom prst="rect">
              <a:avLst/>
            </a:prstGeom>
            <a:noFill/>
            <a:effectLst>
              <a:innerShdw blurRad="63500" dist="50800" dir="18900000">
                <a:prstClr val="black">
                  <a:alpha val="50000"/>
                </a:prstClr>
              </a:innerShdw>
            </a:effectLst>
          </p:spPr>
          <p:txBody>
            <a:bodyPr wrap="square" rtlCol="0">
              <a:spAutoFit/>
            </a:bodyPr>
            <a:lstStyle/>
            <a:p>
              <a:r>
                <a:rPr lang="en-US" altLang="zh-CN" sz="4800" dirty="0">
                  <a:solidFill>
                    <a:srgbClr val="663A7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2019</a:t>
              </a:r>
              <a:endParaRPr lang="zh-CN" altLang="en-US" sz="4800" dirty="0">
                <a:solidFill>
                  <a:srgbClr val="663A7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2705099" y="3357641"/>
            <a:ext cx="4143375" cy="400110"/>
          </a:xfrm>
          <a:prstGeom prst="rect">
            <a:avLst/>
          </a:prstGeom>
          <a:noFill/>
        </p:spPr>
        <p:txBody>
          <a:bodyPr wrap="square" rtlCol="0">
            <a:spAutoFit/>
          </a:bodyPr>
          <a:lstStyle/>
          <a:p>
            <a:r>
              <a:rPr lang="zh-CN" altLang="en-US" sz="2000" b="1" dirty="0">
                <a:solidFill>
                  <a:srgbClr val="663A77"/>
                </a:solidFill>
                <a:latin typeface="微软雅黑" panose="020B0503020204020204" pitchFamily="34" charset="-122"/>
                <a:ea typeface="微软雅黑" panose="020B0503020204020204" pitchFamily="34" charset="-122"/>
              </a:rPr>
              <a:t>商业计划 </a:t>
            </a:r>
            <a:r>
              <a:rPr lang="zh-CN" altLang="en-US" sz="2000" b="1" dirty="0">
                <a:solidFill>
                  <a:srgbClr val="01ACBE"/>
                </a:solidFill>
                <a:latin typeface="微软雅黑" panose="020B0503020204020204" pitchFamily="34" charset="-122"/>
                <a:ea typeface="微软雅黑" panose="020B0503020204020204" pitchFamily="34" charset="-122"/>
              </a:rPr>
              <a:t> 工作总结 </a:t>
            </a:r>
            <a:r>
              <a:rPr lang="zh-CN" altLang="en-US" sz="2000" b="1" dirty="0">
                <a:solidFill>
                  <a:srgbClr val="E87071"/>
                </a:solidFill>
                <a:latin typeface="微软雅黑" panose="020B0503020204020204" pitchFamily="34" charset="-122"/>
                <a:ea typeface="微软雅黑" panose="020B0503020204020204" pitchFamily="34" charset="-122"/>
              </a:rPr>
              <a:t>工作汇报</a:t>
            </a:r>
          </a:p>
        </p:txBody>
      </p:sp>
      <p:sp>
        <p:nvSpPr>
          <p:cNvPr id="16" name="KSO_Shape"/>
          <p:cNvSpPr>
            <a:spLocks/>
          </p:cNvSpPr>
          <p:nvPr/>
        </p:nvSpPr>
        <p:spPr bwMode="auto">
          <a:xfrm>
            <a:off x="4691131" y="4057940"/>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ACBE"/>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7" name="KSO_Shape"/>
          <p:cNvSpPr>
            <a:spLocks/>
          </p:cNvSpPr>
          <p:nvPr/>
        </p:nvSpPr>
        <p:spPr bwMode="auto">
          <a:xfrm>
            <a:off x="5943790" y="4039480"/>
            <a:ext cx="573380" cy="573380"/>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B8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8" name="KSO_Shape"/>
          <p:cNvSpPr>
            <a:spLocks/>
          </p:cNvSpPr>
          <p:nvPr/>
        </p:nvSpPr>
        <p:spPr bwMode="auto">
          <a:xfrm>
            <a:off x="2315525" y="4006189"/>
            <a:ext cx="671291" cy="639963"/>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663A77"/>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9" name="KSO_Shape"/>
          <p:cNvSpPr>
            <a:spLocks/>
          </p:cNvSpPr>
          <p:nvPr/>
        </p:nvSpPr>
        <p:spPr bwMode="auto">
          <a:xfrm>
            <a:off x="3491333" y="3977366"/>
            <a:ext cx="695281" cy="697608"/>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8707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764126" y="2031975"/>
            <a:ext cx="1342627" cy="523220"/>
          </a:xfrm>
          <a:prstGeom prst="rect">
            <a:avLst/>
          </a:prstGeom>
          <a:noFill/>
        </p:spPr>
        <p:txBody>
          <a:bodyPr wrap="square" rtlCol="0">
            <a:spAutoFit/>
          </a:bodyPr>
          <a:lstStyle/>
          <a:p>
            <a:r>
              <a:rPr lang="en-US" altLang="zh-CN" sz="2800" dirty="0">
                <a:solidFill>
                  <a:srgbClr val="663A77"/>
                </a:solidFill>
                <a:latin typeface="微软雅黑" panose="020B0503020204020204" pitchFamily="34" charset="-122"/>
                <a:ea typeface="微软雅黑" panose="020B0503020204020204" pitchFamily="34" charset="-122"/>
              </a:rPr>
              <a:t>LOGO</a:t>
            </a:r>
            <a:endParaRPr lang="zh-CN" altLang="en-US" sz="2800" dirty="0">
              <a:solidFill>
                <a:srgbClr val="663A77"/>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84576370"/>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childTnLst>
                                    <p:animMotion origin="layout" path="M 0.00018 -0.00031 C 0.00521 0.13457 -0.05382 0.25308 -0.13264 0.26296 C -0.21128 0.27284 -0.28021 0.16975 -0.28541 0.03487 C -0.2908 -0.09969 -0.23055 -0.21698 -0.15226 -0.22716 C -0.07309 -0.23704 -0.00521 -0.13519 0.00018 -0.00031 Z " pathEditMode="relative" rAng="5160000" ptsTypes="AAAAA">
                                      <p:cBhvr>
                                        <p:cTn id="6" dur="2000" fill="hold"/>
                                        <p:tgtEl>
                                          <p:spTgt spid="7"/>
                                        </p:tgtEl>
                                        <p:attrNameLst>
                                          <p:attrName>ppt_x</p:attrName>
                                          <p:attrName>ppt_y</p:attrName>
                                        </p:attrNameLst>
                                      </p:cBhvr>
                                      <p:rCtr x="-14271" y="1821"/>
                                    </p:animMotion>
                                  </p:childTnLst>
                                </p:cTn>
                              </p:par>
                              <p:par>
                                <p:cTn id="7" presetID="21" presetClass="entr" presetSubtype="1" fill="hold" grpId="0" nodeType="withEffect">
                                  <p:stCondLst>
                                    <p:cond delay="500"/>
                                  </p:stCondLst>
                                  <p:childTnLst>
                                    <p:set>
                                      <p:cBhvr>
                                        <p:cTn id="8" dur="1" fill="hold">
                                          <p:stCondLst>
                                            <p:cond delay="0"/>
                                          </p:stCondLst>
                                        </p:cTn>
                                        <p:tgtEl>
                                          <p:spTgt spid="4"/>
                                        </p:tgtEl>
                                        <p:attrNameLst>
                                          <p:attrName>style.visibility</p:attrName>
                                        </p:attrNameLst>
                                      </p:cBhvr>
                                      <p:to>
                                        <p:strVal val="visible"/>
                                      </p:to>
                                    </p:set>
                                    <p:animEffect transition="in" filter="wheel(1)">
                                      <p:cBhvr>
                                        <p:cTn id="9" dur="2000"/>
                                        <p:tgtEl>
                                          <p:spTgt spid="4"/>
                                        </p:tgtEl>
                                      </p:cBhvr>
                                    </p:animEffect>
                                  </p:childTnLst>
                                </p:cTn>
                              </p:par>
                              <p:par>
                                <p:cTn id="10" presetID="16" presetClass="entr" presetSubtype="21" fill="hold" grpId="0" nodeType="withEffect">
                                  <p:stCondLst>
                                    <p:cond delay="75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53" presetClass="entr" presetSubtype="16" fill="hold" nodeType="withEffect">
                                  <p:stCondLst>
                                    <p:cond delay="175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2500"/>
                            </p:stCondLst>
                            <p:childTnLst>
                              <p:par>
                                <p:cTn id="19" presetID="14" presetClass="entr" presetSubtype="1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par>
                          <p:cTn id="22" fill="hold">
                            <p:stCondLst>
                              <p:cond delay="3000"/>
                            </p:stCondLst>
                            <p:childTnLst>
                              <p:par>
                                <p:cTn id="23" presetID="49" presetClass="entr" presetSubtype="0" decel="100000" fill="hold" grpId="0" nodeType="after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360"/>
                                          </p:val>
                                        </p:tav>
                                        <p:tav tm="100000">
                                          <p:val>
                                            <p:fltVal val="0"/>
                                          </p:val>
                                        </p:tav>
                                      </p:tavLst>
                                    </p:anim>
                                    <p:animEffect transition="in" filter="fade">
                                      <p:cBhvr>
                                        <p:cTn id="28" dur="1000"/>
                                        <p:tgtEl>
                                          <p:spTgt spid="15"/>
                                        </p:tgtEl>
                                      </p:cBhvr>
                                    </p:animEffect>
                                  </p:childTnLst>
                                </p:cTn>
                              </p:par>
                            </p:childTnLst>
                          </p:cTn>
                        </p:par>
                        <p:par>
                          <p:cTn id="29" fill="hold">
                            <p:stCondLst>
                              <p:cond delay="5100"/>
                            </p:stCondLst>
                            <p:childTnLst>
                              <p:par>
                                <p:cTn id="30" presetID="23" presetClass="entr" presetSubtype="52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 calcmode="lin" valueType="num">
                                      <p:cBhvr>
                                        <p:cTn id="34" dur="500" fill="hold"/>
                                        <p:tgtEl>
                                          <p:spTgt spid="18"/>
                                        </p:tgtEl>
                                        <p:attrNameLst>
                                          <p:attrName>ppt_x</p:attrName>
                                        </p:attrNameLst>
                                      </p:cBhvr>
                                      <p:tavLst>
                                        <p:tav tm="0">
                                          <p:val>
                                            <p:fltVal val="0.5"/>
                                          </p:val>
                                        </p:tav>
                                        <p:tav tm="100000">
                                          <p:val>
                                            <p:strVal val="#ppt_x"/>
                                          </p:val>
                                        </p:tav>
                                      </p:tavLst>
                                    </p:anim>
                                    <p:anim calcmode="lin" valueType="num">
                                      <p:cBhvr>
                                        <p:cTn id="35" dur="500" fill="hold"/>
                                        <p:tgtEl>
                                          <p:spTgt spid="18"/>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25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ppt_x</p:attrName>
                                        </p:attrNameLst>
                                      </p:cBhvr>
                                      <p:tavLst>
                                        <p:tav tm="0">
                                          <p:val>
                                            <p:fltVal val="0.5"/>
                                          </p:val>
                                        </p:tav>
                                        <p:tav tm="100000">
                                          <p:val>
                                            <p:strVal val="#ppt_x"/>
                                          </p:val>
                                        </p:tav>
                                      </p:tavLst>
                                    </p:anim>
                                    <p:anim calcmode="lin" valueType="num">
                                      <p:cBhvr>
                                        <p:cTn id="41" dur="500" fill="hold"/>
                                        <p:tgtEl>
                                          <p:spTgt spid="19"/>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50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ppt_x</p:attrName>
                                        </p:attrNameLst>
                                      </p:cBhvr>
                                      <p:tavLst>
                                        <p:tav tm="0">
                                          <p:val>
                                            <p:fltVal val="0.5"/>
                                          </p:val>
                                        </p:tav>
                                        <p:tav tm="100000">
                                          <p:val>
                                            <p:strVal val="#ppt_x"/>
                                          </p:val>
                                        </p:tav>
                                      </p:tavLst>
                                    </p:anim>
                                    <p:anim calcmode="lin" valueType="num">
                                      <p:cBhvr>
                                        <p:cTn id="47" dur="500" fill="hold"/>
                                        <p:tgtEl>
                                          <p:spTgt spid="16"/>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75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animBg="1"/>
      <p:bldP spid="17" grpId="0" animBg="1"/>
      <p:bldP spid="18" grpId="0" animBg="1"/>
      <p:bldP spid="19" grpId="0" animBg="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rgbClr val="FFB850"/>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FFB850"/>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3517412" y="1055212"/>
            <a:ext cx="2109177" cy="3367349"/>
            <a:chOff x="2628899" y="0"/>
            <a:chExt cx="3924299" cy="6265035"/>
          </a:xfrm>
          <a:effectLst>
            <a:outerShdw blurRad="215900" dist="88900" dir="2700000" algn="tl" rotWithShape="0">
              <a:prstClr val="black">
                <a:alpha val="30000"/>
              </a:prstClr>
            </a:outerShdw>
          </a:effectLst>
        </p:grpSpPr>
        <p:sp>
          <p:nvSpPr>
            <p:cNvPr id="9" name="圆角矩形 8"/>
            <p:cNvSpPr/>
            <p:nvPr/>
          </p:nvSpPr>
          <p:spPr>
            <a:xfrm>
              <a:off x="4210045" y="602867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a:xfrm rot="18900000">
              <a:off x="3939602" y="4935998"/>
              <a:ext cx="1302892" cy="1329037"/>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nvSpPr>
          <p:spPr>
            <a:xfrm>
              <a:off x="3748086" y="4667095"/>
              <a:ext cx="1685925" cy="93342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p:cNvSpPr/>
            <p:nvPr/>
          </p:nvSpPr>
          <p:spPr>
            <a:xfrm rot="21300000">
              <a:off x="3745776" y="547366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12"/>
            <p:cNvSpPr/>
            <p:nvPr/>
          </p:nvSpPr>
          <p:spPr>
            <a:xfrm rot="21300000">
              <a:off x="3745776" y="5002848"/>
              <a:ext cx="1674822" cy="78826"/>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rot="21300000">
              <a:off x="3745776" y="5169520"/>
              <a:ext cx="1674822" cy="78826"/>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rot="21300000">
              <a:off x="3745776" y="5338332"/>
              <a:ext cx="1674822" cy="78826"/>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5"/>
            <p:cNvSpPr/>
            <p:nvPr/>
          </p:nvSpPr>
          <p:spPr>
            <a:xfrm>
              <a:off x="2628899" y="0"/>
              <a:ext cx="3924299" cy="4667095"/>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802289 w 3924300"/>
                <a:gd name="connsiteY3" fmla="*/ 2740482 h 4667248"/>
                <a:gd name="connsiteX4" fmla="*/ 3076575 w 3924300"/>
                <a:gd name="connsiteY4" fmla="*/ 4362442 h 4667248"/>
                <a:gd name="connsiteX5" fmla="*/ 2771769 w 3924300"/>
                <a:gd name="connsiteY5" fmla="*/ 4667248 h 4667248"/>
                <a:gd name="connsiteX6" fmla="*/ 1152531 w 3924300"/>
                <a:gd name="connsiteY6" fmla="*/ 4667248 h 4667248"/>
                <a:gd name="connsiteX7" fmla="*/ 847725 w 3924300"/>
                <a:gd name="connsiteY7" fmla="*/ 4362442 h 4667248"/>
                <a:gd name="connsiteX8" fmla="*/ 165554 w 3924300"/>
                <a:gd name="connsiteY8" fmla="*/ 2765883 h 4667248"/>
                <a:gd name="connsiteX9" fmla="*/ 172070 w 3924300"/>
                <a:gd name="connsiteY9" fmla="*/ 2763013 h 4667248"/>
                <a:gd name="connsiteX10" fmla="*/ 154196 w 3924300"/>
                <a:gd name="connsiteY10" fmla="*/ 2725908 h 4667248"/>
                <a:gd name="connsiteX11" fmla="*/ 0 w 3924300"/>
                <a:gd name="connsiteY11" fmla="*/ 1962150 h 4667248"/>
                <a:gd name="connsiteX12" fmla="*/ 1962150 w 3924300"/>
                <a:gd name="connsiteY12"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100000">
                  <a:schemeClr val="bg1"/>
                </a:gs>
                <a:gs pos="0">
                  <a:srgbClr val="E2E2E2"/>
                </a:gs>
              </a:gsLst>
              <a:lin ang="2700000" scaled="1"/>
              <a:tileRect/>
            </a:gradFill>
            <a:ln>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圆角矩形 16"/>
            <p:cNvSpPr/>
            <p:nvPr/>
          </p:nvSpPr>
          <p:spPr>
            <a:xfrm>
              <a:off x="3710112" y="4705663"/>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圆角矩形 17"/>
            <p:cNvSpPr/>
            <p:nvPr/>
          </p:nvSpPr>
          <p:spPr>
            <a:xfrm rot="21300000">
              <a:off x="3667322" y="490981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圆角矩形 18"/>
            <p:cNvSpPr/>
            <p:nvPr/>
          </p:nvSpPr>
          <p:spPr>
            <a:xfrm rot="21300000">
              <a:off x="3667322" y="5069954"/>
              <a:ext cx="1831730" cy="78826"/>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圆角矩形 19"/>
            <p:cNvSpPr/>
            <p:nvPr/>
          </p:nvSpPr>
          <p:spPr>
            <a:xfrm rot="21300000">
              <a:off x="3667322" y="523663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圆角矩形 20"/>
            <p:cNvSpPr/>
            <p:nvPr/>
          </p:nvSpPr>
          <p:spPr>
            <a:xfrm rot="21300000">
              <a:off x="3667322" y="540544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圆角矩形 21"/>
            <p:cNvSpPr/>
            <p:nvPr/>
          </p:nvSpPr>
          <p:spPr>
            <a:xfrm rot="21300000">
              <a:off x="3667322" y="5540786"/>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圆角矩形 22"/>
            <p:cNvSpPr/>
            <p:nvPr/>
          </p:nvSpPr>
          <p:spPr>
            <a:xfrm>
              <a:off x="4009766" y="5932936"/>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圆角矩形 23"/>
            <p:cNvSpPr/>
            <p:nvPr/>
          </p:nvSpPr>
          <p:spPr>
            <a:xfrm>
              <a:off x="4201537"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3928633" y="2054835"/>
            <a:ext cx="521176" cy="1493370"/>
            <a:chOff x="3348370" y="2805283"/>
            <a:chExt cx="591700" cy="1695450"/>
          </a:xfrm>
          <a:solidFill>
            <a:srgbClr val="01ACBE"/>
          </a:solidFill>
        </p:grpSpPr>
        <p:sp>
          <p:nvSpPr>
            <p:cNvPr id="26" name="圆角矩形 25"/>
            <p:cNvSpPr/>
            <p:nvPr/>
          </p:nvSpPr>
          <p:spPr>
            <a:xfrm>
              <a:off x="3730153" y="3548233"/>
              <a:ext cx="209917" cy="9525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7" name="圆角矩形 26"/>
            <p:cNvSpPr/>
            <p:nvPr/>
          </p:nvSpPr>
          <p:spPr>
            <a:xfrm>
              <a:off x="3348370" y="2805283"/>
              <a:ext cx="209917" cy="9525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8" name="圆角矩形 27"/>
            <p:cNvSpPr/>
            <p:nvPr/>
          </p:nvSpPr>
          <p:spPr>
            <a:xfrm rot="5400000">
              <a:off x="3546585" y="3364483"/>
              <a:ext cx="209917" cy="57705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9" name="组合 28"/>
          <p:cNvGrpSpPr/>
          <p:nvPr/>
        </p:nvGrpSpPr>
        <p:grpSpPr>
          <a:xfrm flipH="1">
            <a:off x="4702803" y="2054835"/>
            <a:ext cx="521176" cy="1493370"/>
            <a:chOff x="3348370" y="2805283"/>
            <a:chExt cx="591700" cy="1695450"/>
          </a:xfrm>
          <a:solidFill>
            <a:srgbClr val="E87071"/>
          </a:solidFill>
        </p:grpSpPr>
        <p:sp>
          <p:nvSpPr>
            <p:cNvPr id="30" name="圆角矩形 29"/>
            <p:cNvSpPr/>
            <p:nvPr/>
          </p:nvSpPr>
          <p:spPr>
            <a:xfrm>
              <a:off x="3730153" y="3548233"/>
              <a:ext cx="209917" cy="9525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1" name="圆角矩形 30"/>
            <p:cNvSpPr/>
            <p:nvPr/>
          </p:nvSpPr>
          <p:spPr>
            <a:xfrm>
              <a:off x="3348370" y="2805283"/>
              <a:ext cx="209917" cy="9525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2" name="圆角矩形 31"/>
            <p:cNvSpPr/>
            <p:nvPr/>
          </p:nvSpPr>
          <p:spPr>
            <a:xfrm rot="5400000">
              <a:off x="3546585" y="3364483"/>
              <a:ext cx="209917" cy="57705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33" name="圆角矩形 32"/>
          <p:cNvSpPr/>
          <p:nvPr/>
        </p:nvSpPr>
        <p:spPr>
          <a:xfrm flipH="1">
            <a:off x="4483855" y="1400396"/>
            <a:ext cx="184898" cy="2144159"/>
          </a:xfrm>
          <a:prstGeom prst="roundRect">
            <a:avLst>
              <a:gd name="adj" fmla="val 37900"/>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34" name="组合 33"/>
          <p:cNvGrpSpPr/>
          <p:nvPr/>
        </p:nvGrpSpPr>
        <p:grpSpPr>
          <a:xfrm>
            <a:off x="4340686" y="2231871"/>
            <a:ext cx="454175" cy="454174"/>
            <a:chOff x="5713733" y="1926481"/>
            <a:chExt cx="754938" cy="754938"/>
          </a:xfrm>
        </p:grpSpPr>
        <p:sp>
          <p:nvSpPr>
            <p:cNvPr id="35" name="椭圆 34"/>
            <p:cNvSpPr/>
            <p:nvPr/>
          </p:nvSpPr>
          <p:spPr>
            <a:xfrm>
              <a:off x="5713733" y="1926481"/>
              <a:ext cx="754938" cy="754938"/>
            </a:xfrm>
            <a:prstGeom prst="ellipse">
              <a:avLst/>
            </a:prstGeom>
            <a:gradFill>
              <a:gsLst>
                <a:gs pos="0">
                  <a:schemeClr val="bg1"/>
                </a:gs>
                <a:gs pos="100000">
                  <a:schemeClr val="bg1">
                    <a:lumMod val="85000"/>
                  </a:schemeClr>
                </a:gs>
              </a:gsLst>
              <a:lin ang="2700000" scaled="1"/>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6" name="椭圆 35"/>
            <p:cNvSpPr/>
            <p:nvPr/>
          </p:nvSpPr>
          <p:spPr>
            <a:xfrm>
              <a:off x="5832863" y="2045611"/>
              <a:ext cx="516678" cy="516678"/>
            </a:xfrm>
            <a:prstGeom prst="ellipse">
              <a:avLst/>
            </a:prstGeom>
            <a:solidFill>
              <a:srgbClr val="FFB850"/>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7" name="组合 36"/>
          <p:cNvGrpSpPr/>
          <p:nvPr/>
        </p:nvGrpSpPr>
        <p:grpSpPr>
          <a:xfrm>
            <a:off x="4235295" y="1229149"/>
            <a:ext cx="664958" cy="664958"/>
            <a:chOff x="5647060" y="1134041"/>
            <a:chExt cx="886610" cy="886610"/>
          </a:xfrm>
        </p:grpSpPr>
        <p:grpSp>
          <p:nvGrpSpPr>
            <p:cNvPr id="38" name="组合 37"/>
            <p:cNvGrpSpPr/>
            <p:nvPr/>
          </p:nvGrpSpPr>
          <p:grpSpPr>
            <a:xfrm>
              <a:off x="5647060" y="1134041"/>
              <a:ext cx="886610" cy="886610"/>
              <a:chOff x="5713733" y="1926481"/>
              <a:chExt cx="754938" cy="754938"/>
            </a:xfrm>
          </p:grpSpPr>
          <p:sp>
            <p:nvSpPr>
              <p:cNvPr id="40" name="椭圆 39"/>
              <p:cNvSpPr/>
              <p:nvPr/>
            </p:nvSpPr>
            <p:spPr>
              <a:xfrm>
                <a:off x="5713733" y="1926481"/>
                <a:ext cx="754938" cy="754938"/>
              </a:xfrm>
              <a:prstGeom prst="ellipse">
                <a:avLst/>
              </a:prstGeom>
              <a:gradFill>
                <a:gsLst>
                  <a:gs pos="0">
                    <a:schemeClr val="bg1"/>
                  </a:gs>
                  <a:gs pos="100000">
                    <a:schemeClr val="bg1">
                      <a:lumMod val="85000"/>
                    </a:schemeClr>
                  </a:gs>
                </a:gsLst>
                <a:lin ang="2700000" scaled="1"/>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1" name="椭圆 40"/>
              <p:cNvSpPr/>
              <p:nvPr/>
            </p:nvSpPr>
            <p:spPr>
              <a:xfrm>
                <a:off x="5832863" y="2045611"/>
                <a:ext cx="516678" cy="516678"/>
              </a:xfrm>
              <a:prstGeom prst="ellipse">
                <a:avLst/>
              </a:prstGeom>
              <a:solidFill>
                <a:srgbClr val="FFB850"/>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39" name="Freeform 47"/>
            <p:cNvSpPr>
              <a:spLocks/>
            </p:cNvSpPr>
            <p:nvPr/>
          </p:nvSpPr>
          <p:spPr bwMode="auto">
            <a:xfrm>
              <a:off x="5928183" y="1372560"/>
              <a:ext cx="332953" cy="410613"/>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42" name="组合 41"/>
          <p:cNvGrpSpPr/>
          <p:nvPr/>
        </p:nvGrpSpPr>
        <p:grpSpPr>
          <a:xfrm>
            <a:off x="3688341" y="1741535"/>
            <a:ext cx="664958" cy="664958"/>
            <a:chOff x="4917788" y="1817222"/>
            <a:chExt cx="886610" cy="886610"/>
          </a:xfrm>
        </p:grpSpPr>
        <p:grpSp>
          <p:nvGrpSpPr>
            <p:cNvPr id="49" name="组合 48"/>
            <p:cNvGrpSpPr/>
            <p:nvPr/>
          </p:nvGrpSpPr>
          <p:grpSpPr>
            <a:xfrm>
              <a:off x="4917788" y="1817222"/>
              <a:ext cx="886610" cy="886610"/>
              <a:chOff x="5713733" y="1926481"/>
              <a:chExt cx="754938" cy="754938"/>
            </a:xfrm>
          </p:grpSpPr>
          <p:sp>
            <p:nvSpPr>
              <p:cNvPr id="55" name="椭圆 54"/>
              <p:cNvSpPr/>
              <p:nvPr/>
            </p:nvSpPr>
            <p:spPr>
              <a:xfrm>
                <a:off x="5713733" y="1926481"/>
                <a:ext cx="754938" cy="754938"/>
              </a:xfrm>
              <a:prstGeom prst="ellipse">
                <a:avLst/>
              </a:prstGeom>
              <a:gradFill>
                <a:gsLst>
                  <a:gs pos="0">
                    <a:schemeClr val="bg1"/>
                  </a:gs>
                  <a:gs pos="100000">
                    <a:schemeClr val="bg1">
                      <a:lumMod val="85000"/>
                    </a:schemeClr>
                  </a:gs>
                </a:gsLst>
                <a:lin ang="2700000" scaled="1"/>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6" name="椭圆 55"/>
              <p:cNvSpPr/>
              <p:nvPr/>
            </p:nvSpPr>
            <p:spPr>
              <a:xfrm>
                <a:off x="5832863" y="2045611"/>
                <a:ext cx="516678" cy="516678"/>
              </a:xfrm>
              <a:prstGeom prst="ellipse">
                <a:avLst/>
              </a:prstGeom>
              <a:solidFill>
                <a:srgbClr val="01ACBE"/>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50" name="Group 36"/>
            <p:cNvGrpSpPr>
              <a:grpSpLocks noChangeAspect="1"/>
            </p:cNvGrpSpPr>
            <p:nvPr/>
          </p:nvGrpSpPr>
          <p:grpSpPr bwMode="auto">
            <a:xfrm>
              <a:off x="5185318" y="2121334"/>
              <a:ext cx="356431" cy="307860"/>
              <a:chOff x="3321" y="1710"/>
              <a:chExt cx="1042" cy="900"/>
            </a:xfrm>
            <a:solidFill>
              <a:schemeClr val="bg1"/>
            </a:solidFill>
          </p:grpSpPr>
          <p:sp>
            <p:nvSpPr>
              <p:cNvPr id="51"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2"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3"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4" name="Freeform 42"/>
              <p:cNvSpPr>
                <a:spLocks/>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57" name="组合 56"/>
          <p:cNvGrpSpPr/>
          <p:nvPr/>
        </p:nvGrpSpPr>
        <p:grpSpPr>
          <a:xfrm>
            <a:off x="4795250" y="1741535"/>
            <a:ext cx="664958" cy="664958"/>
            <a:chOff x="6393667" y="1817222"/>
            <a:chExt cx="886610" cy="886610"/>
          </a:xfrm>
        </p:grpSpPr>
        <p:grpSp>
          <p:nvGrpSpPr>
            <p:cNvPr id="58" name="组合 57"/>
            <p:cNvGrpSpPr/>
            <p:nvPr/>
          </p:nvGrpSpPr>
          <p:grpSpPr>
            <a:xfrm>
              <a:off x="6393667" y="1817222"/>
              <a:ext cx="886610" cy="886610"/>
              <a:chOff x="5713733" y="1926481"/>
              <a:chExt cx="754938" cy="754938"/>
            </a:xfrm>
          </p:grpSpPr>
          <p:sp>
            <p:nvSpPr>
              <p:cNvPr id="60" name="椭圆 59"/>
              <p:cNvSpPr/>
              <p:nvPr/>
            </p:nvSpPr>
            <p:spPr>
              <a:xfrm>
                <a:off x="5713733" y="1926481"/>
                <a:ext cx="754938" cy="754938"/>
              </a:xfrm>
              <a:prstGeom prst="ellipse">
                <a:avLst/>
              </a:prstGeom>
              <a:gradFill>
                <a:gsLst>
                  <a:gs pos="0">
                    <a:schemeClr val="bg1"/>
                  </a:gs>
                  <a:gs pos="100000">
                    <a:schemeClr val="bg1">
                      <a:lumMod val="85000"/>
                    </a:schemeClr>
                  </a:gs>
                </a:gsLst>
                <a:lin ang="2700000" scaled="1"/>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1" name="椭圆 60"/>
              <p:cNvSpPr/>
              <p:nvPr/>
            </p:nvSpPr>
            <p:spPr>
              <a:xfrm>
                <a:off x="5832863" y="2045611"/>
                <a:ext cx="516678" cy="516678"/>
              </a:xfrm>
              <a:prstGeom prst="ellipse">
                <a:avLst/>
              </a:prstGeom>
              <a:solidFill>
                <a:srgbClr val="E87071"/>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59" name="Freeform 57"/>
            <p:cNvSpPr>
              <a:spLocks noEditPoints="1"/>
            </p:cNvSpPr>
            <p:nvPr/>
          </p:nvSpPr>
          <p:spPr bwMode="auto">
            <a:xfrm>
              <a:off x="6658187" y="2071288"/>
              <a:ext cx="382875" cy="38361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dirty="0"/>
            </a:p>
          </p:txBody>
        </p:sp>
      </p:grpSp>
      <p:grpSp>
        <p:nvGrpSpPr>
          <p:cNvPr id="62" name="Group 36"/>
          <p:cNvGrpSpPr>
            <a:grpSpLocks noChangeAspect="1"/>
          </p:cNvGrpSpPr>
          <p:nvPr/>
        </p:nvGrpSpPr>
        <p:grpSpPr bwMode="auto">
          <a:xfrm>
            <a:off x="2887021" y="2350033"/>
            <a:ext cx="355807" cy="307322"/>
            <a:chOff x="3321" y="1710"/>
            <a:chExt cx="1042" cy="900"/>
          </a:xfrm>
          <a:solidFill>
            <a:schemeClr val="bg1"/>
          </a:solidFill>
        </p:grpSpPr>
        <p:sp>
          <p:nvSpPr>
            <p:cNvPr id="63"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4"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5"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6" name="Freeform 42"/>
            <p:cNvSpPr>
              <a:spLocks/>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67" name="Freeform 57"/>
          <p:cNvSpPr>
            <a:spLocks noEditPoints="1"/>
          </p:cNvSpPr>
          <p:nvPr/>
        </p:nvSpPr>
        <p:spPr bwMode="auto">
          <a:xfrm>
            <a:off x="5878516" y="2310298"/>
            <a:ext cx="347459" cy="348128"/>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dirty="0"/>
          </a:p>
        </p:txBody>
      </p:sp>
      <p:grpSp>
        <p:nvGrpSpPr>
          <p:cNvPr id="68" name="组合 67"/>
          <p:cNvGrpSpPr/>
          <p:nvPr/>
        </p:nvGrpSpPr>
        <p:grpSpPr>
          <a:xfrm>
            <a:off x="2433574" y="2829972"/>
            <a:ext cx="1335350" cy="895929"/>
            <a:chOff x="7488048" y="2621083"/>
            <a:chExt cx="1780467" cy="1194572"/>
          </a:xfrm>
        </p:grpSpPr>
        <p:sp>
          <p:nvSpPr>
            <p:cNvPr id="69" name="文本框 68"/>
            <p:cNvSpPr txBox="1"/>
            <p:nvPr/>
          </p:nvSpPr>
          <p:spPr>
            <a:xfrm>
              <a:off x="7488048" y="2621083"/>
              <a:ext cx="1780467" cy="430886"/>
            </a:xfrm>
            <a:prstGeom prst="rect">
              <a:avLst/>
            </a:prstGeom>
            <a:noFill/>
          </p:spPr>
          <p:txBody>
            <a:bodyPr wrap="square" rtlCol="0">
              <a:spAutoFit/>
            </a:bodyPr>
            <a:lstStyle/>
            <a:p>
              <a:r>
                <a:rPr lang="zh-CN" altLang="en-US" sz="1500" dirty="0">
                  <a:solidFill>
                    <a:srgbClr val="01ACBE"/>
                  </a:solidFill>
                  <a:latin typeface="时尚中黑简体" panose="01010104010101010101" pitchFamily="2" charset="-122"/>
                  <a:ea typeface="时尚中黑简体" panose="01010104010101010101" pitchFamily="2" charset="-122"/>
                </a:rPr>
                <a:t>在此添加标题</a:t>
              </a:r>
            </a:p>
          </p:txBody>
        </p:sp>
        <p:sp>
          <p:nvSpPr>
            <p:cNvPr id="70" name="文本框 69"/>
            <p:cNvSpPr txBox="1"/>
            <p:nvPr/>
          </p:nvSpPr>
          <p:spPr>
            <a:xfrm>
              <a:off x="7506385" y="2930798"/>
              <a:ext cx="1704572" cy="884857"/>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71" name="组合 70"/>
          <p:cNvGrpSpPr/>
          <p:nvPr/>
        </p:nvGrpSpPr>
        <p:grpSpPr>
          <a:xfrm>
            <a:off x="5414749" y="2829972"/>
            <a:ext cx="1335350" cy="895929"/>
            <a:chOff x="7488048" y="2621083"/>
            <a:chExt cx="1780467" cy="1194572"/>
          </a:xfrm>
        </p:grpSpPr>
        <p:sp>
          <p:nvSpPr>
            <p:cNvPr id="72" name="文本框 71"/>
            <p:cNvSpPr txBox="1"/>
            <p:nvPr/>
          </p:nvSpPr>
          <p:spPr>
            <a:xfrm>
              <a:off x="7488048" y="2621083"/>
              <a:ext cx="1780467" cy="430886"/>
            </a:xfrm>
            <a:prstGeom prst="rect">
              <a:avLst/>
            </a:prstGeom>
            <a:noFill/>
          </p:spPr>
          <p:txBody>
            <a:bodyPr wrap="square" rtlCol="0">
              <a:spAutoFit/>
            </a:bodyPr>
            <a:lstStyle/>
            <a:p>
              <a:r>
                <a:rPr lang="zh-CN" altLang="en-US" sz="1500" dirty="0">
                  <a:solidFill>
                    <a:srgbClr val="E87071"/>
                  </a:solidFill>
                  <a:latin typeface="时尚中黑简体" panose="01010104010101010101" pitchFamily="2" charset="-122"/>
                  <a:ea typeface="时尚中黑简体" panose="01010104010101010101" pitchFamily="2" charset="-122"/>
                </a:rPr>
                <a:t>在此添加标题</a:t>
              </a:r>
            </a:p>
          </p:txBody>
        </p:sp>
        <p:sp>
          <p:nvSpPr>
            <p:cNvPr id="73" name="文本框 72"/>
            <p:cNvSpPr txBox="1"/>
            <p:nvPr/>
          </p:nvSpPr>
          <p:spPr>
            <a:xfrm>
              <a:off x="7506385" y="2930798"/>
              <a:ext cx="1704572" cy="884857"/>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
        <p:nvSpPr>
          <p:cNvPr id="74" name="文本框 73"/>
          <p:cNvSpPr txBox="1"/>
          <p:nvPr/>
        </p:nvSpPr>
        <p:spPr>
          <a:xfrm>
            <a:off x="4066476" y="4565529"/>
            <a:ext cx="1203366" cy="369332"/>
          </a:xfrm>
          <a:prstGeom prst="rect">
            <a:avLst/>
          </a:prstGeom>
          <a:noFill/>
          <a:effectLst/>
        </p:spPr>
        <p:txBody>
          <a:bodyPr wrap="square" rtlCol="0">
            <a:spAutoFit/>
          </a:bodyPr>
          <a:lstStyle/>
          <a:p>
            <a:r>
              <a:rPr lang="zh-CN" altLang="en-US" sz="1800" dirty="0">
                <a:solidFill>
                  <a:srgbClr val="01ACBE"/>
                </a:solidFill>
                <a:latin typeface="微软雅黑" panose="020B0503020204020204" pitchFamily="34" charset="-122"/>
                <a:ea typeface="微软雅黑" panose="020B0503020204020204" pitchFamily="34" charset="-122"/>
              </a:rPr>
              <a:t>添加标题</a:t>
            </a:r>
            <a:endParaRPr lang="en-US" altLang="zh-CN" sz="1800" dirty="0">
              <a:solidFill>
                <a:srgbClr val="01ACB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296221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37"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2600"/>
                                </p:stCondLst>
                                <p:childTnLst>
                                  <p:par>
                                    <p:cTn id="29" presetID="22" presetClass="entr" presetSubtype="4"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par>
                              <p:cTn id="32" fill="hold">
                                <p:stCondLst>
                                  <p:cond delay="3100"/>
                                </p:stCondLst>
                                <p:childTnLst>
                                  <p:par>
                                    <p:cTn id="33" presetID="53"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par>
                              <p:cTn id="38" fill="hold">
                                <p:stCondLst>
                                  <p:cond delay="3600"/>
                                </p:stCondLst>
                                <p:childTnLst>
                                  <p:par>
                                    <p:cTn id="39" presetID="22" presetClass="entr" presetSubtype="4"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childTnLst>
                              </p:cTn>
                            </p:par>
                            <p:par>
                              <p:cTn id="42" fill="hold">
                                <p:stCondLst>
                                  <p:cond delay="41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600"/>
                                </p:stCondLst>
                                <p:childTnLst>
                                  <p:par>
                                    <p:cTn id="49" presetID="22" presetClass="entr" presetSubtype="4"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par>
                                    <p:cTn id="52" presetID="53" presetClass="entr" presetSubtype="16"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par>
                                    <p:cTn id="57" presetID="53" presetClass="entr" presetSubtype="16"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p:cTn id="59" dur="500" fill="hold"/>
                                            <p:tgtEl>
                                              <p:spTgt spid="57"/>
                                            </p:tgtEl>
                                            <p:attrNameLst>
                                              <p:attrName>ppt_w</p:attrName>
                                            </p:attrNameLst>
                                          </p:cBhvr>
                                          <p:tavLst>
                                            <p:tav tm="0">
                                              <p:val>
                                                <p:fltVal val="0"/>
                                              </p:val>
                                            </p:tav>
                                            <p:tav tm="100000">
                                              <p:val>
                                                <p:strVal val="#ppt_w"/>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Effect transition="in" filter="fade">
                                          <p:cBhvr>
                                            <p:cTn id="61" dur="500"/>
                                            <p:tgtEl>
                                              <p:spTgt spid="57"/>
                                            </p:tgtEl>
                                          </p:cBhvr>
                                        </p:animEffect>
                                      </p:childTnLst>
                                    </p:cTn>
                                  </p:par>
                                </p:childTnLst>
                              </p:cTn>
                            </p:par>
                            <p:par>
                              <p:cTn id="62" fill="hold">
                                <p:stCondLst>
                                  <p:cond delay="5100"/>
                                </p:stCondLst>
                                <p:childTnLst>
                                  <p:par>
                                    <p:cTn id="63" presetID="16" presetClass="entr" presetSubtype="21"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barn(inVertical)">
                                          <p:cBhvr>
                                            <p:cTn id="65" dur="500"/>
                                            <p:tgtEl>
                                              <p:spTgt spid="74"/>
                                            </p:tgtEl>
                                          </p:cBhvr>
                                        </p:animEffect>
                                      </p:childTnLst>
                                    </p:cTn>
                                  </p:par>
                                </p:childTnLst>
                              </p:cTn>
                            </p:par>
                            <p:par>
                              <p:cTn id="66" fill="hold">
                                <p:stCondLst>
                                  <p:cond delay="5600"/>
                                </p:stCondLst>
                                <p:childTnLst>
                                  <p:par>
                                    <p:cTn id="67" presetID="2" presetClass="entr" presetSubtype="8" accel="40000" fill="hold" nodeType="afterEffect" p14:presetBounceEnd="40000">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14:bounceEnd="40000">
                                          <p:cBhvr additive="base">
                                            <p:cTn id="69" dur="1250" fill="hold"/>
                                            <p:tgtEl>
                                              <p:spTgt spid="62"/>
                                            </p:tgtEl>
                                            <p:attrNameLst>
                                              <p:attrName>ppt_x</p:attrName>
                                            </p:attrNameLst>
                                          </p:cBhvr>
                                          <p:tavLst>
                                            <p:tav tm="0">
                                              <p:val>
                                                <p:strVal val="0-#ppt_w/2"/>
                                              </p:val>
                                            </p:tav>
                                            <p:tav tm="100000">
                                              <p:val>
                                                <p:strVal val="#ppt_x"/>
                                              </p:val>
                                            </p:tav>
                                          </p:tavLst>
                                        </p:anim>
                                        <p:anim calcmode="lin" valueType="num" p14:bounceEnd="40000">
                                          <p:cBhvr additive="base">
                                            <p:cTn id="70" dur="1250" fill="hold"/>
                                            <p:tgtEl>
                                              <p:spTgt spid="62"/>
                                            </p:tgtEl>
                                            <p:attrNameLst>
                                              <p:attrName>ppt_y</p:attrName>
                                            </p:attrNameLst>
                                          </p:cBhvr>
                                          <p:tavLst>
                                            <p:tav tm="0">
                                              <p:val>
                                                <p:strVal val="#ppt_y"/>
                                              </p:val>
                                            </p:tav>
                                            <p:tav tm="100000">
                                              <p:val>
                                                <p:strVal val="#ppt_y"/>
                                              </p:val>
                                            </p:tav>
                                          </p:tavLst>
                                        </p:anim>
                                      </p:childTnLst>
                                    </p:cTn>
                                  </p:par>
                                  <p:par>
                                    <p:cTn id="71" presetID="2" presetClass="entr" presetSubtype="8" accel="40000" fill="hold" nodeType="withEffect" p14:presetBounceEnd="40000">
                                      <p:stCondLst>
                                        <p:cond delay="250"/>
                                      </p:stCondLst>
                                      <p:childTnLst>
                                        <p:set>
                                          <p:cBhvr>
                                            <p:cTn id="72" dur="1" fill="hold">
                                              <p:stCondLst>
                                                <p:cond delay="0"/>
                                              </p:stCondLst>
                                            </p:cTn>
                                            <p:tgtEl>
                                              <p:spTgt spid="68"/>
                                            </p:tgtEl>
                                            <p:attrNameLst>
                                              <p:attrName>style.visibility</p:attrName>
                                            </p:attrNameLst>
                                          </p:cBhvr>
                                          <p:to>
                                            <p:strVal val="visible"/>
                                          </p:to>
                                        </p:set>
                                        <p:anim calcmode="lin" valueType="num" p14:bounceEnd="40000">
                                          <p:cBhvr additive="base">
                                            <p:cTn id="73" dur="1250" fill="hold"/>
                                            <p:tgtEl>
                                              <p:spTgt spid="68"/>
                                            </p:tgtEl>
                                            <p:attrNameLst>
                                              <p:attrName>ppt_x</p:attrName>
                                            </p:attrNameLst>
                                          </p:cBhvr>
                                          <p:tavLst>
                                            <p:tav tm="0">
                                              <p:val>
                                                <p:strVal val="0-#ppt_w/2"/>
                                              </p:val>
                                            </p:tav>
                                            <p:tav tm="100000">
                                              <p:val>
                                                <p:strVal val="#ppt_x"/>
                                              </p:val>
                                            </p:tav>
                                          </p:tavLst>
                                        </p:anim>
                                        <p:anim calcmode="lin" valueType="num" p14:bounceEnd="40000">
                                          <p:cBhvr additive="base">
                                            <p:cTn id="74" dur="1250" fill="hold"/>
                                            <p:tgtEl>
                                              <p:spTgt spid="68"/>
                                            </p:tgtEl>
                                            <p:attrNameLst>
                                              <p:attrName>ppt_y</p:attrName>
                                            </p:attrNameLst>
                                          </p:cBhvr>
                                          <p:tavLst>
                                            <p:tav tm="0">
                                              <p:val>
                                                <p:strVal val="#ppt_y"/>
                                              </p:val>
                                            </p:tav>
                                            <p:tav tm="100000">
                                              <p:val>
                                                <p:strVal val="#ppt_y"/>
                                              </p:val>
                                            </p:tav>
                                          </p:tavLst>
                                        </p:anim>
                                      </p:childTnLst>
                                    </p:cTn>
                                  </p:par>
                                  <p:par>
                                    <p:cTn id="75" presetID="2" presetClass="entr" presetSubtype="2" accel="40000" fill="hold" grpId="0" nodeType="withEffect" p14:presetBounceEnd="40000">
                                      <p:stCondLst>
                                        <p:cond delay="500"/>
                                      </p:stCondLst>
                                      <p:childTnLst>
                                        <p:set>
                                          <p:cBhvr>
                                            <p:cTn id="76" dur="1" fill="hold">
                                              <p:stCondLst>
                                                <p:cond delay="0"/>
                                              </p:stCondLst>
                                            </p:cTn>
                                            <p:tgtEl>
                                              <p:spTgt spid="67"/>
                                            </p:tgtEl>
                                            <p:attrNameLst>
                                              <p:attrName>style.visibility</p:attrName>
                                            </p:attrNameLst>
                                          </p:cBhvr>
                                          <p:to>
                                            <p:strVal val="visible"/>
                                          </p:to>
                                        </p:set>
                                        <p:anim calcmode="lin" valueType="num" p14:bounceEnd="40000">
                                          <p:cBhvr additive="base">
                                            <p:cTn id="77" dur="1250" fill="hold"/>
                                            <p:tgtEl>
                                              <p:spTgt spid="67"/>
                                            </p:tgtEl>
                                            <p:attrNameLst>
                                              <p:attrName>ppt_x</p:attrName>
                                            </p:attrNameLst>
                                          </p:cBhvr>
                                          <p:tavLst>
                                            <p:tav tm="0">
                                              <p:val>
                                                <p:strVal val="1+#ppt_w/2"/>
                                              </p:val>
                                            </p:tav>
                                            <p:tav tm="100000">
                                              <p:val>
                                                <p:strVal val="#ppt_x"/>
                                              </p:val>
                                            </p:tav>
                                          </p:tavLst>
                                        </p:anim>
                                        <p:anim calcmode="lin" valueType="num" p14:bounceEnd="40000">
                                          <p:cBhvr additive="base">
                                            <p:cTn id="78" dur="1250" fill="hold"/>
                                            <p:tgtEl>
                                              <p:spTgt spid="67"/>
                                            </p:tgtEl>
                                            <p:attrNameLst>
                                              <p:attrName>ppt_y</p:attrName>
                                            </p:attrNameLst>
                                          </p:cBhvr>
                                          <p:tavLst>
                                            <p:tav tm="0">
                                              <p:val>
                                                <p:strVal val="#ppt_y"/>
                                              </p:val>
                                            </p:tav>
                                            <p:tav tm="100000">
                                              <p:val>
                                                <p:strVal val="#ppt_y"/>
                                              </p:val>
                                            </p:tav>
                                          </p:tavLst>
                                        </p:anim>
                                      </p:childTnLst>
                                    </p:cTn>
                                  </p:par>
                                  <p:par>
                                    <p:cTn id="79" presetID="2" presetClass="entr" presetSubtype="2" accel="40000" fill="hold" nodeType="withEffect" p14:presetBounceEnd="40000">
                                      <p:stCondLst>
                                        <p:cond delay="750"/>
                                      </p:stCondLst>
                                      <p:childTnLst>
                                        <p:set>
                                          <p:cBhvr>
                                            <p:cTn id="80" dur="1" fill="hold">
                                              <p:stCondLst>
                                                <p:cond delay="0"/>
                                              </p:stCondLst>
                                            </p:cTn>
                                            <p:tgtEl>
                                              <p:spTgt spid="71"/>
                                            </p:tgtEl>
                                            <p:attrNameLst>
                                              <p:attrName>style.visibility</p:attrName>
                                            </p:attrNameLst>
                                          </p:cBhvr>
                                          <p:to>
                                            <p:strVal val="visible"/>
                                          </p:to>
                                        </p:set>
                                        <p:anim calcmode="lin" valueType="num" p14:bounceEnd="40000">
                                          <p:cBhvr additive="base">
                                            <p:cTn id="81" dur="1250" fill="hold"/>
                                            <p:tgtEl>
                                              <p:spTgt spid="71"/>
                                            </p:tgtEl>
                                            <p:attrNameLst>
                                              <p:attrName>ppt_x</p:attrName>
                                            </p:attrNameLst>
                                          </p:cBhvr>
                                          <p:tavLst>
                                            <p:tav tm="0">
                                              <p:val>
                                                <p:strVal val="1+#ppt_w/2"/>
                                              </p:val>
                                            </p:tav>
                                            <p:tav tm="100000">
                                              <p:val>
                                                <p:strVal val="#ppt_x"/>
                                              </p:val>
                                            </p:tav>
                                          </p:tavLst>
                                        </p:anim>
                                        <p:anim calcmode="lin" valueType="num" p14:bounceEnd="40000">
                                          <p:cBhvr additive="base">
                                            <p:cTn id="82" dur="1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33" grpId="0" animBg="1"/>
          <p:bldP spid="67" grpId="0" animBg="1"/>
          <p:bldP spid="7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37"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2600"/>
                                </p:stCondLst>
                                <p:childTnLst>
                                  <p:par>
                                    <p:cTn id="29" presetID="22" presetClass="entr" presetSubtype="4"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par>
                              <p:cTn id="32" fill="hold">
                                <p:stCondLst>
                                  <p:cond delay="3100"/>
                                </p:stCondLst>
                                <p:childTnLst>
                                  <p:par>
                                    <p:cTn id="33" presetID="53"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par>
                              <p:cTn id="38" fill="hold">
                                <p:stCondLst>
                                  <p:cond delay="3600"/>
                                </p:stCondLst>
                                <p:childTnLst>
                                  <p:par>
                                    <p:cTn id="39" presetID="22" presetClass="entr" presetSubtype="4"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childTnLst>
                              </p:cTn>
                            </p:par>
                            <p:par>
                              <p:cTn id="42" fill="hold">
                                <p:stCondLst>
                                  <p:cond delay="41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600"/>
                                </p:stCondLst>
                                <p:childTnLst>
                                  <p:par>
                                    <p:cTn id="49" presetID="22" presetClass="entr" presetSubtype="4"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par>
                                    <p:cTn id="52" presetID="53" presetClass="entr" presetSubtype="16"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par>
                                    <p:cTn id="57" presetID="53" presetClass="entr" presetSubtype="16"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p:cTn id="59" dur="500" fill="hold"/>
                                            <p:tgtEl>
                                              <p:spTgt spid="57"/>
                                            </p:tgtEl>
                                            <p:attrNameLst>
                                              <p:attrName>ppt_w</p:attrName>
                                            </p:attrNameLst>
                                          </p:cBhvr>
                                          <p:tavLst>
                                            <p:tav tm="0">
                                              <p:val>
                                                <p:fltVal val="0"/>
                                              </p:val>
                                            </p:tav>
                                            <p:tav tm="100000">
                                              <p:val>
                                                <p:strVal val="#ppt_w"/>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Effect transition="in" filter="fade">
                                          <p:cBhvr>
                                            <p:cTn id="61" dur="500"/>
                                            <p:tgtEl>
                                              <p:spTgt spid="57"/>
                                            </p:tgtEl>
                                          </p:cBhvr>
                                        </p:animEffect>
                                      </p:childTnLst>
                                    </p:cTn>
                                  </p:par>
                                </p:childTnLst>
                              </p:cTn>
                            </p:par>
                            <p:par>
                              <p:cTn id="62" fill="hold">
                                <p:stCondLst>
                                  <p:cond delay="5100"/>
                                </p:stCondLst>
                                <p:childTnLst>
                                  <p:par>
                                    <p:cTn id="63" presetID="16" presetClass="entr" presetSubtype="21"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barn(inVertical)">
                                          <p:cBhvr>
                                            <p:cTn id="65" dur="500"/>
                                            <p:tgtEl>
                                              <p:spTgt spid="74"/>
                                            </p:tgtEl>
                                          </p:cBhvr>
                                        </p:animEffect>
                                      </p:childTnLst>
                                    </p:cTn>
                                  </p:par>
                                </p:childTnLst>
                              </p:cTn>
                            </p:par>
                            <p:par>
                              <p:cTn id="66" fill="hold">
                                <p:stCondLst>
                                  <p:cond delay="5600"/>
                                </p:stCondLst>
                                <p:childTnLst>
                                  <p:par>
                                    <p:cTn id="67" presetID="2" presetClass="entr" presetSubtype="8" accel="40000" fill="hold"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additive="base">
                                            <p:cTn id="69" dur="1250" fill="hold"/>
                                            <p:tgtEl>
                                              <p:spTgt spid="62"/>
                                            </p:tgtEl>
                                            <p:attrNameLst>
                                              <p:attrName>ppt_x</p:attrName>
                                            </p:attrNameLst>
                                          </p:cBhvr>
                                          <p:tavLst>
                                            <p:tav tm="0">
                                              <p:val>
                                                <p:strVal val="0-#ppt_w/2"/>
                                              </p:val>
                                            </p:tav>
                                            <p:tav tm="100000">
                                              <p:val>
                                                <p:strVal val="#ppt_x"/>
                                              </p:val>
                                            </p:tav>
                                          </p:tavLst>
                                        </p:anim>
                                        <p:anim calcmode="lin" valueType="num">
                                          <p:cBhvr additive="base">
                                            <p:cTn id="70" dur="1250" fill="hold"/>
                                            <p:tgtEl>
                                              <p:spTgt spid="62"/>
                                            </p:tgtEl>
                                            <p:attrNameLst>
                                              <p:attrName>ppt_y</p:attrName>
                                            </p:attrNameLst>
                                          </p:cBhvr>
                                          <p:tavLst>
                                            <p:tav tm="0">
                                              <p:val>
                                                <p:strVal val="#ppt_y"/>
                                              </p:val>
                                            </p:tav>
                                            <p:tav tm="100000">
                                              <p:val>
                                                <p:strVal val="#ppt_y"/>
                                              </p:val>
                                            </p:tav>
                                          </p:tavLst>
                                        </p:anim>
                                      </p:childTnLst>
                                    </p:cTn>
                                  </p:par>
                                  <p:par>
                                    <p:cTn id="71" presetID="2" presetClass="entr" presetSubtype="8" accel="40000" fill="hold" nodeType="withEffect">
                                      <p:stCondLst>
                                        <p:cond delay="250"/>
                                      </p:stCondLst>
                                      <p:childTnLst>
                                        <p:set>
                                          <p:cBhvr>
                                            <p:cTn id="72" dur="1" fill="hold">
                                              <p:stCondLst>
                                                <p:cond delay="0"/>
                                              </p:stCondLst>
                                            </p:cTn>
                                            <p:tgtEl>
                                              <p:spTgt spid="68"/>
                                            </p:tgtEl>
                                            <p:attrNameLst>
                                              <p:attrName>style.visibility</p:attrName>
                                            </p:attrNameLst>
                                          </p:cBhvr>
                                          <p:to>
                                            <p:strVal val="visible"/>
                                          </p:to>
                                        </p:set>
                                        <p:anim calcmode="lin" valueType="num">
                                          <p:cBhvr additive="base">
                                            <p:cTn id="73" dur="1250" fill="hold"/>
                                            <p:tgtEl>
                                              <p:spTgt spid="68"/>
                                            </p:tgtEl>
                                            <p:attrNameLst>
                                              <p:attrName>ppt_x</p:attrName>
                                            </p:attrNameLst>
                                          </p:cBhvr>
                                          <p:tavLst>
                                            <p:tav tm="0">
                                              <p:val>
                                                <p:strVal val="0-#ppt_w/2"/>
                                              </p:val>
                                            </p:tav>
                                            <p:tav tm="100000">
                                              <p:val>
                                                <p:strVal val="#ppt_x"/>
                                              </p:val>
                                            </p:tav>
                                          </p:tavLst>
                                        </p:anim>
                                        <p:anim calcmode="lin" valueType="num">
                                          <p:cBhvr additive="base">
                                            <p:cTn id="74" dur="1250" fill="hold"/>
                                            <p:tgtEl>
                                              <p:spTgt spid="68"/>
                                            </p:tgtEl>
                                            <p:attrNameLst>
                                              <p:attrName>ppt_y</p:attrName>
                                            </p:attrNameLst>
                                          </p:cBhvr>
                                          <p:tavLst>
                                            <p:tav tm="0">
                                              <p:val>
                                                <p:strVal val="#ppt_y"/>
                                              </p:val>
                                            </p:tav>
                                            <p:tav tm="100000">
                                              <p:val>
                                                <p:strVal val="#ppt_y"/>
                                              </p:val>
                                            </p:tav>
                                          </p:tavLst>
                                        </p:anim>
                                      </p:childTnLst>
                                    </p:cTn>
                                  </p:par>
                                  <p:par>
                                    <p:cTn id="75" presetID="2" presetClass="entr" presetSubtype="2" accel="40000" fill="hold" grpId="0" nodeType="withEffect">
                                      <p:stCondLst>
                                        <p:cond delay="50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1250" fill="hold"/>
                                            <p:tgtEl>
                                              <p:spTgt spid="67"/>
                                            </p:tgtEl>
                                            <p:attrNameLst>
                                              <p:attrName>ppt_x</p:attrName>
                                            </p:attrNameLst>
                                          </p:cBhvr>
                                          <p:tavLst>
                                            <p:tav tm="0">
                                              <p:val>
                                                <p:strVal val="1+#ppt_w/2"/>
                                              </p:val>
                                            </p:tav>
                                            <p:tav tm="100000">
                                              <p:val>
                                                <p:strVal val="#ppt_x"/>
                                              </p:val>
                                            </p:tav>
                                          </p:tavLst>
                                        </p:anim>
                                        <p:anim calcmode="lin" valueType="num">
                                          <p:cBhvr additive="base">
                                            <p:cTn id="78" dur="1250" fill="hold"/>
                                            <p:tgtEl>
                                              <p:spTgt spid="67"/>
                                            </p:tgtEl>
                                            <p:attrNameLst>
                                              <p:attrName>ppt_y</p:attrName>
                                            </p:attrNameLst>
                                          </p:cBhvr>
                                          <p:tavLst>
                                            <p:tav tm="0">
                                              <p:val>
                                                <p:strVal val="#ppt_y"/>
                                              </p:val>
                                            </p:tav>
                                            <p:tav tm="100000">
                                              <p:val>
                                                <p:strVal val="#ppt_y"/>
                                              </p:val>
                                            </p:tav>
                                          </p:tavLst>
                                        </p:anim>
                                      </p:childTnLst>
                                    </p:cTn>
                                  </p:par>
                                  <p:par>
                                    <p:cTn id="79" presetID="2" presetClass="entr" presetSubtype="2" accel="40000" fill="hold" nodeType="withEffect">
                                      <p:stCondLst>
                                        <p:cond delay="750"/>
                                      </p:stCondLst>
                                      <p:childTnLst>
                                        <p:set>
                                          <p:cBhvr>
                                            <p:cTn id="80" dur="1" fill="hold">
                                              <p:stCondLst>
                                                <p:cond delay="0"/>
                                              </p:stCondLst>
                                            </p:cTn>
                                            <p:tgtEl>
                                              <p:spTgt spid="71"/>
                                            </p:tgtEl>
                                            <p:attrNameLst>
                                              <p:attrName>style.visibility</p:attrName>
                                            </p:attrNameLst>
                                          </p:cBhvr>
                                          <p:to>
                                            <p:strVal val="visible"/>
                                          </p:to>
                                        </p:set>
                                        <p:anim calcmode="lin" valueType="num">
                                          <p:cBhvr additive="base">
                                            <p:cTn id="81" dur="1250" fill="hold"/>
                                            <p:tgtEl>
                                              <p:spTgt spid="71"/>
                                            </p:tgtEl>
                                            <p:attrNameLst>
                                              <p:attrName>ppt_x</p:attrName>
                                            </p:attrNameLst>
                                          </p:cBhvr>
                                          <p:tavLst>
                                            <p:tav tm="0">
                                              <p:val>
                                                <p:strVal val="1+#ppt_w/2"/>
                                              </p:val>
                                            </p:tav>
                                            <p:tav tm="100000">
                                              <p:val>
                                                <p:strVal val="#ppt_x"/>
                                              </p:val>
                                            </p:tav>
                                          </p:tavLst>
                                        </p:anim>
                                        <p:anim calcmode="lin" valueType="num">
                                          <p:cBhvr additive="base">
                                            <p:cTn id="82" dur="1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33" grpId="0" animBg="1"/>
          <p:bldP spid="67" grpId="0" animBg="1"/>
          <p:bldP spid="7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rgbClr val="FFB850"/>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FFB850"/>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2035982" y="1177213"/>
            <a:ext cx="3447344" cy="575872"/>
            <a:chOff x="2714643" y="1350542"/>
            <a:chExt cx="4596458" cy="767829"/>
          </a:xfrm>
        </p:grpSpPr>
        <p:sp>
          <p:nvSpPr>
            <p:cNvPr id="9" name="圆角矩形 8"/>
            <p:cNvSpPr/>
            <p:nvPr/>
          </p:nvSpPr>
          <p:spPr>
            <a:xfrm>
              <a:off x="2714643" y="1350542"/>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圆角矩形 9"/>
            <p:cNvSpPr/>
            <p:nvPr/>
          </p:nvSpPr>
          <p:spPr>
            <a:xfrm>
              <a:off x="2826184" y="1446773"/>
              <a:ext cx="4373373" cy="575365"/>
            </a:xfrm>
            <a:prstGeom prst="roundRect">
              <a:avLst>
                <a:gd name="adj" fmla="val 50000"/>
              </a:avLst>
            </a:prstGeom>
            <a:gradFill>
              <a:gsLst>
                <a:gs pos="35000">
                  <a:srgbClr val="FFB850"/>
                </a:gs>
                <a:gs pos="35000">
                  <a:srgbClr val="F2F2F2"/>
                </a:gs>
              </a:gsLst>
              <a:lin ang="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1" name="组合 10"/>
          <p:cNvGrpSpPr/>
          <p:nvPr/>
        </p:nvGrpSpPr>
        <p:grpSpPr>
          <a:xfrm>
            <a:off x="2863711" y="1071201"/>
            <a:ext cx="787893" cy="787894"/>
            <a:chOff x="3818281" y="1209193"/>
            <a:chExt cx="1050524" cy="1050525"/>
          </a:xfrm>
        </p:grpSpPr>
        <p:grpSp>
          <p:nvGrpSpPr>
            <p:cNvPr id="12" name="组合 11"/>
            <p:cNvGrpSpPr/>
            <p:nvPr/>
          </p:nvGrpSpPr>
          <p:grpSpPr>
            <a:xfrm>
              <a:off x="3818281" y="1209193"/>
              <a:ext cx="1050524" cy="1050525"/>
              <a:chOff x="2525872" y="1558766"/>
              <a:chExt cx="1082356" cy="1082356"/>
            </a:xfrm>
          </p:grpSpPr>
          <p:sp>
            <p:nvSpPr>
              <p:cNvPr id="14" name="椭圆 13"/>
              <p:cNvSpPr/>
              <p:nvPr/>
            </p:nvSpPr>
            <p:spPr>
              <a:xfrm>
                <a:off x="2681305" y="1714199"/>
                <a:ext cx="771490" cy="771490"/>
              </a:xfrm>
              <a:prstGeom prst="ellipse">
                <a:avLst/>
              </a:prstGeom>
              <a:solidFill>
                <a:srgbClr val="FFB850"/>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460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5" name="椭圆 14"/>
              <p:cNvSpPr/>
              <p:nvPr/>
            </p:nvSpPr>
            <p:spPr>
              <a:xfrm>
                <a:off x="2525872" y="1558766"/>
                <a:ext cx="1082356" cy="108235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3" name="文本框 12"/>
            <p:cNvSpPr txBox="1"/>
            <p:nvPr/>
          </p:nvSpPr>
          <p:spPr>
            <a:xfrm>
              <a:off x="3985522" y="1496548"/>
              <a:ext cx="716043" cy="492443"/>
            </a:xfrm>
            <a:prstGeom prst="rect">
              <a:avLst/>
            </a:prstGeom>
            <a:noFill/>
          </p:spPr>
          <p:txBody>
            <a:bodyPr wrap="square" rtlCol="0">
              <a:spAutoFit/>
            </a:bodyPr>
            <a:lstStyle/>
            <a:p>
              <a:pPr algn="ctr"/>
              <a:r>
                <a:rPr lang="en-US" altLang="zh-CN" sz="1800" dirty="0">
                  <a:solidFill>
                    <a:schemeClr val="bg1"/>
                  </a:solidFill>
                  <a:latin typeface="Impact" panose="020B0806030902050204" pitchFamily="34" charset="0"/>
                </a:rPr>
                <a:t>35</a:t>
              </a:r>
              <a:r>
                <a:rPr lang="en-US" altLang="zh-CN" sz="1050" dirty="0">
                  <a:solidFill>
                    <a:schemeClr val="bg1"/>
                  </a:solidFill>
                  <a:latin typeface="Impact" panose="020B0806030902050204" pitchFamily="34" charset="0"/>
                </a:rPr>
                <a:t>%</a:t>
              </a:r>
              <a:endParaRPr lang="zh-CN" altLang="en-US" sz="1800" dirty="0">
                <a:solidFill>
                  <a:schemeClr val="bg1"/>
                </a:solidFill>
                <a:latin typeface="Impact" panose="020B0806030902050204" pitchFamily="34" charset="0"/>
              </a:endParaRPr>
            </a:p>
          </p:txBody>
        </p:sp>
      </p:grpSp>
      <p:grpSp>
        <p:nvGrpSpPr>
          <p:cNvPr id="16" name="组合 15"/>
          <p:cNvGrpSpPr/>
          <p:nvPr/>
        </p:nvGrpSpPr>
        <p:grpSpPr>
          <a:xfrm>
            <a:off x="2035982" y="2170988"/>
            <a:ext cx="3447344" cy="575872"/>
            <a:chOff x="2714643" y="2675575"/>
            <a:chExt cx="4596458" cy="767829"/>
          </a:xfrm>
        </p:grpSpPr>
        <p:sp>
          <p:nvSpPr>
            <p:cNvPr id="17" name="圆角矩形 16"/>
            <p:cNvSpPr/>
            <p:nvPr/>
          </p:nvSpPr>
          <p:spPr>
            <a:xfrm>
              <a:off x="2714643" y="2675575"/>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8" name="圆角矩形 17"/>
            <p:cNvSpPr/>
            <p:nvPr/>
          </p:nvSpPr>
          <p:spPr>
            <a:xfrm>
              <a:off x="2826184" y="2771806"/>
              <a:ext cx="4373373" cy="575365"/>
            </a:xfrm>
            <a:prstGeom prst="roundRect">
              <a:avLst>
                <a:gd name="adj" fmla="val 50000"/>
              </a:avLst>
            </a:prstGeom>
            <a:gradFill>
              <a:gsLst>
                <a:gs pos="60000">
                  <a:srgbClr val="01ACBE"/>
                </a:gs>
                <a:gs pos="60000">
                  <a:srgbClr val="F2F2F2"/>
                </a:gs>
              </a:gsLst>
              <a:lin ang="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9" name="组合 18"/>
          <p:cNvGrpSpPr/>
          <p:nvPr/>
        </p:nvGrpSpPr>
        <p:grpSpPr>
          <a:xfrm>
            <a:off x="2035982" y="3164763"/>
            <a:ext cx="3447344" cy="575872"/>
            <a:chOff x="2714643" y="4000609"/>
            <a:chExt cx="4596458" cy="767829"/>
          </a:xfrm>
        </p:grpSpPr>
        <p:sp>
          <p:nvSpPr>
            <p:cNvPr id="20" name="圆角矩形 19"/>
            <p:cNvSpPr/>
            <p:nvPr/>
          </p:nvSpPr>
          <p:spPr>
            <a:xfrm>
              <a:off x="2714643" y="4000609"/>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圆角矩形 20"/>
            <p:cNvSpPr/>
            <p:nvPr/>
          </p:nvSpPr>
          <p:spPr>
            <a:xfrm>
              <a:off x="2826184" y="4096840"/>
              <a:ext cx="4373373" cy="575365"/>
            </a:xfrm>
            <a:prstGeom prst="roundRect">
              <a:avLst>
                <a:gd name="adj" fmla="val 50000"/>
              </a:avLst>
            </a:prstGeom>
            <a:gradFill>
              <a:gsLst>
                <a:gs pos="50000">
                  <a:srgbClr val="E87071"/>
                </a:gs>
                <a:gs pos="50000">
                  <a:srgbClr val="F2F2F2"/>
                </a:gs>
              </a:gsLst>
              <a:lin ang="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2" name="组合 21"/>
          <p:cNvGrpSpPr/>
          <p:nvPr/>
        </p:nvGrpSpPr>
        <p:grpSpPr>
          <a:xfrm>
            <a:off x="2035982" y="4158538"/>
            <a:ext cx="3447344" cy="575872"/>
            <a:chOff x="2714643" y="5325642"/>
            <a:chExt cx="4596458" cy="767829"/>
          </a:xfrm>
        </p:grpSpPr>
        <p:sp>
          <p:nvSpPr>
            <p:cNvPr id="23" name="圆角矩形 22"/>
            <p:cNvSpPr/>
            <p:nvPr/>
          </p:nvSpPr>
          <p:spPr>
            <a:xfrm>
              <a:off x="2714643" y="5325642"/>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 name="圆角矩形 23"/>
            <p:cNvSpPr/>
            <p:nvPr/>
          </p:nvSpPr>
          <p:spPr>
            <a:xfrm>
              <a:off x="2826184" y="5421873"/>
              <a:ext cx="4373373" cy="575365"/>
            </a:xfrm>
            <a:prstGeom prst="roundRect">
              <a:avLst>
                <a:gd name="adj" fmla="val 50000"/>
              </a:avLst>
            </a:prstGeom>
            <a:gradFill>
              <a:gsLst>
                <a:gs pos="80000">
                  <a:srgbClr val="663A77"/>
                </a:gs>
                <a:gs pos="80000">
                  <a:srgbClr val="F2F2F2"/>
                </a:gs>
              </a:gsLst>
              <a:lin ang="0" scaled="0"/>
            </a:gra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5" name="组合 24"/>
          <p:cNvGrpSpPr/>
          <p:nvPr/>
        </p:nvGrpSpPr>
        <p:grpSpPr>
          <a:xfrm>
            <a:off x="3675241" y="2064976"/>
            <a:ext cx="787893" cy="787894"/>
            <a:chOff x="4900321" y="2534226"/>
            <a:chExt cx="1050524" cy="1050525"/>
          </a:xfrm>
        </p:grpSpPr>
        <p:grpSp>
          <p:nvGrpSpPr>
            <p:cNvPr id="26" name="组合 25"/>
            <p:cNvGrpSpPr/>
            <p:nvPr/>
          </p:nvGrpSpPr>
          <p:grpSpPr>
            <a:xfrm>
              <a:off x="4900321" y="2534226"/>
              <a:ext cx="1050524" cy="1050525"/>
              <a:chOff x="2525872" y="1558766"/>
              <a:chExt cx="1082356" cy="1082356"/>
            </a:xfrm>
          </p:grpSpPr>
          <p:sp>
            <p:nvSpPr>
              <p:cNvPr id="28" name="椭圆 27"/>
              <p:cNvSpPr/>
              <p:nvPr/>
            </p:nvSpPr>
            <p:spPr>
              <a:xfrm>
                <a:off x="2681305" y="1714199"/>
                <a:ext cx="771490" cy="771490"/>
              </a:xfrm>
              <a:prstGeom prst="ellipse">
                <a:avLst/>
              </a:prstGeom>
              <a:solidFill>
                <a:srgbClr val="01ACBE"/>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460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9" name="椭圆 28"/>
              <p:cNvSpPr/>
              <p:nvPr/>
            </p:nvSpPr>
            <p:spPr>
              <a:xfrm>
                <a:off x="2525872" y="1558766"/>
                <a:ext cx="1082356" cy="108235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7" name="文本框 26"/>
            <p:cNvSpPr txBox="1"/>
            <p:nvPr/>
          </p:nvSpPr>
          <p:spPr>
            <a:xfrm>
              <a:off x="5067562" y="2834222"/>
              <a:ext cx="716043" cy="492443"/>
            </a:xfrm>
            <a:prstGeom prst="rect">
              <a:avLst/>
            </a:prstGeom>
            <a:noFill/>
          </p:spPr>
          <p:txBody>
            <a:bodyPr wrap="square" rtlCol="0">
              <a:spAutoFit/>
            </a:bodyPr>
            <a:lstStyle/>
            <a:p>
              <a:pPr algn="ctr"/>
              <a:r>
                <a:rPr lang="en-US" altLang="zh-CN" sz="1800" dirty="0">
                  <a:solidFill>
                    <a:schemeClr val="bg1"/>
                  </a:solidFill>
                  <a:latin typeface="Impact" panose="020B0806030902050204" pitchFamily="34" charset="0"/>
                </a:rPr>
                <a:t>60</a:t>
              </a:r>
              <a:r>
                <a:rPr lang="en-US" altLang="zh-CN" sz="1050" dirty="0">
                  <a:solidFill>
                    <a:schemeClr val="bg1"/>
                  </a:solidFill>
                  <a:latin typeface="Impact" panose="020B0806030902050204" pitchFamily="34" charset="0"/>
                </a:rPr>
                <a:t>%</a:t>
              </a:r>
              <a:endParaRPr lang="zh-CN" altLang="en-US" sz="1800" dirty="0">
                <a:solidFill>
                  <a:schemeClr val="bg1"/>
                </a:solidFill>
                <a:latin typeface="Impact" panose="020B0806030902050204" pitchFamily="34" charset="0"/>
              </a:endParaRPr>
            </a:p>
          </p:txBody>
        </p:sp>
      </p:grpSp>
      <p:grpSp>
        <p:nvGrpSpPr>
          <p:cNvPr id="30" name="组合 29"/>
          <p:cNvGrpSpPr/>
          <p:nvPr/>
        </p:nvGrpSpPr>
        <p:grpSpPr>
          <a:xfrm>
            <a:off x="3325673" y="3058752"/>
            <a:ext cx="787893" cy="787894"/>
            <a:chOff x="4434231" y="3859260"/>
            <a:chExt cx="1050524" cy="1050525"/>
          </a:xfrm>
        </p:grpSpPr>
        <p:grpSp>
          <p:nvGrpSpPr>
            <p:cNvPr id="31" name="组合 30"/>
            <p:cNvGrpSpPr/>
            <p:nvPr/>
          </p:nvGrpSpPr>
          <p:grpSpPr>
            <a:xfrm>
              <a:off x="4434231" y="3859260"/>
              <a:ext cx="1050524" cy="1050525"/>
              <a:chOff x="2525872" y="1558766"/>
              <a:chExt cx="1082356" cy="1082356"/>
            </a:xfrm>
          </p:grpSpPr>
          <p:sp>
            <p:nvSpPr>
              <p:cNvPr id="33" name="椭圆 32"/>
              <p:cNvSpPr/>
              <p:nvPr/>
            </p:nvSpPr>
            <p:spPr>
              <a:xfrm>
                <a:off x="2681305" y="1714199"/>
                <a:ext cx="771490" cy="771490"/>
              </a:xfrm>
              <a:prstGeom prst="ellipse">
                <a:avLst/>
              </a:prstGeom>
              <a:solidFill>
                <a:srgbClr val="E87071"/>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460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4" name="椭圆 33"/>
              <p:cNvSpPr/>
              <p:nvPr/>
            </p:nvSpPr>
            <p:spPr>
              <a:xfrm>
                <a:off x="2525872" y="1558766"/>
                <a:ext cx="1082356" cy="108235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32" name="文本框 31"/>
            <p:cNvSpPr txBox="1"/>
            <p:nvPr/>
          </p:nvSpPr>
          <p:spPr>
            <a:xfrm>
              <a:off x="4598802" y="4146569"/>
              <a:ext cx="716043" cy="492443"/>
            </a:xfrm>
            <a:prstGeom prst="rect">
              <a:avLst/>
            </a:prstGeom>
            <a:noFill/>
          </p:spPr>
          <p:txBody>
            <a:bodyPr wrap="square" rtlCol="0">
              <a:spAutoFit/>
            </a:bodyPr>
            <a:lstStyle/>
            <a:p>
              <a:pPr algn="ctr"/>
              <a:r>
                <a:rPr lang="en-US" altLang="zh-CN" sz="1800" dirty="0">
                  <a:solidFill>
                    <a:schemeClr val="bg1"/>
                  </a:solidFill>
                  <a:latin typeface="Impact" panose="020B0806030902050204" pitchFamily="34" charset="0"/>
                </a:rPr>
                <a:t>50</a:t>
              </a:r>
              <a:r>
                <a:rPr lang="en-US" altLang="zh-CN" sz="1050" dirty="0">
                  <a:solidFill>
                    <a:schemeClr val="bg1"/>
                  </a:solidFill>
                  <a:latin typeface="Impact" panose="020B0806030902050204" pitchFamily="34" charset="0"/>
                </a:rPr>
                <a:t>%</a:t>
              </a:r>
              <a:endParaRPr lang="zh-CN" altLang="en-US" sz="1800" dirty="0">
                <a:solidFill>
                  <a:schemeClr val="bg1"/>
                </a:solidFill>
                <a:latin typeface="Impact" panose="020B0806030902050204" pitchFamily="34" charset="0"/>
              </a:endParaRPr>
            </a:p>
          </p:txBody>
        </p:sp>
      </p:grpSp>
      <p:grpSp>
        <p:nvGrpSpPr>
          <p:cNvPr id="35" name="组合 34"/>
          <p:cNvGrpSpPr/>
          <p:nvPr/>
        </p:nvGrpSpPr>
        <p:grpSpPr>
          <a:xfrm>
            <a:off x="4281031" y="4052526"/>
            <a:ext cx="787893" cy="787894"/>
            <a:chOff x="5708041" y="5184293"/>
            <a:chExt cx="1050524" cy="1050525"/>
          </a:xfrm>
        </p:grpSpPr>
        <p:grpSp>
          <p:nvGrpSpPr>
            <p:cNvPr id="36" name="组合 35"/>
            <p:cNvGrpSpPr/>
            <p:nvPr/>
          </p:nvGrpSpPr>
          <p:grpSpPr>
            <a:xfrm>
              <a:off x="5708041" y="5184293"/>
              <a:ext cx="1050524" cy="1050525"/>
              <a:chOff x="2525872" y="1558766"/>
              <a:chExt cx="1082356" cy="1082356"/>
            </a:xfrm>
          </p:grpSpPr>
          <p:sp>
            <p:nvSpPr>
              <p:cNvPr id="38" name="椭圆 37"/>
              <p:cNvSpPr/>
              <p:nvPr/>
            </p:nvSpPr>
            <p:spPr>
              <a:xfrm>
                <a:off x="2681305" y="1714199"/>
                <a:ext cx="771490" cy="771490"/>
              </a:xfrm>
              <a:prstGeom prst="ellipse">
                <a:avLst/>
              </a:prstGeom>
              <a:solidFill>
                <a:srgbClr val="663A77"/>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460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9" name="椭圆 38"/>
              <p:cNvSpPr/>
              <p:nvPr/>
            </p:nvSpPr>
            <p:spPr>
              <a:xfrm>
                <a:off x="2525872" y="1558766"/>
                <a:ext cx="1082356" cy="108235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37" name="文本框 36"/>
            <p:cNvSpPr txBox="1"/>
            <p:nvPr/>
          </p:nvSpPr>
          <p:spPr>
            <a:xfrm>
              <a:off x="5875282" y="5476820"/>
              <a:ext cx="716043" cy="492443"/>
            </a:xfrm>
            <a:prstGeom prst="rect">
              <a:avLst/>
            </a:prstGeom>
            <a:noFill/>
          </p:spPr>
          <p:txBody>
            <a:bodyPr wrap="square" rtlCol="0">
              <a:spAutoFit/>
            </a:bodyPr>
            <a:lstStyle/>
            <a:p>
              <a:pPr algn="ctr"/>
              <a:r>
                <a:rPr lang="en-US" altLang="zh-CN" sz="1800" dirty="0">
                  <a:solidFill>
                    <a:schemeClr val="bg1"/>
                  </a:solidFill>
                  <a:latin typeface="Impact" panose="020B0806030902050204" pitchFamily="34" charset="0"/>
                </a:rPr>
                <a:t>80</a:t>
              </a:r>
              <a:r>
                <a:rPr lang="en-US" altLang="zh-CN" sz="1050" dirty="0">
                  <a:solidFill>
                    <a:schemeClr val="bg1"/>
                  </a:solidFill>
                  <a:latin typeface="Impact" panose="020B0806030902050204" pitchFamily="34" charset="0"/>
                </a:rPr>
                <a:t>%</a:t>
              </a:r>
              <a:endParaRPr lang="zh-CN" altLang="en-US" sz="1800" dirty="0">
                <a:solidFill>
                  <a:schemeClr val="bg1"/>
                </a:solidFill>
                <a:latin typeface="Impact" panose="020B0806030902050204" pitchFamily="34" charset="0"/>
              </a:endParaRPr>
            </a:p>
          </p:txBody>
        </p:sp>
      </p:grpSp>
      <p:grpSp>
        <p:nvGrpSpPr>
          <p:cNvPr id="40" name="Group 36"/>
          <p:cNvGrpSpPr>
            <a:grpSpLocks noChangeAspect="1"/>
          </p:cNvGrpSpPr>
          <p:nvPr/>
        </p:nvGrpSpPr>
        <p:grpSpPr bwMode="auto">
          <a:xfrm>
            <a:off x="5639282" y="1318619"/>
            <a:ext cx="326696" cy="282176"/>
            <a:chOff x="3321" y="1710"/>
            <a:chExt cx="1042" cy="900"/>
          </a:xfrm>
          <a:solidFill>
            <a:srgbClr val="FFB850"/>
          </a:solidFill>
        </p:grpSpPr>
        <p:sp>
          <p:nvSpPr>
            <p:cNvPr id="41"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2"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9"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0" name="Freeform 42"/>
            <p:cNvSpPr>
              <a:spLocks/>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51" name="Freeform 53"/>
          <p:cNvSpPr>
            <a:spLocks noEditPoints="1"/>
          </p:cNvSpPr>
          <p:nvPr/>
        </p:nvSpPr>
        <p:spPr bwMode="auto">
          <a:xfrm>
            <a:off x="5650426" y="2294928"/>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rgbClr val="01ACBE"/>
          </a:solidFill>
          <a:ln>
            <a:noFill/>
          </a:ln>
        </p:spPr>
        <p:txBody>
          <a:bodyPr vert="horz" wrap="square" lIns="68580" tIns="34290" rIns="68580" bIns="34290" numCol="1" anchor="t" anchorCtr="0" compatLnSpc="1">
            <a:prstTxWarp prst="textNoShape">
              <a:avLst/>
            </a:prstTxWarp>
          </a:bodyPr>
          <a:lstStyle/>
          <a:p>
            <a:endParaRPr lang="zh-CN" altLang="en-US" sz="1013">
              <a:solidFill>
                <a:srgbClr val="FFB850"/>
              </a:solidFill>
            </a:endParaRPr>
          </a:p>
        </p:txBody>
      </p:sp>
      <p:grpSp>
        <p:nvGrpSpPr>
          <p:cNvPr id="52" name="Group 46"/>
          <p:cNvGrpSpPr>
            <a:grpSpLocks noChangeAspect="1"/>
          </p:cNvGrpSpPr>
          <p:nvPr/>
        </p:nvGrpSpPr>
        <p:grpSpPr bwMode="auto">
          <a:xfrm>
            <a:off x="5610108" y="3315364"/>
            <a:ext cx="385045" cy="238385"/>
            <a:chOff x="3098" y="1701"/>
            <a:chExt cx="1486" cy="920"/>
          </a:xfrm>
          <a:solidFill>
            <a:srgbClr val="E87071"/>
          </a:solidFill>
        </p:grpSpPr>
        <p:sp>
          <p:nvSpPr>
            <p:cNvPr id="53" name="Freeform 47"/>
            <p:cNvSpPr>
              <a:spLocks/>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4" name="Freeform 48"/>
            <p:cNvSpPr>
              <a:spLocks/>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5" name="Freeform 49"/>
            <p:cNvSpPr>
              <a:spLocks/>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56" name="Freeform 57"/>
          <p:cNvSpPr>
            <a:spLocks noEditPoints="1"/>
          </p:cNvSpPr>
          <p:nvPr/>
        </p:nvSpPr>
        <p:spPr bwMode="auto">
          <a:xfrm>
            <a:off x="5654701" y="4273767"/>
            <a:ext cx="295858" cy="296427"/>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663A77"/>
          </a:solidFill>
          <a:ln>
            <a:noFill/>
          </a:ln>
        </p:spPr>
        <p:txBody>
          <a:bodyPr vert="horz" wrap="square" lIns="68580" tIns="34290" rIns="68580" bIns="34290" numCol="1" anchor="t" anchorCtr="0" compatLnSpc="1">
            <a:prstTxWarp prst="textNoShape">
              <a:avLst/>
            </a:prstTxWarp>
          </a:bodyPr>
          <a:lstStyle/>
          <a:p>
            <a:endParaRPr lang="zh-CN" altLang="en-US" sz="1013" dirty="0"/>
          </a:p>
        </p:txBody>
      </p:sp>
      <p:grpSp>
        <p:nvGrpSpPr>
          <p:cNvPr id="57" name="组合 56"/>
          <p:cNvGrpSpPr/>
          <p:nvPr/>
        </p:nvGrpSpPr>
        <p:grpSpPr>
          <a:xfrm>
            <a:off x="6019352" y="4153780"/>
            <a:ext cx="1658248" cy="686442"/>
            <a:chOff x="3040856" y="3532285"/>
            <a:chExt cx="2210997" cy="915256"/>
          </a:xfrm>
        </p:grpSpPr>
        <p:sp>
          <p:nvSpPr>
            <p:cNvPr id="58" name="文本框 57"/>
            <p:cNvSpPr txBox="1"/>
            <p:nvPr/>
          </p:nvSpPr>
          <p:spPr>
            <a:xfrm>
              <a:off x="3040856" y="3532285"/>
              <a:ext cx="1780466" cy="430886"/>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59" name="文本框 58"/>
            <p:cNvSpPr txBox="1"/>
            <p:nvPr/>
          </p:nvSpPr>
          <p:spPr>
            <a:xfrm>
              <a:off x="3059192" y="3816600"/>
              <a:ext cx="2192661" cy="630941"/>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60" name="组合 59"/>
          <p:cNvGrpSpPr/>
          <p:nvPr/>
        </p:nvGrpSpPr>
        <p:grpSpPr>
          <a:xfrm>
            <a:off x="6019352" y="3156830"/>
            <a:ext cx="1658248" cy="686442"/>
            <a:chOff x="3040856" y="3532285"/>
            <a:chExt cx="2210997" cy="915256"/>
          </a:xfrm>
        </p:grpSpPr>
        <p:sp>
          <p:nvSpPr>
            <p:cNvPr id="61" name="文本框 60"/>
            <p:cNvSpPr txBox="1"/>
            <p:nvPr/>
          </p:nvSpPr>
          <p:spPr>
            <a:xfrm>
              <a:off x="3040856" y="3532285"/>
              <a:ext cx="1780466" cy="430886"/>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62" name="文本框 61"/>
            <p:cNvSpPr txBox="1"/>
            <p:nvPr/>
          </p:nvSpPr>
          <p:spPr>
            <a:xfrm>
              <a:off x="3059192" y="3816600"/>
              <a:ext cx="2192661" cy="630941"/>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63" name="组合 62"/>
          <p:cNvGrpSpPr/>
          <p:nvPr/>
        </p:nvGrpSpPr>
        <p:grpSpPr>
          <a:xfrm>
            <a:off x="6019352" y="2159880"/>
            <a:ext cx="1658248" cy="686442"/>
            <a:chOff x="3040856" y="3532285"/>
            <a:chExt cx="2210997" cy="915256"/>
          </a:xfrm>
        </p:grpSpPr>
        <p:sp>
          <p:nvSpPr>
            <p:cNvPr id="64" name="文本框 63"/>
            <p:cNvSpPr txBox="1"/>
            <p:nvPr/>
          </p:nvSpPr>
          <p:spPr>
            <a:xfrm>
              <a:off x="3040856" y="3532285"/>
              <a:ext cx="1780466" cy="430886"/>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65" name="文本框 64"/>
            <p:cNvSpPr txBox="1"/>
            <p:nvPr/>
          </p:nvSpPr>
          <p:spPr>
            <a:xfrm>
              <a:off x="3059192" y="3816600"/>
              <a:ext cx="2192661" cy="630941"/>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66" name="组合 65"/>
          <p:cNvGrpSpPr/>
          <p:nvPr/>
        </p:nvGrpSpPr>
        <p:grpSpPr>
          <a:xfrm>
            <a:off x="6019352" y="1162930"/>
            <a:ext cx="1658248" cy="686442"/>
            <a:chOff x="3040856" y="3532285"/>
            <a:chExt cx="2210997" cy="915256"/>
          </a:xfrm>
        </p:grpSpPr>
        <p:sp>
          <p:nvSpPr>
            <p:cNvPr id="67" name="文本框 66"/>
            <p:cNvSpPr txBox="1"/>
            <p:nvPr/>
          </p:nvSpPr>
          <p:spPr>
            <a:xfrm>
              <a:off x="3040856" y="3532285"/>
              <a:ext cx="1780466" cy="430886"/>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68" name="文本框 67"/>
            <p:cNvSpPr txBox="1"/>
            <p:nvPr/>
          </p:nvSpPr>
          <p:spPr>
            <a:xfrm>
              <a:off x="3059192" y="3816600"/>
              <a:ext cx="2192661" cy="630941"/>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69" name="组合 68"/>
          <p:cNvGrpSpPr/>
          <p:nvPr/>
        </p:nvGrpSpPr>
        <p:grpSpPr>
          <a:xfrm>
            <a:off x="1320407" y="1162473"/>
            <a:ext cx="750088" cy="598500"/>
            <a:chOff x="4123036" y="1197871"/>
            <a:chExt cx="1000117" cy="798000"/>
          </a:xfrm>
        </p:grpSpPr>
        <p:sp>
          <p:nvSpPr>
            <p:cNvPr id="70" name="文本框 69"/>
            <p:cNvSpPr txBox="1"/>
            <p:nvPr/>
          </p:nvSpPr>
          <p:spPr>
            <a:xfrm>
              <a:off x="4123036" y="1197871"/>
              <a:ext cx="1000117" cy="738664"/>
            </a:xfrm>
            <a:prstGeom prst="rect">
              <a:avLst/>
            </a:prstGeom>
            <a:noFill/>
          </p:spPr>
          <p:txBody>
            <a:bodyPr wrap="square" rtlCol="0">
              <a:spAutoFit/>
            </a:bodyPr>
            <a:lstStyle/>
            <a:p>
              <a:pPr algn="ctr"/>
              <a:r>
                <a:rPr lang="en-US" altLang="zh-CN" sz="3000" dirty="0">
                  <a:solidFill>
                    <a:srgbClr val="FFB850"/>
                  </a:solidFill>
                  <a:latin typeface="Impact" panose="020B0806030902050204" pitchFamily="34" charset="0"/>
                </a:rPr>
                <a:t>01</a:t>
              </a:r>
              <a:endParaRPr lang="zh-CN" altLang="en-US" sz="3000" dirty="0">
                <a:solidFill>
                  <a:srgbClr val="FFB850"/>
                </a:solidFill>
                <a:latin typeface="Impact" panose="020B0806030902050204" pitchFamily="34" charset="0"/>
              </a:endParaRPr>
            </a:p>
          </p:txBody>
        </p:sp>
        <p:sp>
          <p:nvSpPr>
            <p:cNvPr id="71" name="文本框 70"/>
            <p:cNvSpPr txBox="1"/>
            <p:nvPr/>
          </p:nvSpPr>
          <p:spPr>
            <a:xfrm>
              <a:off x="4266701" y="1688095"/>
              <a:ext cx="740410" cy="307776"/>
            </a:xfrm>
            <a:prstGeom prst="rect">
              <a:avLst/>
            </a:prstGeom>
            <a:noFill/>
          </p:spPr>
          <p:txBody>
            <a:bodyPr wrap="square" rtlCol="0">
              <a:spAutoFit/>
            </a:bodyPr>
            <a:lstStyle/>
            <a:p>
              <a:pPr algn="ctr"/>
              <a:r>
                <a:rPr lang="en-US" altLang="zh-CN" sz="9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9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nvGrpSpPr>
          <p:cNvPr id="72" name="组合 71"/>
          <p:cNvGrpSpPr/>
          <p:nvPr/>
        </p:nvGrpSpPr>
        <p:grpSpPr>
          <a:xfrm>
            <a:off x="1320407" y="2156248"/>
            <a:ext cx="750088" cy="598500"/>
            <a:chOff x="4123036" y="1197871"/>
            <a:chExt cx="1000117" cy="798000"/>
          </a:xfrm>
        </p:grpSpPr>
        <p:sp>
          <p:nvSpPr>
            <p:cNvPr id="73" name="文本框 72"/>
            <p:cNvSpPr txBox="1"/>
            <p:nvPr/>
          </p:nvSpPr>
          <p:spPr>
            <a:xfrm>
              <a:off x="4123036" y="1197871"/>
              <a:ext cx="1000117" cy="738664"/>
            </a:xfrm>
            <a:prstGeom prst="rect">
              <a:avLst/>
            </a:prstGeom>
            <a:noFill/>
          </p:spPr>
          <p:txBody>
            <a:bodyPr wrap="square" rtlCol="0">
              <a:spAutoFit/>
            </a:bodyPr>
            <a:lstStyle/>
            <a:p>
              <a:pPr algn="ctr"/>
              <a:r>
                <a:rPr lang="en-US" altLang="zh-CN" sz="3000" dirty="0">
                  <a:solidFill>
                    <a:srgbClr val="01ACBE"/>
                  </a:solidFill>
                  <a:latin typeface="Impact" panose="020B0806030902050204" pitchFamily="34" charset="0"/>
                </a:rPr>
                <a:t>02</a:t>
              </a:r>
              <a:endParaRPr lang="zh-CN" altLang="en-US" sz="3000" dirty="0">
                <a:solidFill>
                  <a:srgbClr val="01ACBE"/>
                </a:solidFill>
                <a:latin typeface="Impact" panose="020B0806030902050204" pitchFamily="34" charset="0"/>
              </a:endParaRPr>
            </a:p>
          </p:txBody>
        </p:sp>
        <p:sp>
          <p:nvSpPr>
            <p:cNvPr id="74" name="文本框 73"/>
            <p:cNvSpPr txBox="1"/>
            <p:nvPr/>
          </p:nvSpPr>
          <p:spPr>
            <a:xfrm>
              <a:off x="4266701" y="1688095"/>
              <a:ext cx="740410" cy="307776"/>
            </a:xfrm>
            <a:prstGeom prst="rect">
              <a:avLst/>
            </a:prstGeom>
            <a:noFill/>
          </p:spPr>
          <p:txBody>
            <a:bodyPr wrap="square" rtlCol="0">
              <a:spAutoFit/>
            </a:bodyPr>
            <a:lstStyle/>
            <a:p>
              <a:pPr algn="ctr"/>
              <a:r>
                <a:rPr lang="en-US" altLang="zh-CN" sz="9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9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nvGrpSpPr>
          <p:cNvPr id="75" name="组合 74"/>
          <p:cNvGrpSpPr/>
          <p:nvPr/>
        </p:nvGrpSpPr>
        <p:grpSpPr>
          <a:xfrm>
            <a:off x="1320407" y="3150023"/>
            <a:ext cx="750088" cy="598500"/>
            <a:chOff x="4123036" y="1197871"/>
            <a:chExt cx="1000117" cy="798000"/>
          </a:xfrm>
        </p:grpSpPr>
        <p:sp>
          <p:nvSpPr>
            <p:cNvPr id="76" name="文本框 75"/>
            <p:cNvSpPr txBox="1"/>
            <p:nvPr/>
          </p:nvSpPr>
          <p:spPr>
            <a:xfrm>
              <a:off x="4123036" y="1197871"/>
              <a:ext cx="1000117" cy="738664"/>
            </a:xfrm>
            <a:prstGeom prst="rect">
              <a:avLst/>
            </a:prstGeom>
            <a:noFill/>
          </p:spPr>
          <p:txBody>
            <a:bodyPr wrap="square" rtlCol="0">
              <a:spAutoFit/>
            </a:bodyPr>
            <a:lstStyle/>
            <a:p>
              <a:pPr algn="ctr"/>
              <a:r>
                <a:rPr lang="en-US" altLang="zh-CN" sz="3000" dirty="0">
                  <a:solidFill>
                    <a:srgbClr val="E87071"/>
                  </a:solidFill>
                  <a:latin typeface="Impact" panose="020B0806030902050204" pitchFamily="34" charset="0"/>
                </a:rPr>
                <a:t>03</a:t>
              </a:r>
              <a:endParaRPr lang="zh-CN" altLang="en-US" sz="3000" dirty="0">
                <a:solidFill>
                  <a:srgbClr val="E87071"/>
                </a:solidFill>
                <a:latin typeface="Impact" panose="020B0806030902050204" pitchFamily="34" charset="0"/>
              </a:endParaRPr>
            </a:p>
          </p:txBody>
        </p:sp>
        <p:sp>
          <p:nvSpPr>
            <p:cNvPr id="77" name="文本框 76"/>
            <p:cNvSpPr txBox="1"/>
            <p:nvPr/>
          </p:nvSpPr>
          <p:spPr>
            <a:xfrm>
              <a:off x="4266701" y="1688095"/>
              <a:ext cx="740410" cy="307776"/>
            </a:xfrm>
            <a:prstGeom prst="rect">
              <a:avLst/>
            </a:prstGeom>
            <a:noFill/>
          </p:spPr>
          <p:txBody>
            <a:bodyPr wrap="square" rtlCol="0">
              <a:spAutoFit/>
            </a:bodyPr>
            <a:lstStyle/>
            <a:p>
              <a:pPr algn="ctr"/>
              <a:r>
                <a:rPr lang="en-US" altLang="zh-CN" sz="9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9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nvGrpSpPr>
          <p:cNvPr id="78" name="组合 77"/>
          <p:cNvGrpSpPr/>
          <p:nvPr/>
        </p:nvGrpSpPr>
        <p:grpSpPr>
          <a:xfrm>
            <a:off x="1320407" y="4143798"/>
            <a:ext cx="750088" cy="598500"/>
            <a:chOff x="4123036" y="1197871"/>
            <a:chExt cx="1000117" cy="798000"/>
          </a:xfrm>
        </p:grpSpPr>
        <p:sp>
          <p:nvSpPr>
            <p:cNvPr id="79" name="文本框 78"/>
            <p:cNvSpPr txBox="1"/>
            <p:nvPr/>
          </p:nvSpPr>
          <p:spPr>
            <a:xfrm>
              <a:off x="4123036" y="1197871"/>
              <a:ext cx="1000117" cy="738664"/>
            </a:xfrm>
            <a:prstGeom prst="rect">
              <a:avLst/>
            </a:prstGeom>
            <a:noFill/>
          </p:spPr>
          <p:txBody>
            <a:bodyPr wrap="square" rtlCol="0">
              <a:spAutoFit/>
            </a:bodyPr>
            <a:lstStyle/>
            <a:p>
              <a:pPr algn="ctr"/>
              <a:r>
                <a:rPr lang="en-US" altLang="zh-CN" sz="3000" dirty="0">
                  <a:solidFill>
                    <a:srgbClr val="663A77"/>
                  </a:solidFill>
                  <a:latin typeface="Impact" panose="020B0806030902050204" pitchFamily="34" charset="0"/>
                </a:rPr>
                <a:t>04</a:t>
              </a:r>
              <a:endParaRPr lang="zh-CN" altLang="en-US" sz="3000" dirty="0">
                <a:solidFill>
                  <a:srgbClr val="663A77"/>
                </a:solidFill>
                <a:latin typeface="Impact" panose="020B0806030902050204" pitchFamily="34" charset="0"/>
              </a:endParaRPr>
            </a:p>
          </p:txBody>
        </p:sp>
        <p:sp>
          <p:nvSpPr>
            <p:cNvPr id="80" name="文本框 79"/>
            <p:cNvSpPr txBox="1"/>
            <p:nvPr/>
          </p:nvSpPr>
          <p:spPr>
            <a:xfrm>
              <a:off x="4266701" y="1688095"/>
              <a:ext cx="740410" cy="307776"/>
            </a:xfrm>
            <a:prstGeom prst="rect">
              <a:avLst/>
            </a:prstGeom>
            <a:noFill/>
          </p:spPr>
          <p:txBody>
            <a:bodyPr wrap="square" rtlCol="0">
              <a:spAutoFit/>
            </a:bodyPr>
            <a:lstStyle/>
            <a:p>
              <a:pPr algn="ctr"/>
              <a:r>
                <a:rPr lang="en-US" altLang="zh-CN" sz="9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9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spTree>
    <p:extLst>
      <p:ext uri="{BB962C8B-B14F-4D97-AF65-F5344CB8AC3E}">
        <p14:creationId xmlns:p14="http://schemas.microsoft.com/office/powerpoint/2010/main" val="207232497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2" presetClass="entr" presetSubtype="4"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500" fill="hold"/>
                                        <p:tgtEl>
                                          <p:spTgt spid="72"/>
                                        </p:tgtEl>
                                        <p:attrNameLst>
                                          <p:attrName>ppt_x</p:attrName>
                                        </p:attrNameLst>
                                      </p:cBhvr>
                                      <p:tavLst>
                                        <p:tav tm="0">
                                          <p:val>
                                            <p:strVal val="#ppt_x"/>
                                          </p:val>
                                        </p:tav>
                                        <p:tav tm="100000">
                                          <p:val>
                                            <p:strVal val="#ppt_x"/>
                                          </p:val>
                                        </p:tav>
                                      </p:tavLst>
                                    </p:anim>
                                    <p:anim calcmode="lin" valueType="num">
                                      <p:cBhvr additive="base">
                                        <p:cTn id="33" dur="500" fill="hold"/>
                                        <p:tgtEl>
                                          <p:spTgt spid="7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 calcmode="lin" valueType="num">
                                      <p:cBhvr additive="base">
                                        <p:cTn id="40" dur="500" fill="hold"/>
                                        <p:tgtEl>
                                          <p:spTgt spid="75"/>
                                        </p:tgtEl>
                                        <p:attrNameLst>
                                          <p:attrName>ppt_x</p:attrName>
                                        </p:attrNameLst>
                                      </p:cBhvr>
                                      <p:tavLst>
                                        <p:tav tm="0">
                                          <p:val>
                                            <p:strVal val="#ppt_x"/>
                                          </p:val>
                                        </p:tav>
                                        <p:tav tm="100000">
                                          <p:val>
                                            <p:strVal val="#ppt_x"/>
                                          </p:val>
                                        </p:tav>
                                      </p:tavLst>
                                    </p:anim>
                                    <p:anim calcmode="lin" valueType="num">
                                      <p:cBhvr additive="base">
                                        <p:cTn id="41" dur="500" fill="hold"/>
                                        <p:tgtEl>
                                          <p:spTgt spid="7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78"/>
                                        </p:tgtEl>
                                        <p:attrNameLst>
                                          <p:attrName>style.visibility</p:attrName>
                                        </p:attrNameLst>
                                      </p:cBhvr>
                                      <p:to>
                                        <p:strVal val="visible"/>
                                      </p:to>
                                    </p:set>
                                    <p:anim calcmode="lin" valueType="num">
                                      <p:cBhvr additive="base">
                                        <p:cTn id="48" dur="500" fill="hold"/>
                                        <p:tgtEl>
                                          <p:spTgt spid="78"/>
                                        </p:tgtEl>
                                        <p:attrNameLst>
                                          <p:attrName>ppt_x</p:attrName>
                                        </p:attrNameLst>
                                      </p:cBhvr>
                                      <p:tavLst>
                                        <p:tav tm="0">
                                          <p:val>
                                            <p:strVal val="#ppt_x"/>
                                          </p:val>
                                        </p:tav>
                                        <p:tav tm="100000">
                                          <p:val>
                                            <p:strVal val="#ppt_x"/>
                                          </p:val>
                                        </p:tav>
                                      </p:tavLst>
                                    </p:anim>
                                    <p:anim calcmode="lin" valueType="num">
                                      <p:cBhvr additive="base">
                                        <p:cTn id="49" dur="500" fill="hold"/>
                                        <p:tgtEl>
                                          <p:spTgt spid="78"/>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par>
                          <p:cTn id="54" fill="hold">
                            <p:stCondLst>
                              <p:cond delay="2100"/>
                            </p:stCondLst>
                            <p:childTnLst>
                              <p:par>
                                <p:cTn id="55" presetID="1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50"/>
                                        <p:tgtEl>
                                          <p:spTgt spid="11"/>
                                        </p:tgtEl>
                                      </p:cBhvr>
                                    </p:animEffect>
                                  </p:childTnLst>
                                </p:cTn>
                              </p:par>
                              <p:par>
                                <p:cTn id="58" presetID="42" presetClass="path" presetSubtype="0" accel="50000" decel="50000" fill="hold" nodeType="withEffect">
                                  <p:stCondLst>
                                    <p:cond delay="0"/>
                                  </p:stCondLst>
                                  <p:childTnLst>
                                    <p:animMotion origin="layout" path="M -2.70833E-6 -2.96296E-6 L -0.24505 -0.00023 " pathEditMode="relative" rAng="0" ptsTypes="AA">
                                      <p:cBhvr>
                                        <p:cTn id="59" dur="500" spd="-100000" fill="hold"/>
                                        <p:tgtEl>
                                          <p:spTgt spid="11"/>
                                        </p:tgtEl>
                                        <p:attrNameLst>
                                          <p:attrName>ppt_x</p:attrName>
                                          <p:attrName>ppt_y</p:attrName>
                                        </p:attrNameLst>
                                      </p:cBhvr>
                                      <p:rCtr x="-12253" y="-23"/>
                                    </p:animMotion>
                                  </p:childTnLst>
                                </p:cTn>
                              </p:par>
                            </p:childTnLst>
                          </p:cTn>
                        </p:par>
                        <p:par>
                          <p:cTn id="60" fill="hold">
                            <p:stCondLst>
                              <p:cond delay="2600"/>
                            </p:stCondLst>
                            <p:childTnLst>
                              <p:par>
                                <p:cTn id="61" presetID="10"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250"/>
                                        <p:tgtEl>
                                          <p:spTgt spid="25"/>
                                        </p:tgtEl>
                                      </p:cBhvr>
                                    </p:animEffect>
                                  </p:childTnLst>
                                </p:cTn>
                              </p:par>
                              <p:par>
                                <p:cTn id="64" presetID="42" presetClass="path" presetSubtype="0" accel="50000" decel="50000" fill="hold" nodeType="withEffect">
                                  <p:stCondLst>
                                    <p:cond delay="0"/>
                                  </p:stCondLst>
                                  <p:childTnLst>
                                    <p:animMotion origin="layout" path="M -2.70833E-6 -2.96296E-6 L -0.24505 -0.00023 " pathEditMode="relative" rAng="0" ptsTypes="AA">
                                      <p:cBhvr>
                                        <p:cTn id="65" dur="500" spd="-100000" fill="hold"/>
                                        <p:tgtEl>
                                          <p:spTgt spid="25"/>
                                        </p:tgtEl>
                                        <p:attrNameLst>
                                          <p:attrName>ppt_x</p:attrName>
                                          <p:attrName>ppt_y</p:attrName>
                                        </p:attrNameLst>
                                      </p:cBhvr>
                                      <p:rCtr x="-12253" y="-23"/>
                                    </p:animMotion>
                                  </p:childTnLst>
                                </p:cTn>
                              </p:par>
                            </p:childTnLst>
                          </p:cTn>
                        </p:par>
                        <p:par>
                          <p:cTn id="66" fill="hold">
                            <p:stCondLst>
                              <p:cond delay="3100"/>
                            </p:stCondLst>
                            <p:childTnLst>
                              <p:par>
                                <p:cTn id="67" presetID="10" presetClass="entr" presetSubtype="0"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250"/>
                                        <p:tgtEl>
                                          <p:spTgt spid="30"/>
                                        </p:tgtEl>
                                      </p:cBhvr>
                                    </p:animEffect>
                                  </p:childTnLst>
                                </p:cTn>
                              </p:par>
                              <p:par>
                                <p:cTn id="70" presetID="42" presetClass="path" presetSubtype="0" accel="50000" decel="50000" fill="hold" nodeType="withEffect">
                                  <p:stCondLst>
                                    <p:cond delay="0"/>
                                  </p:stCondLst>
                                  <p:childTnLst>
                                    <p:animMotion origin="layout" path="M -2.70833E-6 -2.96296E-6 L -0.24505 -0.00023 " pathEditMode="relative" rAng="0" ptsTypes="AA">
                                      <p:cBhvr>
                                        <p:cTn id="71" dur="500" spd="-100000" fill="hold"/>
                                        <p:tgtEl>
                                          <p:spTgt spid="30"/>
                                        </p:tgtEl>
                                        <p:attrNameLst>
                                          <p:attrName>ppt_x</p:attrName>
                                          <p:attrName>ppt_y</p:attrName>
                                        </p:attrNameLst>
                                      </p:cBhvr>
                                      <p:rCtr x="-12253" y="-23"/>
                                    </p:animMotion>
                                  </p:childTnLst>
                                </p:cTn>
                              </p:par>
                            </p:childTnLst>
                          </p:cTn>
                        </p:par>
                        <p:par>
                          <p:cTn id="72" fill="hold">
                            <p:stCondLst>
                              <p:cond delay="3600"/>
                            </p:stCondLst>
                            <p:childTnLst>
                              <p:par>
                                <p:cTn id="73" presetID="10"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250"/>
                                        <p:tgtEl>
                                          <p:spTgt spid="35"/>
                                        </p:tgtEl>
                                      </p:cBhvr>
                                    </p:animEffect>
                                  </p:childTnLst>
                                </p:cTn>
                              </p:par>
                              <p:par>
                                <p:cTn id="76" presetID="42" presetClass="path" presetSubtype="0" accel="50000" decel="50000" fill="hold" nodeType="withEffect">
                                  <p:stCondLst>
                                    <p:cond delay="0"/>
                                  </p:stCondLst>
                                  <p:childTnLst>
                                    <p:animMotion origin="layout" path="M -2.70833E-6 -2.96296E-6 L -0.24505 -0.00023 " pathEditMode="relative" rAng="0" ptsTypes="AA">
                                      <p:cBhvr>
                                        <p:cTn id="77" dur="500" spd="-100000" fill="hold"/>
                                        <p:tgtEl>
                                          <p:spTgt spid="35"/>
                                        </p:tgtEl>
                                        <p:attrNameLst>
                                          <p:attrName>ppt_x</p:attrName>
                                          <p:attrName>ppt_y</p:attrName>
                                        </p:attrNameLst>
                                      </p:cBhvr>
                                      <p:rCtr x="-12253" y="-23"/>
                                    </p:animMotion>
                                  </p:childTnLst>
                                </p:cTn>
                              </p:par>
                            </p:childTnLst>
                          </p:cTn>
                        </p:par>
                        <p:par>
                          <p:cTn id="78" fill="hold">
                            <p:stCondLst>
                              <p:cond delay="4100"/>
                            </p:stCondLst>
                            <p:childTnLst>
                              <p:par>
                                <p:cTn id="79" presetID="2" presetClass="entr" presetSubtype="4"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ppt_x"/>
                                          </p:val>
                                        </p:tav>
                                        <p:tav tm="100000">
                                          <p:val>
                                            <p:strVal val="#ppt_x"/>
                                          </p:val>
                                        </p:tav>
                                      </p:tavLst>
                                    </p:anim>
                                    <p:anim calcmode="lin" valueType="num">
                                      <p:cBhvr additive="base">
                                        <p:cTn id="82" dur="500" fill="hold"/>
                                        <p:tgtEl>
                                          <p:spTgt spid="4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 calcmode="lin" valueType="num">
                                      <p:cBhvr additive="base">
                                        <p:cTn id="85" dur="500" fill="hold"/>
                                        <p:tgtEl>
                                          <p:spTgt spid="51"/>
                                        </p:tgtEl>
                                        <p:attrNameLst>
                                          <p:attrName>ppt_x</p:attrName>
                                        </p:attrNameLst>
                                      </p:cBhvr>
                                      <p:tavLst>
                                        <p:tav tm="0">
                                          <p:val>
                                            <p:strVal val="#ppt_x"/>
                                          </p:val>
                                        </p:tav>
                                        <p:tav tm="100000">
                                          <p:val>
                                            <p:strVal val="#ppt_x"/>
                                          </p:val>
                                        </p:tav>
                                      </p:tavLst>
                                    </p:anim>
                                    <p:anim calcmode="lin" valueType="num">
                                      <p:cBhvr additive="base">
                                        <p:cTn id="86" dur="500" fill="hold"/>
                                        <p:tgtEl>
                                          <p:spTgt spid="51"/>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additive="base">
                                        <p:cTn id="89" dur="500" fill="hold"/>
                                        <p:tgtEl>
                                          <p:spTgt spid="52"/>
                                        </p:tgtEl>
                                        <p:attrNameLst>
                                          <p:attrName>ppt_x</p:attrName>
                                        </p:attrNameLst>
                                      </p:cBhvr>
                                      <p:tavLst>
                                        <p:tav tm="0">
                                          <p:val>
                                            <p:strVal val="#ppt_x"/>
                                          </p:val>
                                        </p:tav>
                                        <p:tav tm="100000">
                                          <p:val>
                                            <p:strVal val="#ppt_x"/>
                                          </p:val>
                                        </p:tav>
                                      </p:tavLst>
                                    </p:anim>
                                    <p:anim calcmode="lin" valueType="num">
                                      <p:cBhvr additive="base">
                                        <p:cTn id="90" dur="500" fill="hold"/>
                                        <p:tgtEl>
                                          <p:spTgt spid="5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 calcmode="lin" valueType="num">
                                      <p:cBhvr additive="base">
                                        <p:cTn id="93" dur="500" fill="hold"/>
                                        <p:tgtEl>
                                          <p:spTgt spid="56"/>
                                        </p:tgtEl>
                                        <p:attrNameLst>
                                          <p:attrName>ppt_x</p:attrName>
                                        </p:attrNameLst>
                                      </p:cBhvr>
                                      <p:tavLst>
                                        <p:tav tm="0">
                                          <p:val>
                                            <p:strVal val="#ppt_x"/>
                                          </p:val>
                                        </p:tav>
                                        <p:tav tm="100000">
                                          <p:val>
                                            <p:strVal val="#ppt_x"/>
                                          </p:val>
                                        </p:tav>
                                      </p:tavLst>
                                    </p:anim>
                                    <p:anim calcmode="lin" valueType="num">
                                      <p:cBhvr additive="base">
                                        <p:cTn id="94" dur="500" fill="hold"/>
                                        <p:tgtEl>
                                          <p:spTgt spid="56"/>
                                        </p:tgtEl>
                                        <p:attrNameLst>
                                          <p:attrName>ppt_y</p:attrName>
                                        </p:attrNameLst>
                                      </p:cBhvr>
                                      <p:tavLst>
                                        <p:tav tm="0">
                                          <p:val>
                                            <p:strVal val="1+#ppt_h/2"/>
                                          </p:val>
                                        </p:tav>
                                        <p:tav tm="100000">
                                          <p:val>
                                            <p:strVal val="#ppt_y"/>
                                          </p:val>
                                        </p:tav>
                                      </p:tavLst>
                                    </p:anim>
                                  </p:childTnLst>
                                </p:cTn>
                              </p:par>
                            </p:childTnLst>
                          </p:cTn>
                        </p:par>
                        <p:par>
                          <p:cTn id="95" fill="hold">
                            <p:stCondLst>
                              <p:cond delay="4600"/>
                            </p:stCondLst>
                            <p:childTnLst>
                              <p:par>
                                <p:cTn id="96" presetID="2" presetClass="entr" presetSubtype="2" fill="hold" nodeType="after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500" fill="hold"/>
                                        <p:tgtEl>
                                          <p:spTgt spid="66"/>
                                        </p:tgtEl>
                                        <p:attrNameLst>
                                          <p:attrName>ppt_x</p:attrName>
                                        </p:attrNameLst>
                                      </p:cBhvr>
                                      <p:tavLst>
                                        <p:tav tm="0">
                                          <p:val>
                                            <p:strVal val="1+#ppt_w/2"/>
                                          </p:val>
                                        </p:tav>
                                        <p:tav tm="100000">
                                          <p:val>
                                            <p:strVal val="#ppt_x"/>
                                          </p:val>
                                        </p:tav>
                                      </p:tavLst>
                                    </p:anim>
                                    <p:anim calcmode="lin" valueType="num">
                                      <p:cBhvr additive="base">
                                        <p:cTn id="99" dur="500" fill="hold"/>
                                        <p:tgtEl>
                                          <p:spTgt spid="66"/>
                                        </p:tgtEl>
                                        <p:attrNameLst>
                                          <p:attrName>ppt_y</p:attrName>
                                        </p:attrNameLst>
                                      </p:cBhvr>
                                      <p:tavLst>
                                        <p:tav tm="0">
                                          <p:val>
                                            <p:strVal val="#ppt_y"/>
                                          </p:val>
                                        </p:tav>
                                        <p:tav tm="100000">
                                          <p:val>
                                            <p:strVal val="#ppt_y"/>
                                          </p:val>
                                        </p:tav>
                                      </p:tavLst>
                                    </p:anim>
                                  </p:childTnLst>
                                </p:cTn>
                              </p:par>
                            </p:childTnLst>
                          </p:cTn>
                        </p:par>
                        <p:par>
                          <p:cTn id="100" fill="hold">
                            <p:stCondLst>
                              <p:cond delay="5100"/>
                            </p:stCondLst>
                            <p:childTnLst>
                              <p:par>
                                <p:cTn id="101" presetID="2" presetClass="entr" presetSubtype="2" fill="hold" nodeType="afterEffect">
                                  <p:stCondLst>
                                    <p:cond delay="0"/>
                                  </p:stCondLst>
                                  <p:childTnLst>
                                    <p:set>
                                      <p:cBhvr>
                                        <p:cTn id="102" dur="1" fill="hold">
                                          <p:stCondLst>
                                            <p:cond delay="0"/>
                                          </p:stCondLst>
                                        </p:cTn>
                                        <p:tgtEl>
                                          <p:spTgt spid="63"/>
                                        </p:tgtEl>
                                        <p:attrNameLst>
                                          <p:attrName>style.visibility</p:attrName>
                                        </p:attrNameLst>
                                      </p:cBhvr>
                                      <p:to>
                                        <p:strVal val="visible"/>
                                      </p:to>
                                    </p:set>
                                    <p:anim calcmode="lin" valueType="num">
                                      <p:cBhvr additive="base">
                                        <p:cTn id="103" dur="500" fill="hold"/>
                                        <p:tgtEl>
                                          <p:spTgt spid="63"/>
                                        </p:tgtEl>
                                        <p:attrNameLst>
                                          <p:attrName>ppt_x</p:attrName>
                                        </p:attrNameLst>
                                      </p:cBhvr>
                                      <p:tavLst>
                                        <p:tav tm="0">
                                          <p:val>
                                            <p:strVal val="1+#ppt_w/2"/>
                                          </p:val>
                                        </p:tav>
                                        <p:tav tm="100000">
                                          <p:val>
                                            <p:strVal val="#ppt_x"/>
                                          </p:val>
                                        </p:tav>
                                      </p:tavLst>
                                    </p:anim>
                                    <p:anim calcmode="lin" valueType="num">
                                      <p:cBhvr additive="base">
                                        <p:cTn id="104" dur="500" fill="hold"/>
                                        <p:tgtEl>
                                          <p:spTgt spid="63"/>
                                        </p:tgtEl>
                                        <p:attrNameLst>
                                          <p:attrName>ppt_y</p:attrName>
                                        </p:attrNameLst>
                                      </p:cBhvr>
                                      <p:tavLst>
                                        <p:tav tm="0">
                                          <p:val>
                                            <p:strVal val="#ppt_y"/>
                                          </p:val>
                                        </p:tav>
                                        <p:tav tm="100000">
                                          <p:val>
                                            <p:strVal val="#ppt_y"/>
                                          </p:val>
                                        </p:tav>
                                      </p:tavLst>
                                    </p:anim>
                                  </p:childTnLst>
                                </p:cTn>
                              </p:par>
                            </p:childTnLst>
                          </p:cTn>
                        </p:par>
                        <p:par>
                          <p:cTn id="105" fill="hold">
                            <p:stCondLst>
                              <p:cond delay="5600"/>
                            </p:stCondLst>
                            <p:childTnLst>
                              <p:par>
                                <p:cTn id="106" presetID="2" presetClass="entr" presetSubtype="2" fill="hold" nodeType="afterEffect">
                                  <p:stCondLst>
                                    <p:cond delay="0"/>
                                  </p:stCondLst>
                                  <p:childTnLst>
                                    <p:set>
                                      <p:cBhvr>
                                        <p:cTn id="107" dur="1" fill="hold">
                                          <p:stCondLst>
                                            <p:cond delay="0"/>
                                          </p:stCondLst>
                                        </p:cTn>
                                        <p:tgtEl>
                                          <p:spTgt spid="60"/>
                                        </p:tgtEl>
                                        <p:attrNameLst>
                                          <p:attrName>style.visibility</p:attrName>
                                        </p:attrNameLst>
                                      </p:cBhvr>
                                      <p:to>
                                        <p:strVal val="visible"/>
                                      </p:to>
                                    </p:set>
                                    <p:anim calcmode="lin" valueType="num">
                                      <p:cBhvr additive="base">
                                        <p:cTn id="108" dur="500" fill="hold"/>
                                        <p:tgtEl>
                                          <p:spTgt spid="60"/>
                                        </p:tgtEl>
                                        <p:attrNameLst>
                                          <p:attrName>ppt_x</p:attrName>
                                        </p:attrNameLst>
                                      </p:cBhvr>
                                      <p:tavLst>
                                        <p:tav tm="0">
                                          <p:val>
                                            <p:strVal val="1+#ppt_w/2"/>
                                          </p:val>
                                        </p:tav>
                                        <p:tav tm="100000">
                                          <p:val>
                                            <p:strVal val="#ppt_x"/>
                                          </p:val>
                                        </p:tav>
                                      </p:tavLst>
                                    </p:anim>
                                    <p:anim calcmode="lin" valueType="num">
                                      <p:cBhvr additive="base">
                                        <p:cTn id="109" dur="500" fill="hold"/>
                                        <p:tgtEl>
                                          <p:spTgt spid="60"/>
                                        </p:tgtEl>
                                        <p:attrNameLst>
                                          <p:attrName>ppt_y</p:attrName>
                                        </p:attrNameLst>
                                      </p:cBhvr>
                                      <p:tavLst>
                                        <p:tav tm="0">
                                          <p:val>
                                            <p:strVal val="#ppt_y"/>
                                          </p:val>
                                        </p:tav>
                                        <p:tav tm="100000">
                                          <p:val>
                                            <p:strVal val="#ppt_y"/>
                                          </p:val>
                                        </p:tav>
                                      </p:tavLst>
                                    </p:anim>
                                  </p:childTnLst>
                                </p:cTn>
                              </p:par>
                            </p:childTnLst>
                          </p:cTn>
                        </p:par>
                        <p:par>
                          <p:cTn id="110" fill="hold">
                            <p:stCondLst>
                              <p:cond delay="6100"/>
                            </p:stCondLst>
                            <p:childTnLst>
                              <p:par>
                                <p:cTn id="111" presetID="2" presetClass="entr" presetSubtype="2" fill="hold"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additive="base">
                                        <p:cTn id="113" dur="500" fill="hold"/>
                                        <p:tgtEl>
                                          <p:spTgt spid="57"/>
                                        </p:tgtEl>
                                        <p:attrNameLst>
                                          <p:attrName>ppt_x</p:attrName>
                                        </p:attrNameLst>
                                      </p:cBhvr>
                                      <p:tavLst>
                                        <p:tav tm="0">
                                          <p:val>
                                            <p:strVal val="1+#ppt_w/2"/>
                                          </p:val>
                                        </p:tav>
                                        <p:tav tm="100000">
                                          <p:val>
                                            <p:strVal val="#ppt_x"/>
                                          </p:val>
                                        </p:tav>
                                      </p:tavLst>
                                    </p:anim>
                                    <p:anim calcmode="lin" valueType="num">
                                      <p:cBhvr additive="base">
                                        <p:cTn id="114"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51"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5"/>
          <p:cNvSpPr>
            <a:spLocks noEditPoints="1"/>
          </p:cNvSpPr>
          <p:nvPr/>
        </p:nvSpPr>
        <p:spPr bwMode="auto">
          <a:xfrm>
            <a:off x="2985286" y="699542"/>
            <a:ext cx="3177001" cy="3300676"/>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3" name="Freeform 26"/>
          <p:cNvSpPr>
            <a:spLocks noEditPoints="1"/>
          </p:cNvSpPr>
          <p:nvPr/>
        </p:nvSpPr>
        <p:spPr bwMode="auto">
          <a:xfrm>
            <a:off x="2689972" y="699542"/>
            <a:ext cx="3767628" cy="3300676"/>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4" name="Freeform 27"/>
          <p:cNvSpPr>
            <a:spLocks noEditPoints="1"/>
          </p:cNvSpPr>
          <p:nvPr/>
        </p:nvSpPr>
        <p:spPr bwMode="auto">
          <a:xfrm>
            <a:off x="2338692" y="699542"/>
            <a:ext cx="4467807" cy="3300676"/>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5" name="Freeform 28"/>
          <p:cNvSpPr>
            <a:spLocks noEditPoints="1"/>
          </p:cNvSpPr>
          <p:nvPr/>
        </p:nvSpPr>
        <p:spPr bwMode="auto">
          <a:xfrm>
            <a:off x="1924300" y="699542"/>
            <a:ext cx="5297781" cy="3300676"/>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6" name="Freeform 29"/>
          <p:cNvSpPr>
            <a:spLocks noEditPoints="1"/>
          </p:cNvSpPr>
          <p:nvPr/>
        </p:nvSpPr>
        <p:spPr bwMode="auto">
          <a:xfrm>
            <a:off x="1432509" y="699542"/>
            <a:ext cx="6281365" cy="3300676"/>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7" name="Freeform 30"/>
          <p:cNvSpPr>
            <a:spLocks noEditPoints="1"/>
          </p:cNvSpPr>
          <p:nvPr/>
        </p:nvSpPr>
        <p:spPr bwMode="auto">
          <a:xfrm>
            <a:off x="849027" y="699542"/>
            <a:ext cx="7448329" cy="3300676"/>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3707887" y="1438149"/>
            <a:ext cx="1728225" cy="1728000"/>
            <a:chOff x="1827622" y="1343919"/>
            <a:chExt cx="2304000" cy="2304000"/>
          </a:xfrm>
        </p:grpSpPr>
        <p:sp>
          <p:nvSpPr>
            <p:cNvPr id="9" name="椭圆 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01ACBE"/>
                </a:solidFill>
              </a:endParaRPr>
            </a:p>
          </p:txBody>
        </p:sp>
        <p:sp>
          <p:nvSpPr>
            <p:cNvPr id="10" name="椭圆 9"/>
            <p:cNvSpPr/>
            <p:nvPr/>
          </p:nvSpPr>
          <p:spPr>
            <a:xfrm>
              <a:off x="1877481" y="1393778"/>
              <a:ext cx="2204283"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endParaRPr lang="en-US" altLang="zh-CN" sz="2000" dirty="0">
                <a:solidFill>
                  <a:srgbClr val="01ACBE"/>
                </a:solidFill>
                <a:latin typeface="微软雅黑" pitchFamily="34" charset="-122"/>
                <a:ea typeface="微软雅黑" pitchFamily="34" charset="-122"/>
              </a:endParaRPr>
            </a:p>
            <a:p>
              <a:pPr algn="ctr">
                <a:defRPr/>
              </a:pPr>
              <a:r>
                <a:rPr lang="zh-CN" altLang="en-US" sz="2000" dirty="0">
                  <a:solidFill>
                    <a:srgbClr val="01ACBE"/>
                  </a:solidFill>
                  <a:latin typeface="微软雅黑" pitchFamily="34" charset="-122"/>
                  <a:ea typeface="微软雅黑" pitchFamily="34" charset="-122"/>
                </a:rPr>
                <a:t>添加标题</a:t>
              </a:r>
              <a:r>
                <a:rPr lang="en-US" altLang="zh-CN" sz="2000" dirty="0">
                  <a:solidFill>
                    <a:srgbClr val="01ACBE"/>
                  </a:solidFill>
                  <a:latin typeface="微软雅黑" pitchFamily="34" charset="-122"/>
                  <a:ea typeface="微软雅黑" pitchFamily="34" charset="-122"/>
                </a:rPr>
                <a:t>              </a:t>
              </a:r>
              <a:r>
                <a:rPr lang="en-US" altLang="zh-CN" sz="1000" dirty="0">
                  <a:solidFill>
                    <a:srgbClr val="01ACBE"/>
                  </a:solidFill>
                  <a:latin typeface="微软雅黑" pitchFamily="34" charset="-122"/>
                  <a:ea typeface="微软雅黑" pitchFamily="34" charset="-122"/>
                </a:rPr>
                <a:t>Add title</a:t>
              </a:r>
              <a:endParaRPr lang="zh-CN" altLang="en-US" sz="1000" dirty="0">
                <a:solidFill>
                  <a:srgbClr val="01ACBE"/>
                </a:solidFill>
                <a:latin typeface="微软雅黑" pitchFamily="34" charset="-122"/>
                <a:ea typeface="微软雅黑" pitchFamily="34" charset="-122"/>
              </a:endParaRPr>
            </a:p>
          </p:txBody>
        </p:sp>
      </p:grpSp>
      <p:sp>
        <p:nvSpPr>
          <p:cNvPr id="11" name="TextBox 26"/>
          <p:cNvSpPr txBox="1"/>
          <p:nvPr/>
        </p:nvSpPr>
        <p:spPr>
          <a:xfrm>
            <a:off x="3588552" y="3547418"/>
            <a:ext cx="1027882" cy="245726"/>
          </a:xfrm>
          <a:prstGeom prst="rect">
            <a:avLst/>
          </a:prstGeom>
          <a:noFill/>
        </p:spPr>
        <p:txBody>
          <a:bodyPr wrap="square" lIns="60469" tIns="30235" rIns="60469" bIns="3023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01ACBE"/>
                </a:solidFill>
                <a:effectLst/>
                <a:uLnTx/>
                <a:uFillTx/>
                <a:latin typeface="微软雅黑" panose="020B0503020204020204" pitchFamily="34" charset="-122"/>
                <a:ea typeface="微软雅黑" panose="020B0503020204020204" pitchFamily="34" charset="-122"/>
              </a:rPr>
              <a:t>√ 添加标题</a:t>
            </a:r>
          </a:p>
        </p:txBody>
      </p:sp>
      <p:sp>
        <p:nvSpPr>
          <p:cNvPr id="12" name="TextBox 27"/>
          <p:cNvSpPr txBox="1"/>
          <p:nvPr/>
        </p:nvSpPr>
        <p:spPr>
          <a:xfrm>
            <a:off x="4666884" y="3547418"/>
            <a:ext cx="98523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01ACBE"/>
                </a:solidFill>
                <a:effectLst/>
                <a:uLnTx/>
                <a:uFillTx/>
                <a:latin typeface="微软雅黑" panose="020B0503020204020204" pitchFamily="34" charset="-122"/>
                <a:ea typeface="微软雅黑" panose="020B0503020204020204" pitchFamily="34" charset="-122"/>
              </a:rPr>
              <a:t>√添加标题</a:t>
            </a:r>
            <a:endParaRPr lang="zh-CN" altLang="en-US" sz="1200" kern="0" dirty="0">
              <a:solidFill>
                <a:srgbClr val="01ACBE"/>
              </a:solidFill>
              <a:latin typeface="微软雅黑" panose="020B0503020204020204" pitchFamily="34" charset="-122"/>
              <a:ea typeface="微软雅黑" panose="020B0503020204020204" pitchFamily="34" charset="-122"/>
            </a:endParaRPr>
          </a:p>
        </p:txBody>
      </p:sp>
      <p:sp>
        <p:nvSpPr>
          <p:cNvPr id="13" name="TextBox 28"/>
          <p:cNvSpPr txBox="1"/>
          <p:nvPr/>
        </p:nvSpPr>
        <p:spPr>
          <a:xfrm>
            <a:off x="3588552" y="3949363"/>
            <a:ext cx="1027882"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01ACBE"/>
                </a:solidFill>
                <a:effectLst/>
                <a:uLnTx/>
                <a:uFillTx/>
                <a:latin typeface="微软雅黑" panose="020B0503020204020204" pitchFamily="34" charset="-122"/>
                <a:ea typeface="微软雅黑" panose="020B0503020204020204" pitchFamily="34" charset="-122"/>
              </a:rPr>
              <a:t>√ 添加标题</a:t>
            </a:r>
            <a:endParaRPr lang="zh-CN" altLang="en-US" sz="1200" kern="0" dirty="0">
              <a:solidFill>
                <a:srgbClr val="01ACBE"/>
              </a:solidFill>
              <a:latin typeface="微软雅黑" panose="020B0503020204020204" pitchFamily="34" charset="-122"/>
              <a:ea typeface="微软雅黑" panose="020B0503020204020204" pitchFamily="34" charset="-122"/>
            </a:endParaRPr>
          </a:p>
        </p:txBody>
      </p:sp>
      <p:sp>
        <p:nvSpPr>
          <p:cNvPr id="14" name="TextBox 29"/>
          <p:cNvSpPr txBox="1"/>
          <p:nvPr/>
        </p:nvSpPr>
        <p:spPr>
          <a:xfrm>
            <a:off x="4666884" y="3949363"/>
            <a:ext cx="98523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01ACBE"/>
                </a:solidFill>
                <a:effectLst/>
                <a:uLnTx/>
                <a:uFillTx/>
                <a:latin typeface="微软雅黑" panose="020B0503020204020204" pitchFamily="34" charset="-122"/>
                <a:ea typeface="微软雅黑" panose="020B0503020204020204" pitchFamily="34" charset="-122"/>
              </a:rPr>
              <a:t>√添加标题</a:t>
            </a:r>
            <a:endParaRPr lang="zh-CN" altLang="en-US" sz="1200" kern="0" dirty="0">
              <a:solidFill>
                <a:srgbClr val="01ACBE"/>
              </a:solidFill>
              <a:latin typeface="微软雅黑" panose="020B0503020204020204" pitchFamily="34" charset="-122"/>
              <a:ea typeface="微软雅黑" panose="020B0503020204020204" pitchFamily="34" charset="-122"/>
            </a:endParaRPr>
          </a:p>
        </p:txBody>
      </p:sp>
      <p:sp>
        <p:nvSpPr>
          <p:cNvPr id="15" name="TextBox 30"/>
          <p:cNvSpPr txBox="1"/>
          <p:nvPr/>
        </p:nvSpPr>
        <p:spPr>
          <a:xfrm>
            <a:off x="3609875" y="4342248"/>
            <a:ext cx="113954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01ACBE"/>
                </a:solidFill>
                <a:effectLst/>
                <a:uLnTx/>
                <a:uFillTx/>
                <a:latin typeface="微软雅黑" panose="020B0503020204020204" pitchFamily="34" charset="-122"/>
                <a:ea typeface="微软雅黑" panose="020B0503020204020204" pitchFamily="34" charset="-122"/>
              </a:rPr>
              <a:t>√ 添加标题</a:t>
            </a:r>
            <a:endParaRPr lang="zh-CN" altLang="en-US" sz="1200" kern="0" dirty="0">
              <a:solidFill>
                <a:srgbClr val="01ACB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62252450"/>
      </p:ext>
    </p:extLst>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500" fill="hold"/>
                                        <p:tgtEl>
                                          <p:spTgt spid="7"/>
                                        </p:tgtEl>
                                        <p:attrNameLst>
                                          <p:attrName>ppt_w</p:attrName>
                                        </p:attrNameLst>
                                      </p:cBhvr>
                                      <p:tavLst>
                                        <p:tav tm="0">
                                          <p:val>
                                            <p:fltVal val="0"/>
                                          </p:val>
                                        </p:tav>
                                        <p:tav tm="100000">
                                          <p:val>
                                            <p:strVal val="#ppt_w"/>
                                          </p:val>
                                        </p:tav>
                                      </p:tavLst>
                                    </p:anim>
                                    <p:anim calcmode="lin" valueType="num">
                                      <p:cBhvr>
                                        <p:cTn id="12" dur="1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p:cTn id="15" dur="1500" fill="hold"/>
                                        <p:tgtEl>
                                          <p:spTgt spid="6"/>
                                        </p:tgtEl>
                                        <p:attrNameLst>
                                          <p:attrName>ppt_w</p:attrName>
                                        </p:attrNameLst>
                                      </p:cBhvr>
                                      <p:tavLst>
                                        <p:tav tm="0">
                                          <p:val>
                                            <p:fltVal val="0"/>
                                          </p:val>
                                        </p:tav>
                                        <p:tav tm="100000">
                                          <p:val>
                                            <p:strVal val="#ppt_w"/>
                                          </p:val>
                                        </p:tav>
                                      </p:tavLst>
                                    </p:anim>
                                    <p:anim calcmode="lin" valueType="num">
                                      <p:cBhvr>
                                        <p:cTn id="16" dur="1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500" fill="hold"/>
                                        <p:tgtEl>
                                          <p:spTgt spid="4"/>
                                        </p:tgtEl>
                                        <p:attrNameLst>
                                          <p:attrName>ppt_w</p:attrName>
                                        </p:attrNameLst>
                                      </p:cBhvr>
                                      <p:tavLst>
                                        <p:tav tm="0">
                                          <p:val>
                                            <p:fltVal val="0"/>
                                          </p:val>
                                        </p:tav>
                                        <p:tav tm="100000">
                                          <p:val>
                                            <p:strVal val="#ppt_w"/>
                                          </p:val>
                                        </p:tav>
                                      </p:tavLst>
                                    </p:anim>
                                    <p:anim calcmode="lin" valueType="num">
                                      <p:cBhvr>
                                        <p:cTn id="24" dur="1500" fill="hold"/>
                                        <p:tgtEl>
                                          <p:spTgt spid="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3"/>
                                        </p:tgtEl>
                                        <p:attrNameLst>
                                          <p:attrName>style.visibility</p:attrName>
                                        </p:attrNameLst>
                                      </p:cBhvr>
                                      <p:to>
                                        <p:strVal val="visible"/>
                                      </p:to>
                                    </p:set>
                                    <p:anim calcmode="lin" valueType="num">
                                      <p:cBhvr>
                                        <p:cTn id="27" dur="1500" fill="hold"/>
                                        <p:tgtEl>
                                          <p:spTgt spid="3"/>
                                        </p:tgtEl>
                                        <p:attrNameLst>
                                          <p:attrName>ppt_w</p:attrName>
                                        </p:attrNameLst>
                                      </p:cBhvr>
                                      <p:tavLst>
                                        <p:tav tm="0">
                                          <p:val>
                                            <p:fltVal val="0"/>
                                          </p:val>
                                        </p:tav>
                                        <p:tav tm="100000">
                                          <p:val>
                                            <p:strVal val="#ppt_w"/>
                                          </p:val>
                                        </p:tav>
                                      </p:tavLst>
                                    </p:anim>
                                    <p:anim calcmode="lin" valueType="num">
                                      <p:cBhvr>
                                        <p:cTn id="28" dur="1500" fill="hold"/>
                                        <p:tgtEl>
                                          <p:spTgt spid="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rgbClr val="01ACBE"/>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01ACBE"/>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5448624" y="1166096"/>
            <a:ext cx="645496" cy="1230542"/>
            <a:chOff x="5537459" y="941354"/>
            <a:chExt cx="946727" cy="1804795"/>
          </a:xfrm>
          <a:scene3d>
            <a:camera prst="orthographicFront">
              <a:rot lat="20967539" lon="19191102" rev="113251"/>
            </a:camera>
            <a:lightRig rig="threePt" dir="t"/>
          </a:scene3d>
        </p:grpSpPr>
        <p:sp>
          <p:nvSpPr>
            <p:cNvPr id="9" name="圆角矩形 8"/>
            <p:cNvSpPr/>
            <p:nvPr/>
          </p:nvSpPr>
          <p:spPr>
            <a:xfrm rot="5400000">
              <a:off x="5108425" y="1370388"/>
              <a:ext cx="1804795" cy="946727"/>
            </a:xfrm>
            <a:prstGeom prst="roundRect">
              <a:avLst>
                <a:gd name="adj" fmla="val 19898"/>
              </a:avLst>
            </a:prstGeom>
            <a:solidFill>
              <a:srgbClr val="E0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6682585" y="1151809"/>
            <a:ext cx="645496" cy="1230542"/>
            <a:chOff x="5537459" y="941354"/>
            <a:chExt cx="946727" cy="1804795"/>
          </a:xfrm>
          <a:scene3d>
            <a:camera prst="orthographicFront">
              <a:rot lat="600000" lon="20399993" rev="0"/>
            </a:camera>
            <a:lightRig rig="threePt" dir="t"/>
          </a:scene3d>
        </p:grpSpPr>
        <p:sp>
          <p:nvSpPr>
            <p:cNvPr id="12" name="圆角矩形 11"/>
            <p:cNvSpPr/>
            <p:nvPr/>
          </p:nvSpPr>
          <p:spPr>
            <a:xfrm rot="5400000">
              <a:off x="5108425" y="1370388"/>
              <a:ext cx="1804795" cy="946727"/>
            </a:xfrm>
            <a:prstGeom prst="roundRect">
              <a:avLst>
                <a:gd name="adj" fmla="val 19898"/>
              </a:avLst>
            </a:prstGeom>
            <a:solidFill>
              <a:srgbClr val="F4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12"/>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4218026" y="1145141"/>
            <a:ext cx="645496" cy="1230542"/>
            <a:chOff x="5537459" y="941354"/>
            <a:chExt cx="946727" cy="1804795"/>
          </a:xfrm>
          <a:scene3d>
            <a:camera prst="orthographicFront">
              <a:rot lat="600000" lon="20399993" rev="0"/>
            </a:camera>
            <a:lightRig rig="threePt" dir="t"/>
          </a:scene3d>
        </p:grpSpPr>
        <p:sp>
          <p:nvSpPr>
            <p:cNvPr id="15" name="圆角矩形 14"/>
            <p:cNvSpPr/>
            <p:nvPr/>
          </p:nvSpPr>
          <p:spPr>
            <a:xfrm rot="5400000">
              <a:off x="5108425" y="1370388"/>
              <a:ext cx="1804795" cy="946727"/>
            </a:xfrm>
            <a:prstGeom prst="roundRect">
              <a:avLst>
                <a:gd name="adj" fmla="val 19898"/>
              </a:avLst>
            </a:prstGeom>
            <a:gradFill>
              <a:gsLst>
                <a:gs pos="45000">
                  <a:srgbClr val="01A9BB"/>
                </a:gs>
                <a:gs pos="100000">
                  <a:srgbClr val="01C1D5"/>
                </a:gs>
                <a:gs pos="0">
                  <a:srgbClr val="01808D"/>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6" name="圆角矩形 15"/>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椭圆 16"/>
          <p:cNvSpPr/>
          <p:nvPr/>
        </p:nvSpPr>
        <p:spPr>
          <a:xfrm>
            <a:off x="3682617" y="4000750"/>
            <a:ext cx="2855260" cy="884801"/>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8" name="组合 17"/>
          <p:cNvGrpSpPr/>
          <p:nvPr/>
        </p:nvGrpSpPr>
        <p:grpSpPr>
          <a:xfrm>
            <a:off x="1248875" y="1155808"/>
            <a:ext cx="2827193" cy="3547583"/>
            <a:chOff x="1665167" y="1115627"/>
            <a:chExt cx="3769590" cy="4730110"/>
          </a:xfrm>
        </p:grpSpPr>
        <p:sp>
          <p:nvSpPr>
            <p:cNvPr id="19" name="圆角矩形 18"/>
            <p:cNvSpPr/>
            <p:nvPr/>
          </p:nvSpPr>
          <p:spPr>
            <a:xfrm>
              <a:off x="1665167" y="1190610"/>
              <a:ext cx="3769590" cy="4655127"/>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tileRect/>
            </a:gra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20" name="圆角矩形 19"/>
            <p:cNvSpPr/>
            <p:nvPr/>
          </p:nvSpPr>
          <p:spPr>
            <a:xfrm>
              <a:off x="1884385" y="1360824"/>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1965492" y="1430322"/>
              <a:ext cx="3168938" cy="213302"/>
              <a:chOff x="2149634" y="1165384"/>
              <a:chExt cx="3485832" cy="234632"/>
            </a:xfrm>
          </p:grpSpPr>
          <p:grpSp>
            <p:nvGrpSpPr>
              <p:cNvPr id="58" name="组合 57"/>
              <p:cNvGrpSpPr/>
              <p:nvPr/>
            </p:nvGrpSpPr>
            <p:grpSpPr>
              <a:xfrm>
                <a:off x="2149634" y="1165384"/>
                <a:ext cx="234632" cy="234632"/>
                <a:chOff x="2483009" y="1114425"/>
                <a:chExt cx="209550" cy="209550"/>
              </a:xfrm>
            </p:grpSpPr>
            <p:sp>
              <p:nvSpPr>
                <p:cNvPr id="86" name="椭圆 8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87" name="椭圆 86"/>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2510879" y="1165384"/>
                <a:ext cx="234632" cy="234632"/>
                <a:chOff x="2483009" y="1114425"/>
                <a:chExt cx="209550" cy="209550"/>
              </a:xfrm>
            </p:grpSpPr>
            <p:sp>
              <p:nvSpPr>
                <p:cNvPr id="84" name="椭圆 8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85" name="椭圆 84"/>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2872123" y="1165384"/>
                <a:ext cx="234632" cy="234632"/>
                <a:chOff x="2483009" y="1114425"/>
                <a:chExt cx="209550" cy="209550"/>
              </a:xfrm>
            </p:grpSpPr>
            <p:sp>
              <p:nvSpPr>
                <p:cNvPr id="82" name="椭圆 8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83" name="椭圆 82"/>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3233367" y="1165384"/>
                <a:ext cx="234632" cy="234632"/>
                <a:chOff x="2483009" y="1114425"/>
                <a:chExt cx="209550" cy="209550"/>
              </a:xfrm>
            </p:grpSpPr>
            <p:sp>
              <p:nvSpPr>
                <p:cNvPr id="80" name="椭圆 7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3594612" y="1165384"/>
                <a:ext cx="234632" cy="234632"/>
                <a:chOff x="2483009" y="1114425"/>
                <a:chExt cx="209550" cy="209550"/>
              </a:xfrm>
            </p:grpSpPr>
            <p:sp>
              <p:nvSpPr>
                <p:cNvPr id="78" name="椭圆 7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79" name="椭圆 78"/>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3955856" y="1165384"/>
                <a:ext cx="234632" cy="234632"/>
                <a:chOff x="2483009" y="1114425"/>
                <a:chExt cx="209550" cy="209550"/>
              </a:xfrm>
            </p:grpSpPr>
            <p:sp>
              <p:nvSpPr>
                <p:cNvPr id="76" name="椭圆 7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77" name="椭圆 76"/>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4317101" y="1165384"/>
                <a:ext cx="234632" cy="234632"/>
                <a:chOff x="2483009" y="1114425"/>
                <a:chExt cx="209550" cy="209550"/>
              </a:xfrm>
            </p:grpSpPr>
            <p:sp>
              <p:nvSpPr>
                <p:cNvPr id="74" name="椭圆 7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75" name="椭圆 74"/>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64"/>
              <p:cNvGrpSpPr/>
              <p:nvPr/>
            </p:nvGrpSpPr>
            <p:grpSpPr>
              <a:xfrm>
                <a:off x="4678345" y="1165384"/>
                <a:ext cx="234632" cy="234632"/>
                <a:chOff x="2483009" y="1114425"/>
                <a:chExt cx="209550" cy="209550"/>
              </a:xfrm>
            </p:grpSpPr>
            <p:sp>
              <p:nvSpPr>
                <p:cNvPr id="72" name="椭圆 7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73" name="椭圆 72"/>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组合 65"/>
              <p:cNvGrpSpPr/>
              <p:nvPr/>
            </p:nvGrpSpPr>
            <p:grpSpPr>
              <a:xfrm>
                <a:off x="5039590" y="1165384"/>
                <a:ext cx="234632" cy="234632"/>
                <a:chOff x="2483009" y="1114425"/>
                <a:chExt cx="209550" cy="209550"/>
              </a:xfrm>
            </p:grpSpPr>
            <p:sp>
              <p:nvSpPr>
                <p:cNvPr id="70" name="椭圆 6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71" name="椭圆 70"/>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5400834" y="1165384"/>
                <a:ext cx="234632" cy="234632"/>
                <a:chOff x="2483009" y="1114425"/>
                <a:chExt cx="209550" cy="209550"/>
              </a:xfrm>
            </p:grpSpPr>
            <p:sp>
              <p:nvSpPr>
                <p:cNvPr id="68" name="椭圆 6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69" name="椭圆 68"/>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2" name="组合 21"/>
            <p:cNvGrpSpPr/>
            <p:nvPr/>
          </p:nvGrpSpPr>
          <p:grpSpPr>
            <a:xfrm>
              <a:off x="2020452" y="1115627"/>
              <a:ext cx="86065" cy="440911"/>
              <a:chOff x="2244442" y="772895"/>
              <a:chExt cx="94671" cy="485002"/>
            </a:xfrm>
          </p:grpSpPr>
          <p:sp>
            <p:nvSpPr>
              <p:cNvPr id="56" name="圆角矩形 5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7" name="圆角矩形 5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2350139" y="1115627"/>
              <a:ext cx="86065" cy="440911"/>
              <a:chOff x="2244442" y="772895"/>
              <a:chExt cx="94671" cy="485002"/>
            </a:xfrm>
          </p:grpSpPr>
          <p:sp>
            <p:nvSpPr>
              <p:cNvPr id="54" name="圆角矩形 5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5" name="圆角矩形 5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2679826" y="1115627"/>
              <a:ext cx="86065" cy="440911"/>
              <a:chOff x="2244442" y="772895"/>
              <a:chExt cx="94671" cy="485002"/>
            </a:xfrm>
          </p:grpSpPr>
          <p:sp>
            <p:nvSpPr>
              <p:cNvPr id="52" name="圆角矩形 5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3" name="圆角矩形 5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3009512" y="1115627"/>
              <a:ext cx="86065" cy="440911"/>
              <a:chOff x="2244442" y="772895"/>
              <a:chExt cx="94671" cy="485002"/>
            </a:xfrm>
          </p:grpSpPr>
          <p:sp>
            <p:nvSpPr>
              <p:cNvPr id="50" name="圆角矩形 4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3339200" y="1115627"/>
              <a:ext cx="86065" cy="440911"/>
              <a:chOff x="2244442" y="772895"/>
              <a:chExt cx="94671" cy="485002"/>
            </a:xfrm>
          </p:grpSpPr>
          <p:sp>
            <p:nvSpPr>
              <p:cNvPr id="42" name="圆角矩形 4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3668886" y="1115627"/>
              <a:ext cx="86065" cy="440911"/>
              <a:chOff x="2244442" y="772895"/>
              <a:chExt cx="94671" cy="485002"/>
            </a:xfrm>
          </p:grpSpPr>
          <p:sp>
            <p:nvSpPr>
              <p:cNvPr id="40" name="圆角矩形 3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41" name="圆角矩形 4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3998573" y="1115627"/>
              <a:ext cx="86065" cy="440911"/>
              <a:chOff x="2244442" y="772895"/>
              <a:chExt cx="94671" cy="485002"/>
            </a:xfrm>
          </p:grpSpPr>
          <p:sp>
            <p:nvSpPr>
              <p:cNvPr id="38" name="圆角矩形 3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39" name="圆角矩形 3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4328260" y="1115627"/>
              <a:ext cx="86065" cy="440911"/>
              <a:chOff x="2244442" y="772895"/>
              <a:chExt cx="94671" cy="485002"/>
            </a:xfrm>
          </p:grpSpPr>
          <p:sp>
            <p:nvSpPr>
              <p:cNvPr id="36" name="圆角矩形 3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29"/>
            <p:cNvGrpSpPr/>
            <p:nvPr/>
          </p:nvGrpSpPr>
          <p:grpSpPr>
            <a:xfrm>
              <a:off x="4657947" y="1115627"/>
              <a:ext cx="86065" cy="440911"/>
              <a:chOff x="2244442" y="772895"/>
              <a:chExt cx="94671" cy="485002"/>
            </a:xfrm>
          </p:grpSpPr>
          <p:sp>
            <p:nvSpPr>
              <p:cNvPr id="34" name="圆角矩形 3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35" name="圆角矩形 3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4987634" y="1115627"/>
              <a:ext cx="86065" cy="440911"/>
              <a:chOff x="2244442" y="772895"/>
              <a:chExt cx="94671" cy="485002"/>
            </a:xfrm>
          </p:grpSpPr>
          <p:sp>
            <p:nvSpPr>
              <p:cNvPr id="32" name="圆角矩形 3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33" name="圆角矩形 3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8" name="组合 87"/>
          <p:cNvGrpSpPr/>
          <p:nvPr/>
        </p:nvGrpSpPr>
        <p:grpSpPr>
          <a:xfrm>
            <a:off x="3904672" y="1206920"/>
            <a:ext cx="3704687" cy="3379709"/>
            <a:chOff x="6199676" y="1161244"/>
            <a:chExt cx="5433540" cy="4551342"/>
          </a:xfrm>
        </p:grpSpPr>
        <p:sp>
          <p:nvSpPr>
            <p:cNvPr id="89" name="梯形 88"/>
            <p:cNvSpPr/>
            <p:nvPr/>
          </p:nvSpPr>
          <p:spPr>
            <a:xfrm rot="16200000">
              <a:off x="4829748" y="2531173"/>
              <a:ext cx="4551341" cy="1811485"/>
            </a:xfrm>
            <a:prstGeom prst="trapezoid">
              <a:avLst>
                <a:gd name="adj" fmla="val 9948"/>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0" name="梯形 89"/>
            <p:cNvSpPr/>
            <p:nvPr/>
          </p:nvSpPr>
          <p:spPr>
            <a:xfrm rot="5400000" flipH="1">
              <a:off x="6640318" y="2531172"/>
              <a:ext cx="4551341" cy="1811485"/>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1" name="梯形 90"/>
            <p:cNvSpPr/>
            <p:nvPr/>
          </p:nvSpPr>
          <p:spPr>
            <a:xfrm rot="16200000">
              <a:off x="8451803" y="2531172"/>
              <a:ext cx="4551341" cy="1811485"/>
            </a:xfrm>
            <a:prstGeom prst="trapezoid">
              <a:avLst>
                <a:gd name="adj" fmla="val 11105"/>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92" name="组合 91"/>
          <p:cNvGrpSpPr/>
          <p:nvPr/>
        </p:nvGrpSpPr>
        <p:grpSpPr>
          <a:xfrm>
            <a:off x="4325412" y="1171650"/>
            <a:ext cx="426488" cy="747716"/>
            <a:chOff x="5695240" y="977137"/>
            <a:chExt cx="625516" cy="1096651"/>
          </a:xfrm>
          <a:scene3d>
            <a:camera prst="orthographicFront">
              <a:rot lat="600000" lon="20399993" rev="0"/>
            </a:camera>
            <a:lightRig rig="threePt" dir="t"/>
          </a:scene3d>
        </p:grpSpPr>
        <p:sp>
          <p:nvSpPr>
            <p:cNvPr id="93" name="任意多边形 92"/>
            <p:cNvSpPr>
              <a:spLocks/>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任意多边形 93"/>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01A2B3"/>
                </a:gs>
                <a:gs pos="100000">
                  <a:srgbClr val="01C1D5"/>
                </a:gs>
                <a:gs pos="0">
                  <a:srgbClr val="01808D"/>
                </a:gs>
              </a:gsLst>
              <a:lin ang="0" scaled="0"/>
            </a:gradFill>
            <a:ln w="25400">
              <a:gradFill>
                <a:gsLst>
                  <a:gs pos="38000">
                    <a:srgbClr val="01A6B7"/>
                  </a:gs>
                  <a:gs pos="3000">
                    <a:srgbClr val="01808D"/>
                  </a:gs>
                  <a:gs pos="100000">
                    <a:srgbClr val="01CCE1"/>
                  </a:gs>
                </a:gsLst>
                <a:lin ang="0" scaled="0"/>
              </a:gradFill>
            </a:ln>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5" name="组合 94"/>
          <p:cNvGrpSpPr/>
          <p:nvPr/>
        </p:nvGrpSpPr>
        <p:grpSpPr>
          <a:xfrm>
            <a:off x="6789971" y="1178317"/>
            <a:ext cx="426488" cy="747716"/>
            <a:chOff x="5695240" y="977137"/>
            <a:chExt cx="625516" cy="1096651"/>
          </a:xfrm>
          <a:scene3d>
            <a:camera prst="orthographicFront">
              <a:rot lat="600000" lon="20399993" rev="0"/>
            </a:camera>
            <a:lightRig rig="threePt" dir="t"/>
          </a:scene3d>
        </p:grpSpPr>
        <p:sp>
          <p:nvSpPr>
            <p:cNvPr id="96" name="任意多边形 95"/>
            <p:cNvSpPr>
              <a:spLocks/>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任意多边形 96"/>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FB9E14"/>
                </a:gs>
                <a:gs pos="100000">
                  <a:srgbClr val="FEB243"/>
                </a:gs>
                <a:gs pos="0">
                  <a:srgbClr val="F49100"/>
                </a:gs>
              </a:gsLst>
              <a:lin ang="0" scaled="0"/>
            </a:gradFill>
            <a:ln w="25400">
              <a:gradFill>
                <a:gsLst>
                  <a:gs pos="38000">
                    <a:srgbClr val="FB9E14"/>
                  </a:gs>
                  <a:gs pos="0">
                    <a:srgbClr val="F69200"/>
                  </a:gs>
                  <a:gs pos="100000">
                    <a:srgbClr val="FEC26A"/>
                  </a:gs>
                </a:gsLst>
                <a:lin ang="0" scaled="0"/>
              </a:gradFill>
            </a:ln>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8" name="组合 97"/>
          <p:cNvGrpSpPr/>
          <p:nvPr/>
        </p:nvGrpSpPr>
        <p:grpSpPr>
          <a:xfrm>
            <a:off x="5558276" y="1194059"/>
            <a:ext cx="426488" cy="747717"/>
            <a:chOff x="5695240" y="977137"/>
            <a:chExt cx="625516" cy="1096651"/>
          </a:xfrm>
          <a:scene3d>
            <a:camera prst="orthographicFront">
              <a:rot lat="20944032" lon="19239453" rev="161931"/>
            </a:camera>
            <a:lightRig rig="threePt" dir="t"/>
          </a:scene3d>
        </p:grpSpPr>
        <p:sp>
          <p:nvSpPr>
            <p:cNvPr id="99" name="任意多边形 98"/>
            <p:cNvSpPr>
              <a:spLocks/>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任意多边形 99"/>
            <p:cNvSpPr>
              <a:spLocks/>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68580" tIns="34290" rIns="68580" bIns="34290" numCol="1" anchor="t" anchorCtr="0" compatLnSpc="1">
              <a:prstTxWarp prst="textNoShape">
                <a:avLst/>
              </a:prstTxWarp>
              <a:noAutofit/>
            </a:bodyPr>
            <a:lstStyle/>
            <a:p>
              <a:endParaRPr lang="zh-CN" altLang="en-US" sz="101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组合 100"/>
          <p:cNvGrpSpPr/>
          <p:nvPr/>
        </p:nvGrpSpPr>
        <p:grpSpPr>
          <a:xfrm>
            <a:off x="3936541" y="2263996"/>
            <a:ext cx="1335350" cy="1631978"/>
            <a:chOff x="5248720" y="2593211"/>
            <a:chExt cx="1780467" cy="2175971"/>
          </a:xfrm>
        </p:grpSpPr>
        <p:grpSp>
          <p:nvGrpSpPr>
            <p:cNvPr id="102" name="组合 101"/>
            <p:cNvGrpSpPr/>
            <p:nvPr/>
          </p:nvGrpSpPr>
          <p:grpSpPr>
            <a:xfrm>
              <a:off x="5542590" y="2593211"/>
              <a:ext cx="1000117" cy="966210"/>
              <a:chOff x="4123036" y="1134371"/>
              <a:chExt cx="1000117" cy="966210"/>
            </a:xfrm>
            <a:scene3d>
              <a:camera prst="perspectiveFront">
                <a:rot lat="0" lon="1799981" rev="0"/>
              </a:camera>
              <a:lightRig rig="threePt" dir="t"/>
            </a:scene3d>
          </p:grpSpPr>
          <p:sp>
            <p:nvSpPr>
              <p:cNvPr id="106" name="文本框 105"/>
              <p:cNvSpPr txBox="1"/>
              <p:nvPr/>
            </p:nvSpPr>
            <p:spPr>
              <a:xfrm>
                <a:off x="4123036" y="1134371"/>
                <a:ext cx="1000117" cy="861775"/>
              </a:xfrm>
              <a:prstGeom prst="rect">
                <a:avLst/>
              </a:prstGeom>
              <a:noFill/>
            </p:spPr>
            <p:txBody>
              <a:bodyPr wrap="square" rtlCol="0">
                <a:spAutoFit/>
              </a:bodyPr>
              <a:lstStyle/>
              <a:p>
                <a:pPr algn="ctr"/>
                <a:r>
                  <a:rPr lang="en-US" altLang="zh-CN" sz="3600" dirty="0">
                    <a:solidFill>
                      <a:srgbClr val="01ACBE"/>
                    </a:solidFill>
                    <a:latin typeface="Impact" panose="020B0806030902050204" pitchFamily="34" charset="0"/>
                  </a:rPr>
                  <a:t>01</a:t>
                </a:r>
                <a:endParaRPr lang="zh-CN" altLang="en-US" sz="3600" dirty="0">
                  <a:solidFill>
                    <a:srgbClr val="01ACBE"/>
                  </a:solidFill>
                  <a:latin typeface="Impact" panose="020B0806030902050204" pitchFamily="34" charset="0"/>
                </a:endParaRPr>
              </a:p>
            </p:txBody>
          </p:sp>
          <p:sp>
            <p:nvSpPr>
              <p:cNvPr id="107" name="文本框 106"/>
              <p:cNvSpPr txBox="1"/>
              <p:nvPr/>
            </p:nvSpPr>
            <p:spPr>
              <a:xfrm>
                <a:off x="4188959" y="1731249"/>
                <a:ext cx="895896" cy="369332"/>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nvGrpSpPr>
            <p:cNvPr id="103" name="组合 102"/>
            <p:cNvGrpSpPr/>
            <p:nvPr/>
          </p:nvGrpSpPr>
          <p:grpSpPr>
            <a:xfrm>
              <a:off x="5248720" y="3608720"/>
              <a:ext cx="1780467" cy="1160462"/>
              <a:chOff x="7488048" y="2621083"/>
              <a:chExt cx="1780467" cy="1160462"/>
            </a:xfrm>
            <a:scene3d>
              <a:camera prst="perspectiveFront">
                <a:rot lat="0" lon="2099990" rev="0"/>
              </a:camera>
              <a:lightRig rig="threePt" dir="t"/>
            </a:scene3d>
          </p:grpSpPr>
          <p:sp>
            <p:nvSpPr>
              <p:cNvPr id="104" name="文本框 103"/>
              <p:cNvSpPr txBox="1"/>
              <p:nvPr/>
            </p:nvSpPr>
            <p:spPr>
              <a:xfrm>
                <a:off x="7488048" y="2621083"/>
                <a:ext cx="1780467" cy="330946"/>
              </a:xfrm>
              <a:prstGeom prst="rect">
                <a:avLst/>
              </a:prstGeom>
              <a:noFill/>
            </p:spPr>
            <p:txBody>
              <a:bodyPr wrap="square" rtlCol="0">
                <a:spAutoFit/>
              </a:bodyPr>
              <a:lstStyle/>
              <a:p>
                <a:r>
                  <a:rPr lang="zh-CN" altLang="en-US" sz="1013" dirty="0">
                    <a:solidFill>
                      <a:srgbClr val="01ACBE"/>
                    </a:solidFill>
                    <a:latin typeface="时尚中黑简体" panose="01010104010101010101" pitchFamily="2" charset="-122"/>
                    <a:ea typeface="时尚中黑简体" panose="01010104010101010101" pitchFamily="2" charset="-122"/>
                  </a:rPr>
                  <a:t>在此添加标题</a:t>
                </a:r>
              </a:p>
            </p:txBody>
          </p:sp>
          <p:sp>
            <p:nvSpPr>
              <p:cNvPr id="105" name="文本框 104"/>
              <p:cNvSpPr txBox="1"/>
              <p:nvPr/>
            </p:nvSpPr>
            <p:spPr>
              <a:xfrm>
                <a:off x="7492053" y="2930798"/>
                <a:ext cx="1571978" cy="850747"/>
              </a:xfrm>
              <a:prstGeom prst="rect">
                <a:avLst/>
              </a:prstGeom>
              <a:noFill/>
            </p:spPr>
            <p:txBody>
              <a:bodyPr wrap="square" rtlCol="0">
                <a:spAutoFit/>
              </a:bodyPr>
              <a:lstStyle/>
              <a:p>
                <a:pPr>
                  <a:lnSpc>
                    <a:spcPct val="150000"/>
                  </a:lnSpc>
                </a:pPr>
                <a:r>
                  <a:rPr lang="zh-CN" altLang="en-US" sz="788"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grpSp>
        <p:nvGrpSpPr>
          <p:cNvPr id="108" name="组合 107"/>
          <p:cNvGrpSpPr/>
          <p:nvPr/>
        </p:nvGrpSpPr>
        <p:grpSpPr>
          <a:xfrm>
            <a:off x="5165230" y="2263996"/>
            <a:ext cx="1335350" cy="1631978"/>
            <a:chOff x="6886973" y="2593211"/>
            <a:chExt cx="1780467" cy="2175971"/>
          </a:xfrm>
        </p:grpSpPr>
        <p:grpSp>
          <p:nvGrpSpPr>
            <p:cNvPr id="109" name="组合 108"/>
            <p:cNvGrpSpPr/>
            <p:nvPr/>
          </p:nvGrpSpPr>
          <p:grpSpPr>
            <a:xfrm>
              <a:off x="7162891" y="2593211"/>
              <a:ext cx="1000117" cy="966209"/>
              <a:chOff x="4123036" y="1134371"/>
              <a:chExt cx="1000117" cy="966209"/>
            </a:xfrm>
            <a:scene3d>
              <a:camera prst="perspectiveFront">
                <a:rot lat="0" lon="19799991" rev="0"/>
              </a:camera>
              <a:lightRig rig="threePt" dir="t"/>
            </a:scene3d>
          </p:grpSpPr>
          <p:sp>
            <p:nvSpPr>
              <p:cNvPr id="113" name="文本框 112"/>
              <p:cNvSpPr txBox="1"/>
              <p:nvPr/>
            </p:nvSpPr>
            <p:spPr>
              <a:xfrm>
                <a:off x="4123036" y="1134371"/>
                <a:ext cx="1000117" cy="861775"/>
              </a:xfrm>
              <a:prstGeom prst="rect">
                <a:avLst/>
              </a:prstGeom>
              <a:noFill/>
            </p:spPr>
            <p:txBody>
              <a:bodyPr wrap="square" rtlCol="0">
                <a:spAutoFit/>
              </a:bodyPr>
              <a:lstStyle/>
              <a:p>
                <a:pPr algn="ctr"/>
                <a:r>
                  <a:rPr lang="en-US" altLang="zh-CN" sz="3600" dirty="0">
                    <a:solidFill>
                      <a:srgbClr val="E87071"/>
                    </a:solidFill>
                    <a:latin typeface="Impact" panose="020B0806030902050204" pitchFamily="34" charset="0"/>
                  </a:rPr>
                  <a:t>02</a:t>
                </a:r>
                <a:endParaRPr lang="zh-CN" altLang="en-US" sz="3600" dirty="0">
                  <a:solidFill>
                    <a:srgbClr val="E87071"/>
                  </a:solidFill>
                  <a:latin typeface="Impact" panose="020B0806030902050204" pitchFamily="34" charset="0"/>
                </a:endParaRPr>
              </a:p>
            </p:txBody>
          </p:sp>
          <p:sp>
            <p:nvSpPr>
              <p:cNvPr id="114" name="文本框 113"/>
              <p:cNvSpPr txBox="1"/>
              <p:nvPr/>
            </p:nvSpPr>
            <p:spPr>
              <a:xfrm>
                <a:off x="4188959" y="1731248"/>
                <a:ext cx="895896" cy="369332"/>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nvGrpSpPr>
            <p:cNvPr id="110" name="组合 109"/>
            <p:cNvGrpSpPr/>
            <p:nvPr/>
          </p:nvGrpSpPr>
          <p:grpSpPr>
            <a:xfrm>
              <a:off x="6886973" y="3608720"/>
              <a:ext cx="1780467" cy="1160462"/>
              <a:chOff x="7488048" y="2621083"/>
              <a:chExt cx="1780467" cy="1160462"/>
            </a:xfrm>
            <a:scene3d>
              <a:camera prst="perspectiveFront">
                <a:rot lat="0" lon="19799991" rev="0"/>
              </a:camera>
              <a:lightRig rig="threePt" dir="t"/>
            </a:scene3d>
          </p:grpSpPr>
          <p:sp>
            <p:nvSpPr>
              <p:cNvPr id="111" name="文本框 110"/>
              <p:cNvSpPr txBox="1"/>
              <p:nvPr/>
            </p:nvSpPr>
            <p:spPr>
              <a:xfrm>
                <a:off x="7488048" y="2621083"/>
                <a:ext cx="1780467" cy="330946"/>
              </a:xfrm>
              <a:prstGeom prst="rect">
                <a:avLst/>
              </a:prstGeom>
              <a:noFill/>
            </p:spPr>
            <p:txBody>
              <a:bodyPr wrap="square" rtlCol="0">
                <a:spAutoFit/>
              </a:bodyPr>
              <a:lstStyle/>
              <a:p>
                <a:r>
                  <a:rPr lang="zh-CN" altLang="en-US" sz="1013" dirty="0">
                    <a:solidFill>
                      <a:srgbClr val="E87071"/>
                    </a:solidFill>
                    <a:latin typeface="时尚中黑简体" panose="01010104010101010101" pitchFamily="2" charset="-122"/>
                    <a:ea typeface="时尚中黑简体" panose="01010104010101010101" pitchFamily="2" charset="-122"/>
                  </a:rPr>
                  <a:t>在此添加标题</a:t>
                </a:r>
              </a:p>
            </p:txBody>
          </p:sp>
          <p:sp>
            <p:nvSpPr>
              <p:cNvPr id="112" name="文本框 111"/>
              <p:cNvSpPr txBox="1"/>
              <p:nvPr/>
            </p:nvSpPr>
            <p:spPr>
              <a:xfrm>
                <a:off x="7492053" y="2930798"/>
                <a:ext cx="1571978" cy="850747"/>
              </a:xfrm>
              <a:prstGeom prst="rect">
                <a:avLst/>
              </a:prstGeom>
              <a:noFill/>
            </p:spPr>
            <p:txBody>
              <a:bodyPr wrap="square" rtlCol="0">
                <a:spAutoFit/>
              </a:bodyPr>
              <a:lstStyle/>
              <a:p>
                <a:pPr>
                  <a:lnSpc>
                    <a:spcPct val="150000"/>
                  </a:lnSpc>
                </a:pPr>
                <a:r>
                  <a:rPr lang="zh-CN" altLang="en-US" sz="788"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grpSp>
        <p:nvGrpSpPr>
          <p:cNvPr id="115" name="组合 114"/>
          <p:cNvGrpSpPr/>
          <p:nvPr/>
        </p:nvGrpSpPr>
        <p:grpSpPr>
          <a:xfrm>
            <a:off x="6375563" y="2263996"/>
            <a:ext cx="1335350" cy="1631978"/>
            <a:chOff x="8500750" y="2593211"/>
            <a:chExt cx="1780467" cy="2175971"/>
          </a:xfrm>
        </p:grpSpPr>
        <p:grpSp>
          <p:nvGrpSpPr>
            <p:cNvPr id="116" name="组合 115"/>
            <p:cNvGrpSpPr/>
            <p:nvPr/>
          </p:nvGrpSpPr>
          <p:grpSpPr>
            <a:xfrm>
              <a:off x="8846802" y="2593211"/>
              <a:ext cx="1000117" cy="966209"/>
              <a:chOff x="4123036" y="1134371"/>
              <a:chExt cx="1000117" cy="966209"/>
            </a:xfrm>
            <a:scene3d>
              <a:camera prst="perspectiveFront">
                <a:rot lat="0" lon="1800000" rev="0"/>
              </a:camera>
              <a:lightRig rig="threePt" dir="t"/>
            </a:scene3d>
          </p:grpSpPr>
          <p:sp>
            <p:nvSpPr>
              <p:cNvPr id="120" name="文本框 119"/>
              <p:cNvSpPr txBox="1"/>
              <p:nvPr/>
            </p:nvSpPr>
            <p:spPr>
              <a:xfrm>
                <a:off x="4123036" y="1134371"/>
                <a:ext cx="1000117" cy="861775"/>
              </a:xfrm>
              <a:prstGeom prst="rect">
                <a:avLst/>
              </a:prstGeom>
              <a:noFill/>
            </p:spPr>
            <p:txBody>
              <a:bodyPr wrap="square" rtlCol="0">
                <a:spAutoFit/>
              </a:bodyPr>
              <a:lstStyle/>
              <a:p>
                <a:pPr algn="ctr"/>
                <a:r>
                  <a:rPr lang="en-US" altLang="zh-CN" sz="3600" dirty="0">
                    <a:solidFill>
                      <a:srgbClr val="FFB850"/>
                    </a:solidFill>
                    <a:latin typeface="Impact" panose="020B0806030902050204" pitchFamily="34" charset="0"/>
                  </a:rPr>
                  <a:t>03</a:t>
                </a:r>
                <a:endParaRPr lang="zh-CN" altLang="en-US" sz="3600" dirty="0">
                  <a:solidFill>
                    <a:srgbClr val="FFB850"/>
                  </a:solidFill>
                  <a:latin typeface="Impact" panose="020B0806030902050204" pitchFamily="34" charset="0"/>
                </a:endParaRPr>
              </a:p>
            </p:txBody>
          </p:sp>
          <p:sp>
            <p:nvSpPr>
              <p:cNvPr id="121" name="文本框 120"/>
              <p:cNvSpPr txBox="1"/>
              <p:nvPr/>
            </p:nvSpPr>
            <p:spPr>
              <a:xfrm>
                <a:off x="4188959" y="1731248"/>
                <a:ext cx="895896" cy="369332"/>
              </a:xfrm>
              <a:prstGeom prst="rect">
                <a:avLst/>
              </a:prstGeom>
              <a:noFill/>
            </p:spPr>
            <p:txBody>
              <a:bodyPr wrap="square" rtlCol="0">
                <a:spAutoFit/>
              </a:bodyPr>
              <a:lstStyle/>
              <a:p>
                <a:pPr algn="ctr"/>
                <a:endParaRPr lang="zh-CN" altLang="en-US" sz="12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nvGrpSpPr>
            <p:cNvPr id="117" name="组合 116"/>
            <p:cNvGrpSpPr/>
            <p:nvPr/>
          </p:nvGrpSpPr>
          <p:grpSpPr>
            <a:xfrm>
              <a:off x="8500750" y="3608720"/>
              <a:ext cx="1780467" cy="1160462"/>
              <a:chOff x="7488048" y="2621083"/>
              <a:chExt cx="1780467" cy="1160462"/>
            </a:xfrm>
            <a:scene3d>
              <a:camera prst="perspectiveFront">
                <a:rot lat="0" lon="1800000" rev="0"/>
              </a:camera>
              <a:lightRig rig="threePt" dir="t"/>
            </a:scene3d>
          </p:grpSpPr>
          <p:sp>
            <p:nvSpPr>
              <p:cNvPr id="118" name="文本框 117"/>
              <p:cNvSpPr txBox="1"/>
              <p:nvPr/>
            </p:nvSpPr>
            <p:spPr>
              <a:xfrm>
                <a:off x="7488048" y="2621083"/>
                <a:ext cx="1780467" cy="330946"/>
              </a:xfrm>
              <a:prstGeom prst="rect">
                <a:avLst/>
              </a:prstGeom>
              <a:noFill/>
            </p:spPr>
            <p:txBody>
              <a:bodyPr wrap="square" rtlCol="0">
                <a:spAutoFit/>
              </a:bodyPr>
              <a:lstStyle/>
              <a:p>
                <a:r>
                  <a:rPr lang="zh-CN" altLang="en-US" sz="1013" dirty="0">
                    <a:solidFill>
                      <a:srgbClr val="FDB851"/>
                    </a:solidFill>
                    <a:latin typeface="时尚中黑简体" panose="01010104010101010101" pitchFamily="2" charset="-122"/>
                    <a:ea typeface="时尚中黑简体" panose="01010104010101010101" pitchFamily="2" charset="-122"/>
                  </a:rPr>
                  <a:t>在此添加标题</a:t>
                </a:r>
              </a:p>
            </p:txBody>
          </p:sp>
          <p:sp>
            <p:nvSpPr>
              <p:cNvPr id="119" name="文本框 118"/>
              <p:cNvSpPr txBox="1"/>
              <p:nvPr/>
            </p:nvSpPr>
            <p:spPr>
              <a:xfrm>
                <a:off x="7492053" y="2930798"/>
                <a:ext cx="1571978" cy="850747"/>
              </a:xfrm>
              <a:prstGeom prst="rect">
                <a:avLst/>
              </a:prstGeom>
              <a:noFill/>
            </p:spPr>
            <p:txBody>
              <a:bodyPr wrap="square" rtlCol="0">
                <a:spAutoFit/>
              </a:bodyPr>
              <a:lstStyle/>
              <a:p>
                <a:pPr>
                  <a:lnSpc>
                    <a:spcPct val="150000"/>
                  </a:lnSpc>
                </a:pPr>
                <a:r>
                  <a:rPr lang="zh-CN" altLang="en-US" sz="788"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grpSp>
        <p:nvGrpSpPr>
          <p:cNvPr id="122" name="Group 4"/>
          <p:cNvGrpSpPr>
            <a:grpSpLocks noChangeAspect="1"/>
          </p:cNvGrpSpPr>
          <p:nvPr/>
        </p:nvGrpSpPr>
        <p:grpSpPr bwMode="auto">
          <a:xfrm>
            <a:off x="4741393" y="4094926"/>
            <a:ext cx="260694" cy="305504"/>
            <a:chOff x="1776" y="1776"/>
            <a:chExt cx="64" cy="75"/>
          </a:xfrm>
          <a:solidFill>
            <a:schemeClr val="tx1">
              <a:lumMod val="50000"/>
              <a:lumOff val="50000"/>
            </a:schemeClr>
          </a:solidFill>
          <a:scene3d>
            <a:camera prst="perspectiveFront">
              <a:rot lat="0" lon="1799990" rev="0"/>
            </a:camera>
            <a:lightRig rig="threePt" dir="t"/>
          </a:scene3d>
        </p:grpSpPr>
        <p:sp>
          <p:nvSpPr>
            <p:cNvPr id="123" name="Freeform 5"/>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6"/>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7"/>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8"/>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7" name="Group 13"/>
          <p:cNvGrpSpPr>
            <a:grpSpLocks noChangeAspect="1"/>
          </p:cNvGrpSpPr>
          <p:nvPr/>
        </p:nvGrpSpPr>
        <p:grpSpPr bwMode="auto">
          <a:xfrm>
            <a:off x="5981738" y="4064894"/>
            <a:ext cx="317908" cy="321662"/>
            <a:chOff x="2426" y="2781"/>
            <a:chExt cx="593" cy="600"/>
          </a:xfrm>
          <a:solidFill>
            <a:schemeClr val="tx1">
              <a:lumMod val="50000"/>
              <a:lumOff val="50000"/>
            </a:schemeClr>
          </a:solidFill>
          <a:scene3d>
            <a:camera prst="perspectiveFront">
              <a:rot lat="0" lon="19799991" rev="0"/>
            </a:camera>
            <a:lightRig rig="threePt" dir="t"/>
          </a:scene3d>
        </p:grpSpPr>
        <p:sp>
          <p:nvSpPr>
            <p:cNvPr id="128"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0" name="组合 129"/>
          <p:cNvGrpSpPr/>
          <p:nvPr/>
        </p:nvGrpSpPr>
        <p:grpSpPr>
          <a:xfrm>
            <a:off x="7159575" y="4103180"/>
            <a:ext cx="300513" cy="327027"/>
            <a:chOff x="4873626" y="1965325"/>
            <a:chExt cx="269876" cy="293688"/>
          </a:xfrm>
          <a:solidFill>
            <a:schemeClr val="tx1">
              <a:lumMod val="50000"/>
              <a:lumOff val="50000"/>
            </a:schemeClr>
          </a:solidFill>
          <a:scene3d>
            <a:camera prst="perspectiveFront">
              <a:rot lat="0" lon="1799990" rev="0"/>
            </a:camera>
            <a:lightRig rig="threePt" dir="t"/>
          </a:scene3d>
        </p:grpSpPr>
        <p:sp>
          <p:nvSpPr>
            <p:cNvPr id="131" name="Freeform 502"/>
            <p:cNvSpPr>
              <a:spLocks/>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503"/>
            <p:cNvSpPr>
              <a:spLocks/>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504"/>
            <p:cNvSpPr>
              <a:spLocks/>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505"/>
            <p:cNvSpPr>
              <a:spLocks/>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sp>
        <p:nvSpPr>
          <p:cNvPr id="135" name="文本框 134"/>
          <p:cNvSpPr txBox="1"/>
          <p:nvPr/>
        </p:nvSpPr>
        <p:spPr>
          <a:xfrm>
            <a:off x="2037461" y="3770407"/>
            <a:ext cx="1226261" cy="248209"/>
          </a:xfrm>
          <a:prstGeom prst="rect">
            <a:avLst/>
          </a:prstGeom>
          <a:noFill/>
        </p:spPr>
        <p:txBody>
          <a:bodyPr wrap="square" rtlCol="0">
            <a:spAutoFit/>
          </a:bodyPr>
          <a:lstStyle/>
          <a:p>
            <a:r>
              <a:rPr lang="zh-CN" altLang="en-US" sz="1013"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pic>
        <p:nvPicPr>
          <p:cNvPr id="136" name="图片 135"/>
          <p:cNvPicPr>
            <a:picLocks noChangeAspect="1"/>
          </p:cNvPicPr>
          <p:nvPr/>
        </p:nvPicPr>
        <p:blipFill>
          <a:blip r:embed="rId3"/>
          <a:stretch>
            <a:fillRect/>
          </a:stretch>
        </p:blipFill>
        <p:spPr>
          <a:xfrm>
            <a:off x="1971190" y="1834846"/>
            <a:ext cx="1373090" cy="1971617"/>
          </a:xfrm>
          <a:prstGeom prst="rect">
            <a:avLst/>
          </a:prstGeom>
        </p:spPr>
      </p:pic>
    </p:spTree>
    <p:extLst>
      <p:ext uri="{BB962C8B-B14F-4D97-AF65-F5344CB8AC3E}">
        <p14:creationId xmlns:p14="http://schemas.microsoft.com/office/powerpoint/2010/main" val="68319422"/>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2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100"/>
                            </p:stCondLst>
                            <p:childTnLst>
                              <p:par>
                                <p:cTn id="26" presetID="42" presetClass="entr" presetSubtype="0" fill="hold" nodeType="after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fade">
                                      <p:cBhvr>
                                        <p:cTn id="28" dur="1000"/>
                                        <p:tgtEl>
                                          <p:spTgt spid="136"/>
                                        </p:tgtEl>
                                      </p:cBhvr>
                                    </p:animEffect>
                                    <p:anim calcmode="lin" valueType="num">
                                      <p:cBhvr>
                                        <p:cTn id="29" dur="1000" fill="hold"/>
                                        <p:tgtEl>
                                          <p:spTgt spid="136"/>
                                        </p:tgtEl>
                                        <p:attrNameLst>
                                          <p:attrName>ppt_x</p:attrName>
                                        </p:attrNameLst>
                                      </p:cBhvr>
                                      <p:tavLst>
                                        <p:tav tm="0">
                                          <p:val>
                                            <p:strVal val="#ppt_x"/>
                                          </p:val>
                                        </p:tav>
                                        <p:tav tm="100000">
                                          <p:val>
                                            <p:strVal val="#ppt_x"/>
                                          </p:val>
                                        </p:tav>
                                      </p:tavLst>
                                    </p:anim>
                                    <p:anim calcmode="lin" valueType="num">
                                      <p:cBhvr>
                                        <p:cTn id="30" dur="1000" fill="hold"/>
                                        <p:tgtEl>
                                          <p:spTgt spid="136"/>
                                        </p:tgtEl>
                                        <p:attrNameLst>
                                          <p:attrName>ppt_y</p:attrName>
                                        </p:attrNameLst>
                                      </p:cBhvr>
                                      <p:tavLst>
                                        <p:tav tm="0">
                                          <p:val>
                                            <p:strVal val="#ppt_y+.1"/>
                                          </p:val>
                                        </p:tav>
                                        <p:tav tm="100000">
                                          <p:val>
                                            <p:strVal val="#ppt_y"/>
                                          </p:val>
                                        </p:tav>
                                      </p:tavLst>
                                    </p:anim>
                                  </p:childTnLst>
                                </p:cTn>
                              </p:par>
                            </p:childTnLst>
                          </p:cTn>
                        </p:par>
                        <p:par>
                          <p:cTn id="31" fill="hold">
                            <p:stCondLst>
                              <p:cond delay="3100"/>
                            </p:stCondLst>
                            <p:childTnLst>
                              <p:par>
                                <p:cTn id="32" presetID="14" presetClass="entr" presetSubtype="10" fill="hold" grpId="0" nodeType="afterEffect">
                                  <p:stCondLst>
                                    <p:cond delay="0"/>
                                  </p:stCondLst>
                                  <p:childTnLst>
                                    <p:set>
                                      <p:cBhvr>
                                        <p:cTn id="33" dur="1" fill="hold">
                                          <p:stCondLst>
                                            <p:cond delay="0"/>
                                          </p:stCondLst>
                                        </p:cTn>
                                        <p:tgtEl>
                                          <p:spTgt spid="135"/>
                                        </p:tgtEl>
                                        <p:attrNameLst>
                                          <p:attrName>style.visibility</p:attrName>
                                        </p:attrNameLst>
                                      </p:cBhvr>
                                      <p:to>
                                        <p:strVal val="visible"/>
                                      </p:to>
                                    </p:set>
                                    <p:animEffect transition="in" filter="randombar(horizontal)">
                                      <p:cBhvr>
                                        <p:cTn id="34" dur="500"/>
                                        <p:tgtEl>
                                          <p:spTgt spid="135"/>
                                        </p:tgtEl>
                                      </p:cBhvr>
                                    </p:animEffect>
                                  </p:childTnLst>
                                </p:cTn>
                              </p:par>
                            </p:childTnLst>
                          </p:cTn>
                        </p:par>
                        <p:par>
                          <p:cTn id="35" fill="hold">
                            <p:stCondLst>
                              <p:cond delay="3600"/>
                            </p:stCondLst>
                            <p:childTnLst>
                              <p:par>
                                <p:cTn id="36" presetID="22" presetClass="entr" presetSubtype="8" fill="hold" nodeType="after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wipe(left)">
                                      <p:cBhvr>
                                        <p:cTn id="38" dur="500"/>
                                        <p:tgtEl>
                                          <p:spTgt spid="88"/>
                                        </p:tgtEl>
                                      </p:cBhvr>
                                    </p:animEffect>
                                  </p:childTnLst>
                                </p:cTn>
                              </p:par>
                            </p:childTnLst>
                          </p:cTn>
                        </p:par>
                        <p:par>
                          <p:cTn id="39" fill="hold">
                            <p:stCondLst>
                              <p:cond delay="4100"/>
                            </p:stCondLst>
                            <p:childTnLst>
                              <p:par>
                                <p:cTn id="40" presetID="22" presetClass="entr" presetSubtype="4"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par>
                          <p:cTn id="43" fill="hold">
                            <p:stCondLst>
                              <p:cond delay="4600"/>
                            </p:stCondLst>
                            <p:childTnLst>
                              <p:par>
                                <p:cTn id="44" presetID="22" presetClass="entr" presetSubtype="4" fill="hold" nodeType="after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wipe(down)">
                                      <p:cBhvr>
                                        <p:cTn id="46" dur="500"/>
                                        <p:tgtEl>
                                          <p:spTgt spid="92"/>
                                        </p:tgtEl>
                                      </p:cBhvr>
                                    </p:animEffect>
                                  </p:childTnLst>
                                </p:cTn>
                              </p:par>
                            </p:childTnLst>
                          </p:cTn>
                        </p:par>
                        <p:par>
                          <p:cTn id="47" fill="hold">
                            <p:stCondLst>
                              <p:cond delay="5100"/>
                            </p:stCondLst>
                            <p:childTnLst>
                              <p:par>
                                <p:cTn id="48" presetID="22" presetClass="entr" presetSubtype="1" fill="hold" nodeType="after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wipe(up)">
                                      <p:cBhvr>
                                        <p:cTn id="50" dur="500"/>
                                        <p:tgtEl>
                                          <p:spTgt spid="101"/>
                                        </p:tgtEl>
                                      </p:cBhvr>
                                    </p:animEffect>
                                  </p:childTnLst>
                                </p:cTn>
                              </p:par>
                            </p:childTnLst>
                          </p:cTn>
                        </p:par>
                        <p:par>
                          <p:cTn id="51" fill="hold">
                            <p:stCondLst>
                              <p:cond delay="5600"/>
                            </p:stCondLst>
                            <p:childTnLst>
                              <p:par>
                                <p:cTn id="52" presetID="10" presetClass="entr" presetSubtype="0" fill="hold" nodeType="after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fade">
                                      <p:cBhvr>
                                        <p:cTn id="54" dur="500"/>
                                        <p:tgtEl>
                                          <p:spTgt spid="122"/>
                                        </p:tgtEl>
                                      </p:cBhvr>
                                    </p:animEffect>
                                  </p:childTnLst>
                                </p:cTn>
                              </p:par>
                            </p:childTnLst>
                          </p:cTn>
                        </p:par>
                        <p:par>
                          <p:cTn id="55" fill="hold">
                            <p:stCondLst>
                              <p:cond delay="6100"/>
                            </p:stCondLst>
                            <p:childTnLst>
                              <p:par>
                                <p:cTn id="56" presetID="2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par>
                          <p:cTn id="59" fill="hold">
                            <p:stCondLst>
                              <p:cond delay="6600"/>
                            </p:stCondLst>
                            <p:childTnLst>
                              <p:par>
                                <p:cTn id="60" presetID="22" presetClass="entr" presetSubtype="1" fill="hold" nodeType="after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wipe(up)">
                                      <p:cBhvr>
                                        <p:cTn id="62" dur="500"/>
                                        <p:tgtEl>
                                          <p:spTgt spid="98"/>
                                        </p:tgtEl>
                                      </p:cBhvr>
                                    </p:animEffect>
                                  </p:childTnLst>
                                </p:cTn>
                              </p:par>
                            </p:childTnLst>
                          </p:cTn>
                        </p:par>
                        <p:par>
                          <p:cTn id="63" fill="hold">
                            <p:stCondLst>
                              <p:cond delay="7100"/>
                            </p:stCondLst>
                            <p:childTnLst>
                              <p:par>
                                <p:cTn id="64" presetID="22" presetClass="entr" presetSubtype="1"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wipe(up)">
                                      <p:cBhvr>
                                        <p:cTn id="66" dur="500"/>
                                        <p:tgtEl>
                                          <p:spTgt spid="108"/>
                                        </p:tgtEl>
                                      </p:cBhvr>
                                    </p:animEffect>
                                  </p:childTnLst>
                                </p:cTn>
                              </p:par>
                            </p:childTnLst>
                          </p:cTn>
                        </p:par>
                        <p:par>
                          <p:cTn id="67" fill="hold">
                            <p:stCondLst>
                              <p:cond delay="7600"/>
                            </p:stCondLst>
                            <p:childTnLst>
                              <p:par>
                                <p:cTn id="68" presetID="10" presetClass="entr" presetSubtype="0" fill="hold" nodeType="afterEffect">
                                  <p:stCondLst>
                                    <p:cond delay="0"/>
                                  </p:stCondLst>
                                  <p:childTnLst>
                                    <p:set>
                                      <p:cBhvr>
                                        <p:cTn id="69" dur="1" fill="hold">
                                          <p:stCondLst>
                                            <p:cond delay="0"/>
                                          </p:stCondLst>
                                        </p:cTn>
                                        <p:tgtEl>
                                          <p:spTgt spid="127"/>
                                        </p:tgtEl>
                                        <p:attrNameLst>
                                          <p:attrName>style.visibility</p:attrName>
                                        </p:attrNameLst>
                                      </p:cBhvr>
                                      <p:to>
                                        <p:strVal val="visible"/>
                                      </p:to>
                                    </p:set>
                                    <p:animEffect transition="in" filter="fade">
                                      <p:cBhvr>
                                        <p:cTn id="70" dur="500"/>
                                        <p:tgtEl>
                                          <p:spTgt spid="127"/>
                                        </p:tgtEl>
                                      </p:cBhvr>
                                    </p:animEffect>
                                  </p:childTnLst>
                                </p:cTn>
                              </p:par>
                            </p:childTnLst>
                          </p:cTn>
                        </p:par>
                        <p:par>
                          <p:cTn id="71" fill="hold">
                            <p:stCondLst>
                              <p:cond delay="8100"/>
                            </p:stCondLst>
                            <p:childTnLst>
                              <p:par>
                                <p:cTn id="72" presetID="22" presetClass="entr" presetSubtype="4"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00"/>
                                        <p:tgtEl>
                                          <p:spTgt spid="11"/>
                                        </p:tgtEl>
                                      </p:cBhvr>
                                    </p:animEffect>
                                  </p:childTnLst>
                                </p:cTn>
                              </p:par>
                            </p:childTnLst>
                          </p:cTn>
                        </p:par>
                        <p:par>
                          <p:cTn id="75" fill="hold">
                            <p:stCondLst>
                              <p:cond delay="8600"/>
                            </p:stCondLst>
                            <p:childTnLst>
                              <p:par>
                                <p:cTn id="76" presetID="22" presetClass="entr" presetSubtype="1"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up)">
                                      <p:cBhvr>
                                        <p:cTn id="78" dur="500"/>
                                        <p:tgtEl>
                                          <p:spTgt spid="95"/>
                                        </p:tgtEl>
                                      </p:cBhvr>
                                    </p:animEffect>
                                  </p:childTnLst>
                                </p:cTn>
                              </p:par>
                            </p:childTnLst>
                          </p:cTn>
                        </p:par>
                        <p:par>
                          <p:cTn id="79" fill="hold">
                            <p:stCondLst>
                              <p:cond delay="9100"/>
                            </p:stCondLst>
                            <p:childTnLst>
                              <p:par>
                                <p:cTn id="80" presetID="22" presetClass="entr" presetSubtype="1"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up)">
                                      <p:cBhvr>
                                        <p:cTn id="82" dur="500"/>
                                        <p:tgtEl>
                                          <p:spTgt spid="115"/>
                                        </p:tgtEl>
                                      </p:cBhvr>
                                    </p:animEffect>
                                  </p:childTnLst>
                                </p:cTn>
                              </p:par>
                            </p:childTnLst>
                          </p:cTn>
                        </p:par>
                        <p:par>
                          <p:cTn id="83" fill="hold">
                            <p:stCondLst>
                              <p:cond delay="9600"/>
                            </p:stCondLst>
                            <p:childTnLst>
                              <p:par>
                                <p:cTn id="84" presetID="10" presetClass="entr" presetSubtype="0" fill="hold" nodeType="afterEffect">
                                  <p:stCondLst>
                                    <p:cond delay="0"/>
                                  </p:stCondLst>
                                  <p:childTnLst>
                                    <p:set>
                                      <p:cBhvr>
                                        <p:cTn id="85" dur="1" fill="hold">
                                          <p:stCondLst>
                                            <p:cond delay="0"/>
                                          </p:stCondLst>
                                        </p:cTn>
                                        <p:tgtEl>
                                          <p:spTgt spid="130"/>
                                        </p:tgtEl>
                                        <p:attrNameLst>
                                          <p:attrName>style.visibility</p:attrName>
                                        </p:attrNameLst>
                                      </p:cBhvr>
                                      <p:to>
                                        <p:strVal val="visible"/>
                                      </p:to>
                                    </p:set>
                                    <p:animEffect transition="in" filter="fade">
                                      <p:cBhvr>
                                        <p:cTn id="8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1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rgbClr val="01ACBE"/>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01ACBE"/>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8" name="圆角矩形 7"/>
          <p:cNvSpPr/>
          <p:nvPr/>
        </p:nvSpPr>
        <p:spPr>
          <a:xfrm>
            <a:off x="1261874" y="1291241"/>
            <a:ext cx="1386401" cy="3176694"/>
          </a:xfrm>
          <a:prstGeom prst="roundRect">
            <a:avLst>
              <a:gd name="adj" fmla="val 50000"/>
            </a:avLst>
          </a:prstGeom>
          <a:gradFill>
            <a:gsLst>
              <a:gs pos="0">
                <a:srgbClr val="F3F3F3"/>
              </a:gs>
              <a:gs pos="42000">
                <a:srgbClr val="F1F1F1"/>
              </a:gs>
              <a:gs pos="19000">
                <a:srgbClr val="FBFBFB"/>
              </a:gs>
              <a:gs pos="100000">
                <a:srgbClr val="E6E6E6"/>
              </a:gs>
              <a:gs pos="71000">
                <a:srgbClr val="E6E6E6"/>
              </a:gs>
            </a:gsLst>
            <a:lin ang="0" scaled="0"/>
          </a:gra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圆角矩形 8"/>
          <p:cNvSpPr/>
          <p:nvPr/>
        </p:nvSpPr>
        <p:spPr>
          <a:xfrm>
            <a:off x="2992703" y="1291241"/>
            <a:ext cx="1386401" cy="3176694"/>
          </a:xfrm>
          <a:prstGeom prst="roundRect">
            <a:avLst>
              <a:gd name="adj" fmla="val 50000"/>
            </a:avLst>
          </a:prstGeom>
          <a:gradFill>
            <a:gsLst>
              <a:gs pos="0">
                <a:srgbClr val="F3F3F3"/>
              </a:gs>
              <a:gs pos="42000">
                <a:srgbClr val="F1F1F1"/>
              </a:gs>
              <a:gs pos="19000">
                <a:srgbClr val="FBFBFB"/>
              </a:gs>
              <a:gs pos="100000">
                <a:srgbClr val="E6E6E6"/>
              </a:gs>
              <a:gs pos="71000">
                <a:srgbClr val="E6E6E6"/>
              </a:gs>
            </a:gsLst>
            <a:lin ang="0" scaled="0"/>
          </a:gra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圆角矩形 9"/>
          <p:cNvSpPr/>
          <p:nvPr/>
        </p:nvSpPr>
        <p:spPr>
          <a:xfrm>
            <a:off x="4744214" y="1291241"/>
            <a:ext cx="1386401" cy="3176694"/>
          </a:xfrm>
          <a:prstGeom prst="roundRect">
            <a:avLst>
              <a:gd name="adj" fmla="val 50000"/>
            </a:avLst>
          </a:prstGeom>
          <a:gradFill>
            <a:gsLst>
              <a:gs pos="0">
                <a:srgbClr val="F3F3F3"/>
              </a:gs>
              <a:gs pos="42000">
                <a:srgbClr val="F1F1F1"/>
              </a:gs>
              <a:gs pos="19000">
                <a:srgbClr val="FBFBFB"/>
              </a:gs>
              <a:gs pos="100000">
                <a:srgbClr val="E6E6E6"/>
              </a:gs>
              <a:gs pos="71000">
                <a:srgbClr val="E6E6E6"/>
              </a:gs>
            </a:gsLst>
            <a:lin ang="0" scaled="0"/>
          </a:gra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 name="圆角矩形 10"/>
          <p:cNvSpPr/>
          <p:nvPr/>
        </p:nvSpPr>
        <p:spPr>
          <a:xfrm>
            <a:off x="6495725" y="1291241"/>
            <a:ext cx="1386401" cy="3176694"/>
          </a:xfrm>
          <a:prstGeom prst="roundRect">
            <a:avLst>
              <a:gd name="adj" fmla="val 50000"/>
            </a:avLst>
          </a:prstGeom>
          <a:gradFill>
            <a:gsLst>
              <a:gs pos="0">
                <a:srgbClr val="F3F3F3"/>
              </a:gs>
              <a:gs pos="42000">
                <a:srgbClr val="F1F1F1"/>
              </a:gs>
              <a:gs pos="19000">
                <a:srgbClr val="FBFBFB"/>
              </a:gs>
              <a:gs pos="100000">
                <a:srgbClr val="E6E6E6"/>
              </a:gs>
              <a:gs pos="71000">
                <a:srgbClr val="E6E6E6"/>
              </a:gs>
            </a:gsLst>
            <a:lin ang="0" scaled="0"/>
          </a:gra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2" name="组合 11"/>
          <p:cNvGrpSpPr/>
          <p:nvPr/>
        </p:nvGrpSpPr>
        <p:grpSpPr>
          <a:xfrm>
            <a:off x="1406208" y="1432143"/>
            <a:ext cx="1097733" cy="1097733"/>
            <a:chOff x="1874944" y="1614249"/>
            <a:chExt cx="1463644" cy="1463644"/>
          </a:xfrm>
        </p:grpSpPr>
        <p:sp>
          <p:nvSpPr>
            <p:cNvPr id="13" name="椭圆 12"/>
            <p:cNvSpPr/>
            <p:nvPr/>
          </p:nvSpPr>
          <p:spPr>
            <a:xfrm>
              <a:off x="1874944" y="1614249"/>
              <a:ext cx="1463644" cy="1463644"/>
            </a:xfrm>
            <a:prstGeom prst="ellipse">
              <a:avLst/>
            </a:prstGeom>
            <a:solidFill>
              <a:srgbClr val="FFB850"/>
            </a:solidFill>
            <a:ln w="28575">
              <a:gradFill flip="none" rotWithShape="1">
                <a:gsLst>
                  <a:gs pos="0">
                    <a:srgbClr val="D3D3D3"/>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4" name="组合 13"/>
            <p:cNvGrpSpPr/>
            <p:nvPr/>
          </p:nvGrpSpPr>
          <p:grpSpPr>
            <a:xfrm>
              <a:off x="1979318" y="1718623"/>
              <a:ext cx="1254894" cy="1254894"/>
              <a:chOff x="4926840" y="1732375"/>
              <a:chExt cx="1656097" cy="1656098"/>
            </a:xfrm>
          </p:grpSpPr>
          <p:sp>
            <p:nvSpPr>
              <p:cNvPr id="18" name="任意多边形 17"/>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50800" dist="254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p>
            </p:txBody>
          </p:sp>
          <p:sp>
            <p:nvSpPr>
              <p:cNvPr id="19" name="椭圆 18"/>
              <p:cNvSpPr/>
              <p:nvPr/>
            </p:nvSpPr>
            <p:spPr>
              <a:xfrm>
                <a:off x="5189938" y="1995474"/>
                <a:ext cx="1129900" cy="1129900"/>
              </a:xfrm>
              <a:prstGeom prst="ellipse">
                <a:avLst/>
              </a:prstGeom>
              <a:solidFill>
                <a:srgbClr val="FFB850"/>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0" name="椭圆 19"/>
              <p:cNvSpPr/>
              <p:nvPr/>
            </p:nvSpPr>
            <p:spPr>
              <a:xfrm>
                <a:off x="5290509" y="2100373"/>
                <a:ext cx="928760" cy="928759"/>
              </a:xfrm>
              <a:prstGeom prst="ellipse">
                <a:avLst/>
              </a:prstGeom>
              <a:gradFill>
                <a:gsLst>
                  <a:gs pos="0">
                    <a:srgbClr val="F3F3F3"/>
                  </a:gs>
                  <a:gs pos="42000">
                    <a:srgbClr val="F1F1F1"/>
                  </a:gs>
                  <a:gs pos="19000">
                    <a:srgbClr val="FBFBFB"/>
                  </a:gs>
                  <a:gs pos="100000">
                    <a:srgbClr val="E6E6E6"/>
                  </a:gs>
                  <a:gs pos="71000">
                    <a:srgbClr val="E6E6E6"/>
                  </a:gs>
                </a:gsLst>
                <a:lin ang="0" scaled="0"/>
              </a:gradFill>
              <a:ln w="1905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5" name="组合 14"/>
            <p:cNvGrpSpPr/>
            <p:nvPr/>
          </p:nvGrpSpPr>
          <p:grpSpPr>
            <a:xfrm>
              <a:off x="2106705" y="2044972"/>
              <a:ext cx="1000117" cy="632973"/>
              <a:chOff x="4123036" y="1134371"/>
              <a:chExt cx="1000117" cy="632973"/>
            </a:xfrm>
          </p:grpSpPr>
          <p:sp>
            <p:nvSpPr>
              <p:cNvPr id="16" name="文本框 15"/>
              <p:cNvSpPr txBox="1"/>
              <p:nvPr/>
            </p:nvSpPr>
            <p:spPr>
              <a:xfrm>
                <a:off x="4123036" y="1134371"/>
                <a:ext cx="1000117" cy="553998"/>
              </a:xfrm>
              <a:prstGeom prst="rect">
                <a:avLst/>
              </a:prstGeom>
              <a:noFill/>
            </p:spPr>
            <p:txBody>
              <a:bodyPr wrap="square" rtlCol="0">
                <a:spAutoFit/>
              </a:bodyPr>
              <a:lstStyle/>
              <a:p>
                <a:pPr algn="ctr"/>
                <a:r>
                  <a:rPr lang="en-US" altLang="zh-CN" sz="2100" dirty="0">
                    <a:solidFill>
                      <a:srgbClr val="FFB850"/>
                    </a:solidFill>
                    <a:latin typeface="Impact" panose="020B0806030902050204" pitchFamily="34" charset="0"/>
                  </a:rPr>
                  <a:t>01</a:t>
                </a:r>
                <a:endParaRPr lang="zh-CN" altLang="en-US" sz="2100" dirty="0">
                  <a:solidFill>
                    <a:srgbClr val="FFB850"/>
                  </a:solidFill>
                  <a:latin typeface="Impact" panose="020B0806030902050204" pitchFamily="34" charset="0"/>
                </a:endParaRPr>
              </a:p>
            </p:txBody>
          </p:sp>
          <p:sp>
            <p:nvSpPr>
              <p:cNvPr id="17" name="文本框 16"/>
              <p:cNvSpPr txBox="1"/>
              <p:nvPr/>
            </p:nvSpPr>
            <p:spPr>
              <a:xfrm>
                <a:off x="4200032" y="1490345"/>
                <a:ext cx="895896" cy="276999"/>
              </a:xfrm>
              <a:prstGeom prst="rect">
                <a:avLst/>
              </a:prstGeom>
              <a:noFill/>
            </p:spPr>
            <p:txBody>
              <a:bodyPr wrap="square" rtlCol="0">
                <a:spAutoFit/>
              </a:bodyPr>
              <a:lstStyle/>
              <a:p>
                <a:pPr algn="ctr"/>
                <a:r>
                  <a:rPr lang="en-US" altLang="zh-CN" sz="750" dirty="0">
                    <a:solidFill>
                      <a:srgbClr val="FFB850"/>
                    </a:solidFill>
                    <a:latin typeface="LiHei Pro" panose="020B0500000000000000" pitchFamily="34" charset="-122"/>
                    <a:ea typeface="LiHei Pro" panose="020B0500000000000000" pitchFamily="34" charset="-122"/>
                  </a:rPr>
                  <a:t>OPTION</a:t>
                </a:r>
                <a:endParaRPr lang="zh-CN" altLang="en-US" sz="750" dirty="0">
                  <a:solidFill>
                    <a:srgbClr val="FFB850"/>
                  </a:solidFill>
                  <a:latin typeface="LiHei Pro" panose="020B0500000000000000" pitchFamily="34" charset="-122"/>
                  <a:ea typeface="LiHei Pro" panose="020B0500000000000000" pitchFamily="34" charset="-122"/>
                </a:endParaRPr>
              </a:p>
            </p:txBody>
          </p:sp>
        </p:grpSp>
      </p:grpSp>
      <p:grpSp>
        <p:nvGrpSpPr>
          <p:cNvPr id="21" name="组合 20"/>
          <p:cNvGrpSpPr/>
          <p:nvPr/>
        </p:nvGrpSpPr>
        <p:grpSpPr>
          <a:xfrm>
            <a:off x="3137037" y="3239174"/>
            <a:ext cx="1097733" cy="1097733"/>
            <a:chOff x="4182716" y="4023624"/>
            <a:chExt cx="1463644" cy="1463644"/>
          </a:xfrm>
        </p:grpSpPr>
        <p:sp>
          <p:nvSpPr>
            <p:cNvPr id="22" name="椭圆 21"/>
            <p:cNvSpPr/>
            <p:nvPr/>
          </p:nvSpPr>
          <p:spPr>
            <a:xfrm>
              <a:off x="4182716" y="4023624"/>
              <a:ext cx="1463644" cy="1463644"/>
            </a:xfrm>
            <a:prstGeom prst="ellipse">
              <a:avLst/>
            </a:prstGeom>
            <a:solidFill>
              <a:srgbClr val="01ACBE"/>
            </a:solidFill>
            <a:ln w="28575">
              <a:gradFill flip="none" rotWithShape="1">
                <a:gsLst>
                  <a:gs pos="0">
                    <a:srgbClr val="D3D3D3"/>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23" name="组合 22"/>
            <p:cNvGrpSpPr/>
            <p:nvPr/>
          </p:nvGrpSpPr>
          <p:grpSpPr>
            <a:xfrm>
              <a:off x="4287090" y="4127998"/>
              <a:ext cx="1254894" cy="1254894"/>
              <a:chOff x="4926840" y="1732375"/>
              <a:chExt cx="1656097" cy="1656098"/>
            </a:xfrm>
          </p:grpSpPr>
          <p:sp>
            <p:nvSpPr>
              <p:cNvPr id="27" name="任意多边形 2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50800" dist="254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p>
            </p:txBody>
          </p:sp>
          <p:sp>
            <p:nvSpPr>
              <p:cNvPr id="28" name="椭圆 27"/>
              <p:cNvSpPr/>
              <p:nvPr/>
            </p:nvSpPr>
            <p:spPr>
              <a:xfrm>
                <a:off x="5189938" y="1995474"/>
                <a:ext cx="1129900" cy="1129900"/>
              </a:xfrm>
              <a:prstGeom prst="ellipse">
                <a:avLst/>
              </a:prstGeom>
              <a:solidFill>
                <a:srgbClr val="01ACBE"/>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9" name="椭圆 28"/>
              <p:cNvSpPr/>
              <p:nvPr/>
            </p:nvSpPr>
            <p:spPr>
              <a:xfrm>
                <a:off x="5290509" y="2100373"/>
                <a:ext cx="928760" cy="928759"/>
              </a:xfrm>
              <a:prstGeom prst="ellipse">
                <a:avLst/>
              </a:prstGeom>
              <a:gradFill>
                <a:gsLst>
                  <a:gs pos="0">
                    <a:srgbClr val="F3F3F3"/>
                  </a:gs>
                  <a:gs pos="42000">
                    <a:srgbClr val="F1F1F1"/>
                  </a:gs>
                  <a:gs pos="19000">
                    <a:srgbClr val="FBFBFB"/>
                  </a:gs>
                  <a:gs pos="100000">
                    <a:srgbClr val="E6E6E6"/>
                  </a:gs>
                  <a:gs pos="71000">
                    <a:srgbClr val="E6E6E6"/>
                  </a:gs>
                </a:gsLst>
                <a:lin ang="0" scaled="0"/>
              </a:gradFill>
              <a:ln w="1905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4" name="组合 23"/>
            <p:cNvGrpSpPr/>
            <p:nvPr/>
          </p:nvGrpSpPr>
          <p:grpSpPr>
            <a:xfrm>
              <a:off x="4414477" y="4454347"/>
              <a:ext cx="1000117" cy="632973"/>
              <a:chOff x="4123036" y="1134371"/>
              <a:chExt cx="1000117" cy="632973"/>
            </a:xfrm>
          </p:grpSpPr>
          <p:sp>
            <p:nvSpPr>
              <p:cNvPr id="25" name="文本框 24"/>
              <p:cNvSpPr txBox="1"/>
              <p:nvPr/>
            </p:nvSpPr>
            <p:spPr>
              <a:xfrm>
                <a:off x="4123036" y="1134371"/>
                <a:ext cx="1000117" cy="553998"/>
              </a:xfrm>
              <a:prstGeom prst="rect">
                <a:avLst/>
              </a:prstGeom>
              <a:noFill/>
            </p:spPr>
            <p:txBody>
              <a:bodyPr wrap="square" rtlCol="0">
                <a:spAutoFit/>
              </a:bodyPr>
              <a:lstStyle/>
              <a:p>
                <a:pPr algn="ctr"/>
                <a:r>
                  <a:rPr lang="en-US" altLang="zh-CN" sz="2100" dirty="0">
                    <a:solidFill>
                      <a:srgbClr val="01ACBE"/>
                    </a:solidFill>
                    <a:latin typeface="Impact" panose="020B0806030902050204" pitchFamily="34" charset="0"/>
                  </a:rPr>
                  <a:t>02</a:t>
                </a:r>
                <a:endParaRPr lang="zh-CN" altLang="en-US" sz="2100" dirty="0">
                  <a:solidFill>
                    <a:srgbClr val="01ACBE"/>
                  </a:solidFill>
                  <a:latin typeface="Impact" panose="020B0806030902050204" pitchFamily="34" charset="0"/>
                </a:endParaRPr>
              </a:p>
            </p:txBody>
          </p:sp>
          <p:sp>
            <p:nvSpPr>
              <p:cNvPr id="26" name="文本框 25"/>
              <p:cNvSpPr txBox="1"/>
              <p:nvPr/>
            </p:nvSpPr>
            <p:spPr>
              <a:xfrm>
                <a:off x="4200032" y="1490345"/>
                <a:ext cx="895896" cy="276999"/>
              </a:xfrm>
              <a:prstGeom prst="rect">
                <a:avLst/>
              </a:prstGeom>
              <a:noFill/>
            </p:spPr>
            <p:txBody>
              <a:bodyPr wrap="square" rtlCol="0">
                <a:spAutoFit/>
              </a:bodyPr>
              <a:lstStyle/>
              <a:p>
                <a:pPr algn="ctr"/>
                <a:r>
                  <a:rPr lang="en-US" altLang="zh-CN" sz="750" dirty="0">
                    <a:solidFill>
                      <a:srgbClr val="01ACBE"/>
                    </a:solidFill>
                    <a:latin typeface="LiHei Pro" panose="020B0500000000000000" pitchFamily="34" charset="-122"/>
                    <a:ea typeface="LiHei Pro" panose="020B0500000000000000" pitchFamily="34" charset="-122"/>
                  </a:rPr>
                  <a:t>OPTION</a:t>
                </a:r>
                <a:endParaRPr lang="zh-CN" altLang="en-US" sz="750" dirty="0">
                  <a:solidFill>
                    <a:srgbClr val="01ACBE"/>
                  </a:solidFill>
                  <a:latin typeface="LiHei Pro" panose="020B0500000000000000" pitchFamily="34" charset="-122"/>
                  <a:ea typeface="LiHei Pro" panose="020B0500000000000000" pitchFamily="34" charset="-122"/>
                </a:endParaRPr>
              </a:p>
            </p:txBody>
          </p:sp>
        </p:grpSp>
      </p:grpSp>
      <p:grpSp>
        <p:nvGrpSpPr>
          <p:cNvPr id="30" name="组合 29"/>
          <p:cNvGrpSpPr/>
          <p:nvPr/>
        </p:nvGrpSpPr>
        <p:grpSpPr>
          <a:xfrm>
            <a:off x="4888548" y="1432143"/>
            <a:ext cx="1097733" cy="1097733"/>
            <a:chOff x="6518064" y="1614249"/>
            <a:chExt cx="1463644" cy="1463644"/>
          </a:xfrm>
        </p:grpSpPr>
        <p:sp>
          <p:nvSpPr>
            <p:cNvPr id="31" name="椭圆 30"/>
            <p:cNvSpPr/>
            <p:nvPr/>
          </p:nvSpPr>
          <p:spPr>
            <a:xfrm>
              <a:off x="6518064" y="1614249"/>
              <a:ext cx="1463644" cy="1463644"/>
            </a:xfrm>
            <a:prstGeom prst="ellipse">
              <a:avLst/>
            </a:prstGeom>
            <a:solidFill>
              <a:srgbClr val="EB8585"/>
            </a:solidFill>
            <a:ln w="28575">
              <a:gradFill flip="none" rotWithShape="1">
                <a:gsLst>
                  <a:gs pos="0">
                    <a:srgbClr val="D3D3D3"/>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32" name="组合 31"/>
            <p:cNvGrpSpPr/>
            <p:nvPr/>
          </p:nvGrpSpPr>
          <p:grpSpPr>
            <a:xfrm>
              <a:off x="6622438" y="1718623"/>
              <a:ext cx="1254894" cy="1254894"/>
              <a:chOff x="4926840" y="1732375"/>
              <a:chExt cx="1656097" cy="1656098"/>
            </a:xfrm>
          </p:grpSpPr>
          <p:sp>
            <p:nvSpPr>
              <p:cNvPr id="36" name="任意多边形 3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50800" dist="254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p>
            </p:txBody>
          </p:sp>
          <p:sp>
            <p:nvSpPr>
              <p:cNvPr id="37" name="椭圆 36"/>
              <p:cNvSpPr/>
              <p:nvPr/>
            </p:nvSpPr>
            <p:spPr>
              <a:xfrm>
                <a:off x="5189938" y="1995474"/>
                <a:ext cx="1129900" cy="1129900"/>
              </a:xfrm>
              <a:prstGeom prst="ellipse">
                <a:avLst/>
              </a:prstGeom>
              <a:solidFill>
                <a:srgbClr val="EB8585"/>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8" name="椭圆 37"/>
              <p:cNvSpPr/>
              <p:nvPr/>
            </p:nvSpPr>
            <p:spPr>
              <a:xfrm>
                <a:off x="5290509" y="2100373"/>
                <a:ext cx="928760" cy="928759"/>
              </a:xfrm>
              <a:prstGeom prst="ellipse">
                <a:avLst/>
              </a:prstGeom>
              <a:gradFill>
                <a:gsLst>
                  <a:gs pos="0">
                    <a:srgbClr val="F3F3F3"/>
                  </a:gs>
                  <a:gs pos="42000">
                    <a:srgbClr val="F1F1F1"/>
                  </a:gs>
                  <a:gs pos="19000">
                    <a:srgbClr val="FBFBFB"/>
                  </a:gs>
                  <a:gs pos="100000">
                    <a:srgbClr val="E6E6E6"/>
                  </a:gs>
                  <a:gs pos="71000">
                    <a:srgbClr val="E6E6E6"/>
                  </a:gs>
                </a:gsLst>
                <a:lin ang="0" scaled="0"/>
              </a:gradFill>
              <a:ln w="1905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3" name="组合 32"/>
            <p:cNvGrpSpPr/>
            <p:nvPr/>
          </p:nvGrpSpPr>
          <p:grpSpPr>
            <a:xfrm>
              <a:off x="6743990" y="2052598"/>
              <a:ext cx="1000117" cy="632973"/>
              <a:chOff x="4123036" y="1134371"/>
              <a:chExt cx="1000117" cy="632973"/>
            </a:xfrm>
          </p:grpSpPr>
          <p:sp>
            <p:nvSpPr>
              <p:cNvPr id="34" name="文本框 33"/>
              <p:cNvSpPr txBox="1"/>
              <p:nvPr/>
            </p:nvSpPr>
            <p:spPr>
              <a:xfrm>
                <a:off x="4123036" y="1134371"/>
                <a:ext cx="1000117" cy="553998"/>
              </a:xfrm>
              <a:prstGeom prst="rect">
                <a:avLst/>
              </a:prstGeom>
              <a:noFill/>
            </p:spPr>
            <p:txBody>
              <a:bodyPr wrap="square" rtlCol="0">
                <a:spAutoFit/>
              </a:bodyPr>
              <a:lstStyle/>
              <a:p>
                <a:pPr algn="ctr"/>
                <a:r>
                  <a:rPr lang="en-US" altLang="zh-CN" sz="2100" dirty="0">
                    <a:solidFill>
                      <a:srgbClr val="EB8585"/>
                    </a:solidFill>
                    <a:latin typeface="Impact" panose="020B0806030902050204" pitchFamily="34" charset="0"/>
                  </a:rPr>
                  <a:t>03</a:t>
                </a:r>
                <a:endParaRPr lang="zh-CN" altLang="en-US" sz="2100" dirty="0">
                  <a:solidFill>
                    <a:srgbClr val="EB8585"/>
                  </a:solidFill>
                  <a:latin typeface="Impact" panose="020B0806030902050204" pitchFamily="34" charset="0"/>
                </a:endParaRPr>
              </a:p>
            </p:txBody>
          </p:sp>
          <p:sp>
            <p:nvSpPr>
              <p:cNvPr id="35" name="文本框 34"/>
              <p:cNvSpPr txBox="1"/>
              <p:nvPr/>
            </p:nvSpPr>
            <p:spPr>
              <a:xfrm>
                <a:off x="4200032" y="1490345"/>
                <a:ext cx="895896" cy="276999"/>
              </a:xfrm>
              <a:prstGeom prst="rect">
                <a:avLst/>
              </a:prstGeom>
              <a:noFill/>
            </p:spPr>
            <p:txBody>
              <a:bodyPr wrap="square" rtlCol="0">
                <a:spAutoFit/>
              </a:bodyPr>
              <a:lstStyle/>
              <a:p>
                <a:pPr algn="ctr"/>
                <a:r>
                  <a:rPr lang="en-US" altLang="zh-CN" sz="750" dirty="0">
                    <a:solidFill>
                      <a:srgbClr val="EB8585"/>
                    </a:solidFill>
                    <a:latin typeface="LiHei Pro" panose="020B0500000000000000" pitchFamily="34" charset="-122"/>
                    <a:ea typeface="LiHei Pro" panose="020B0500000000000000" pitchFamily="34" charset="-122"/>
                  </a:rPr>
                  <a:t>OPTION</a:t>
                </a:r>
                <a:endParaRPr lang="zh-CN" altLang="en-US" sz="750" dirty="0">
                  <a:solidFill>
                    <a:srgbClr val="EB8585"/>
                  </a:solidFill>
                  <a:latin typeface="LiHei Pro" panose="020B0500000000000000" pitchFamily="34" charset="-122"/>
                  <a:ea typeface="LiHei Pro" panose="020B0500000000000000" pitchFamily="34" charset="-122"/>
                </a:endParaRPr>
              </a:p>
            </p:txBody>
          </p:sp>
        </p:grpSp>
      </p:grpSp>
      <p:grpSp>
        <p:nvGrpSpPr>
          <p:cNvPr id="39" name="组合 38"/>
          <p:cNvGrpSpPr/>
          <p:nvPr/>
        </p:nvGrpSpPr>
        <p:grpSpPr>
          <a:xfrm>
            <a:off x="6640059" y="3239174"/>
            <a:ext cx="1097733" cy="1097733"/>
            <a:chOff x="8853412" y="4023624"/>
            <a:chExt cx="1463644" cy="1463644"/>
          </a:xfrm>
        </p:grpSpPr>
        <p:sp>
          <p:nvSpPr>
            <p:cNvPr id="40" name="椭圆 39"/>
            <p:cNvSpPr/>
            <p:nvPr/>
          </p:nvSpPr>
          <p:spPr>
            <a:xfrm>
              <a:off x="8853412" y="4023624"/>
              <a:ext cx="1463644" cy="1463644"/>
            </a:xfrm>
            <a:prstGeom prst="ellipse">
              <a:avLst/>
            </a:prstGeom>
            <a:solidFill>
              <a:srgbClr val="663A77"/>
            </a:solidFill>
            <a:ln w="28575">
              <a:gradFill flip="none" rotWithShape="1">
                <a:gsLst>
                  <a:gs pos="0">
                    <a:srgbClr val="D3D3D3"/>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41" name="组合 40"/>
            <p:cNvGrpSpPr/>
            <p:nvPr/>
          </p:nvGrpSpPr>
          <p:grpSpPr>
            <a:xfrm>
              <a:off x="8957786" y="4127998"/>
              <a:ext cx="1254894" cy="1254894"/>
              <a:chOff x="4926840" y="1732375"/>
              <a:chExt cx="1656097" cy="1656098"/>
            </a:xfrm>
          </p:grpSpPr>
          <p:sp>
            <p:nvSpPr>
              <p:cNvPr id="51" name="任意多边形 50"/>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50800" dist="254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p>
            </p:txBody>
          </p:sp>
          <p:sp>
            <p:nvSpPr>
              <p:cNvPr id="52" name="椭圆 51"/>
              <p:cNvSpPr/>
              <p:nvPr/>
            </p:nvSpPr>
            <p:spPr>
              <a:xfrm>
                <a:off x="5189938" y="1995474"/>
                <a:ext cx="1129900" cy="1129900"/>
              </a:xfrm>
              <a:prstGeom prst="ellipse">
                <a:avLst/>
              </a:prstGeom>
              <a:solidFill>
                <a:srgbClr val="663A77"/>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3" name="椭圆 52"/>
              <p:cNvSpPr/>
              <p:nvPr/>
            </p:nvSpPr>
            <p:spPr>
              <a:xfrm>
                <a:off x="5290509" y="2100373"/>
                <a:ext cx="928760" cy="928759"/>
              </a:xfrm>
              <a:prstGeom prst="ellipse">
                <a:avLst/>
              </a:prstGeom>
              <a:gradFill>
                <a:gsLst>
                  <a:gs pos="0">
                    <a:srgbClr val="F3F3F3"/>
                  </a:gs>
                  <a:gs pos="42000">
                    <a:srgbClr val="F1F1F1"/>
                  </a:gs>
                  <a:gs pos="19000">
                    <a:srgbClr val="FBFBFB"/>
                  </a:gs>
                  <a:gs pos="100000">
                    <a:srgbClr val="E6E6E6"/>
                  </a:gs>
                  <a:gs pos="71000">
                    <a:srgbClr val="E6E6E6"/>
                  </a:gs>
                </a:gsLst>
                <a:lin ang="0" scaled="0"/>
              </a:gradFill>
              <a:ln w="1905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42" name="组合 41"/>
            <p:cNvGrpSpPr/>
            <p:nvPr/>
          </p:nvGrpSpPr>
          <p:grpSpPr>
            <a:xfrm>
              <a:off x="9085173" y="4454347"/>
              <a:ext cx="1000117" cy="632973"/>
              <a:chOff x="4123036" y="1134371"/>
              <a:chExt cx="1000117" cy="632973"/>
            </a:xfrm>
          </p:grpSpPr>
          <p:sp>
            <p:nvSpPr>
              <p:cNvPr id="49" name="文本框 48"/>
              <p:cNvSpPr txBox="1"/>
              <p:nvPr/>
            </p:nvSpPr>
            <p:spPr>
              <a:xfrm>
                <a:off x="4123036" y="1134371"/>
                <a:ext cx="1000117" cy="553998"/>
              </a:xfrm>
              <a:prstGeom prst="rect">
                <a:avLst/>
              </a:prstGeom>
              <a:noFill/>
            </p:spPr>
            <p:txBody>
              <a:bodyPr wrap="square" rtlCol="0">
                <a:spAutoFit/>
              </a:bodyPr>
              <a:lstStyle/>
              <a:p>
                <a:pPr algn="ctr"/>
                <a:r>
                  <a:rPr lang="en-US" altLang="zh-CN" sz="2100">
                    <a:solidFill>
                      <a:srgbClr val="663A77"/>
                    </a:solidFill>
                    <a:latin typeface="Impact" panose="020B0806030902050204" pitchFamily="34" charset="0"/>
                  </a:rPr>
                  <a:t>04</a:t>
                </a:r>
                <a:endParaRPr lang="zh-CN" altLang="en-US" sz="2100" dirty="0">
                  <a:solidFill>
                    <a:srgbClr val="663A77"/>
                  </a:solidFill>
                  <a:latin typeface="Impact" panose="020B0806030902050204" pitchFamily="34" charset="0"/>
                </a:endParaRPr>
              </a:p>
            </p:txBody>
          </p:sp>
          <p:sp>
            <p:nvSpPr>
              <p:cNvPr id="50" name="文本框 49"/>
              <p:cNvSpPr txBox="1"/>
              <p:nvPr/>
            </p:nvSpPr>
            <p:spPr>
              <a:xfrm>
                <a:off x="4200032" y="1490345"/>
                <a:ext cx="895896" cy="276999"/>
              </a:xfrm>
              <a:prstGeom prst="rect">
                <a:avLst/>
              </a:prstGeom>
              <a:noFill/>
            </p:spPr>
            <p:txBody>
              <a:bodyPr wrap="square" rtlCol="0">
                <a:spAutoFit/>
              </a:bodyPr>
              <a:lstStyle/>
              <a:p>
                <a:pPr algn="ctr"/>
                <a:r>
                  <a:rPr lang="en-US" altLang="zh-CN" sz="750" dirty="0">
                    <a:solidFill>
                      <a:srgbClr val="663A77"/>
                    </a:solidFill>
                    <a:latin typeface="LiHei Pro" panose="020B0500000000000000" pitchFamily="34" charset="-122"/>
                    <a:ea typeface="LiHei Pro" panose="020B0500000000000000" pitchFamily="34" charset="-122"/>
                  </a:rPr>
                  <a:t>OPTION</a:t>
                </a:r>
                <a:endParaRPr lang="zh-CN" altLang="en-US" sz="750" dirty="0">
                  <a:solidFill>
                    <a:srgbClr val="663A77"/>
                  </a:solidFill>
                  <a:latin typeface="LiHei Pro" panose="020B0500000000000000" pitchFamily="34" charset="-122"/>
                  <a:ea typeface="LiHei Pro" panose="020B0500000000000000" pitchFamily="34" charset="-122"/>
                </a:endParaRPr>
              </a:p>
            </p:txBody>
          </p:sp>
        </p:grpSp>
      </p:grpSp>
      <p:grpSp>
        <p:nvGrpSpPr>
          <p:cNvPr id="54" name="组合 53"/>
          <p:cNvGrpSpPr/>
          <p:nvPr/>
        </p:nvGrpSpPr>
        <p:grpSpPr>
          <a:xfrm>
            <a:off x="1308484" y="2677184"/>
            <a:ext cx="1335350" cy="895929"/>
            <a:chOff x="7488048" y="2621083"/>
            <a:chExt cx="1780467" cy="1194572"/>
          </a:xfrm>
        </p:grpSpPr>
        <p:sp>
          <p:nvSpPr>
            <p:cNvPr id="55" name="文本框 54"/>
            <p:cNvSpPr txBox="1"/>
            <p:nvPr/>
          </p:nvSpPr>
          <p:spPr>
            <a:xfrm>
              <a:off x="7488048" y="2621083"/>
              <a:ext cx="1780467" cy="430886"/>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56" name="文本框 55"/>
            <p:cNvSpPr txBox="1"/>
            <p:nvPr/>
          </p:nvSpPr>
          <p:spPr>
            <a:xfrm>
              <a:off x="7506385" y="2930798"/>
              <a:ext cx="1704572" cy="884857"/>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
        <p:nvSpPr>
          <p:cNvPr id="57" name="矩形 56"/>
          <p:cNvSpPr/>
          <p:nvPr/>
        </p:nvSpPr>
        <p:spPr>
          <a:xfrm>
            <a:off x="1362973" y="3715903"/>
            <a:ext cx="1182294" cy="26192"/>
          </a:xfrm>
          <a:prstGeom prst="rect">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8" name="文本框 57"/>
          <p:cNvSpPr txBox="1"/>
          <p:nvPr/>
        </p:nvSpPr>
        <p:spPr>
          <a:xfrm>
            <a:off x="1581548" y="3852168"/>
            <a:ext cx="750088" cy="461665"/>
          </a:xfrm>
          <a:prstGeom prst="rect">
            <a:avLst/>
          </a:prstGeom>
          <a:noFill/>
        </p:spPr>
        <p:txBody>
          <a:bodyPr wrap="square" rtlCol="0">
            <a:spAutoFit/>
          </a:bodyPr>
          <a:lstStyle/>
          <a:p>
            <a:pPr algn="ctr"/>
            <a:r>
              <a:rPr lang="en-US" altLang="zh-CN" sz="2400" dirty="0">
                <a:solidFill>
                  <a:srgbClr val="FFB850"/>
                </a:solidFill>
                <a:latin typeface="Impact" panose="020B0806030902050204" pitchFamily="34" charset="0"/>
              </a:rPr>
              <a:t>50</a:t>
            </a:r>
            <a:r>
              <a:rPr lang="en-US" altLang="zh-CN" sz="1500" dirty="0">
                <a:solidFill>
                  <a:srgbClr val="FFB850"/>
                </a:solidFill>
                <a:latin typeface="Impact" panose="020B0806030902050204" pitchFamily="34" charset="0"/>
              </a:rPr>
              <a:t>%</a:t>
            </a:r>
            <a:endParaRPr lang="zh-CN" altLang="en-US" sz="2400" dirty="0">
              <a:solidFill>
                <a:srgbClr val="FFB850"/>
              </a:solidFill>
              <a:latin typeface="Impact" panose="020B0806030902050204" pitchFamily="34" charset="0"/>
            </a:endParaRPr>
          </a:p>
        </p:txBody>
      </p:sp>
      <p:grpSp>
        <p:nvGrpSpPr>
          <p:cNvPr id="59" name="组合 58"/>
          <p:cNvGrpSpPr/>
          <p:nvPr/>
        </p:nvGrpSpPr>
        <p:grpSpPr>
          <a:xfrm>
            <a:off x="4793491" y="2677184"/>
            <a:ext cx="1335350" cy="895929"/>
            <a:chOff x="7488048" y="2621083"/>
            <a:chExt cx="1780467" cy="1194572"/>
          </a:xfrm>
        </p:grpSpPr>
        <p:sp>
          <p:nvSpPr>
            <p:cNvPr id="60" name="文本框 59"/>
            <p:cNvSpPr txBox="1"/>
            <p:nvPr/>
          </p:nvSpPr>
          <p:spPr>
            <a:xfrm>
              <a:off x="7488048" y="2621083"/>
              <a:ext cx="1780467" cy="430886"/>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61" name="文本框 60"/>
            <p:cNvSpPr txBox="1"/>
            <p:nvPr/>
          </p:nvSpPr>
          <p:spPr>
            <a:xfrm>
              <a:off x="7506385" y="2930798"/>
              <a:ext cx="1704572" cy="884857"/>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
        <p:nvSpPr>
          <p:cNvPr id="62" name="矩形 61"/>
          <p:cNvSpPr/>
          <p:nvPr/>
        </p:nvSpPr>
        <p:spPr>
          <a:xfrm>
            <a:off x="4847979" y="3715903"/>
            <a:ext cx="1182294" cy="26192"/>
          </a:xfrm>
          <a:prstGeom prst="rect">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3" name="文本框 62"/>
          <p:cNvSpPr txBox="1"/>
          <p:nvPr/>
        </p:nvSpPr>
        <p:spPr>
          <a:xfrm>
            <a:off x="5066554" y="3852168"/>
            <a:ext cx="750088" cy="461665"/>
          </a:xfrm>
          <a:prstGeom prst="rect">
            <a:avLst/>
          </a:prstGeom>
          <a:noFill/>
        </p:spPr>
        <p:txBody>
          <a:bodyPr wrap="square" rtlCol="0">
            <a:spAutoFit/>
          </a:bodyPr>
          <a:lstStyle/>
          <a:p>
            <a:pPr algn="ctr"/>
            <a:r>
              <a:rPr lang="en-US" altLang="zh-CN" sz="2400" dirty="0">
                <a:solidFill>
                  <a:srgbClr val="E87071"/>
                </a:solidFill>
                <a:latin typeface="Impact" panose="020B0806030902050204" pitchFamily="34" charset="0"/>
              </a:rPr>
              <a:t>70</a:t>
            </a:r>
            <a:r>
              <a:rPr lang="en-US" altLang="zh-CN" sz="1500" dirty="0">
                <a:solidFill>
                  <a:srgbClr val="E87071"/>
                </a:solidFill>
                <a:latin typeface="Impact" panose="020B0806030902050204" pitchFamily="34" charset="0"/>
              </a:rPr>
              <a:t>%</a:t>
            </a:r>
            <a:endParaRPr lang="zh-CN" altLang="en-US" sz="2400" dirty="0">
              <a:solidFill>
                <a:srgbClr val="E87071"/>
              </a:solidFill>
              <a:latin typeface="Impact" panose="020B0806030902050204" pitchFamily="34" charset="0"/>
            </a:endParaRPr>
          </a:p>
        </p:txBody>
      </p:sp>
      <p:grpSp>
        <p:nvGrpSpPr>
          <p:cNvPr id="64" name="组合 63"/>
          <p:cNvGrpSpPr/>
          <p:nvPr/>
        </p:nvGrpSpPr>
        <p:grpSpPr>
          <a:xfrm>
            <a:off x="3032602" y="2173311"/>
            <a:ext cx="1335350" cy="895929"/>
            <a:chOff x="7488048" y="2621083"/>
            <a:chExt cx="1780467" cy="1194572"/>
          </a:xfrm>
        </p:grpSpPr>
        <p:sp>
          <p:nvSpPr>
            <p:cNvPr id="65" name="文本框 64"/>
            <p:cNvSpPr txBox="1"/>
            <p:nvPr/>
          </p:nvSpPr>
          <p:spPr>
            <a:xfrm>
              <a:off x="7488048" y="2621083"/>
              <a:ext cx="1780467" cy="430886"/>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66" name="文本框 65"/>
            <p:cNvSpPr txBox="1"/>
            <p:nvPr/>
          </p:nvSpPr>
          <p:spPr>
            <a:xfrm>
              <a:off x="7506385" y="2930798"/>
              <a:ext cx="1704572" cy="884857"/>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
        <p:nvSpPr>
          <p:cNvPr id="67" name="矩形 66"/>
          <p:cNvSpPr/>
          <p:nvPr/>
        </p:nvSpPr>
        <p:spPr>
          <a:xfrm>
            <a:off x="3087091" y="2021405"/>
            <a:ext cx="1182294" cy="26192"/>
          </a:xfrm>
          <a:prstGeom prst="rect">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8" name="文本框 67"/>
          <p:cNvSpPr txBox="1"/>
          <p:nvPr/>
        </p:nvSpPr>
        <p:spPr>
          <a:xfrm>
            <a:off x="3305666" y="1523305"/>
            <a:ext cx="750088" cy="461665"/>
          </a:xfrm>
          <a:prstGeom prst="rect">
            <a:avLst/>
          </a:prstGeom>
          <a:noFill/>
        </p:spPr>
        <p:txBody>
          <a:bodyPr wrap="square" rtlCol="0">
            <a:spAutoFit/>
          </a:bodyPr>
          <a:lstStyle/>
          <a:p>
            <a:pPr algn="ctr"/>
            <a:r>
              <a:rPr lang="en-US" altLang="zh-CN" sz="2400" dirty="0">
                <a:solidFill>
                  <a:srgbClr val="01ACBE"/>
                </a:solidFill>
                <a:latin typeface="Impact" panose="020B0806030902050204" pitchFamily="34" charset="0"/>
              </a:rPr>
              <a:t>60</a:t>
            </a:r>
            <a:r>
              <a:rPr lang="en-US" altLang="zh-CN" sz="1500" dirty="0">
                <a:solidFill>
                  <a:srgbClr val="01ACBE"/>
                </a:solidFill>
                <a:latin typeface="Impact" panose="020B0806030902050204" pitchFamily="34" charset="0"/>
              </a:rPr>
              <a:t>%</a:t>
            </a:r>
            <a:endParaRPr lang="zh-CN" altLang="en-US" sz="2400" dirty="0">
              <a:solidFill>
                <a:srgbClr val="01ACBE"/>
              </a:solidFill>
              <a:latin typeface="Impact" panose="020B0806030902050204" pitchFamily="34" charset="0"/>
            </a:endParaRPr>
          </a:p>
        </p:txBody>
      </p:sp>
      <p:grpSp>
        <p:nvGrpSpPr>
          <p:cNvPr id="69" name="组合 68"/>
          <p:cNvGrpSpPr/>
          <p:nvPr/>
        </p:nvGrpSpPr>
        <p:grpSpPr>
          <a:xfrm>
            <a:off x="6536050" y="2173311"/>
            <a:ext cx="1335350" cy="895929"/>
            <a:chOff x="7488048" y="2621083"/>
            <a:chExt cx="1780467" cy="1194572"/>
          </a:xfrm>
        </p:grpSpPr>
        <p:sp>
          <p:nvSpPr>
            <p:cNvPr id="70" name="文本框 69"/>
            <p:cNvSpPr txBox="1"/>
            <p:nvPr/>
          </p:nvSpPr>
          <p:spPr>
            <a:xfrm>
              <a:off x="7488048" y="2621083"/>
              <a:ext cx="1780467" cy="430886"/>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71" name="文本框 70"/>
            <p:cNvSpPr txBox="1"/>
            <p:nvPr/>
          </p:nvSpPr>
          <p:spPr>
            <a:xfrm>
              <a:off x="7506385" y="2930798"/>
              <a:ext cx="1704572" cy="884857"/>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
        <p:nvSpPr>
          <p:cNvPr id="72" name="矩形 71"/>
          <p:cNvSpPr/>
          <p:nvPr/>
        </p:nvSpPr>
        <p:spPr>
          <a:xfrm>
            <a:off x="6590539" y="2021405"/>
            <a:ext cx="1182294" cy="26192"/>
          </a:xfrm>
          <a:prstGeom prst="rect">
            <a:avLst/>
          </a:prstGeom>
          <a:gradFill>
            <a:gsLst>
              <a:gs pos="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3" name="文本框 72"/>
          <p:cNvSpPr txBox="1"/>
          <p:nvPr/>
        </p:nvSpPr>
        <p:spPr>
          <a:xfrm>
            <a:off x="6809114" y="1523305"/>
            <a:ext cx="750088" cy="461665"/>
          </a:xfrm>
          <a:prstGeom prst="rect">
            <a:avLst/>
          </a:prstGeom>
          <a:noFill/>
        </p:spPr>
        <p:txBody>
          <a:bodyPr wrap="square" rtlCol="0">
            <a:spAutoFit/>
          </a:bodyPr>
          <a:lstStyle/>
          <a:p>
            <a:pPr algn="ctr"/>
            <a:r>
              <a:rPr lang="en-US" altLang="zh-CN" sz="2400" dirty="0">
                <a:solidFill>
                  <a:srgbClr val="663A77"/>
                </a:solidFill>
                <a:latin typeface="Impact" panose="020B0806030902050204" pitchFamily="34" charset="0"/>
              </a:rPr>
              <a:t>80</a:t>
            </a:r>
            <a:r>
              <a:rPr lang="en-US" altLang="zh-CN" sz="1500" dirty="0">
                <a:solidFill>
                  <a:srgbClr val="663A77"/>
                </a:solidFill>
                <a:latin typeface="Impact" panose="020B0806030902050204" pitchFamily="34" charset="0"/>
              </a:rPr>
              <a:t>%</a:t>
            </a:r>
            <a:endParaRPr lang="zh-CN" altLang="en-US" sz="2400" dirty="0">
              <a:solidFill>
                <a:srgbClr val="663A77"/>
              </a:solidFill>
              <a:latin typeface="Impact" panose="020B0806030902050204" pitchFamily="34" charset="0"/>
            </a:endParaRPr>
          </a:p>
        </p:txBody>
      </p:sp>
      <p:sp>
        <p:nvSpPr>
          <p:cNvPr id="74" name="椭圆 7"/>
          <p:cNvSpPr/>
          <p:nvPr/>
        </p:nvSpPr>
        <p:spPr>
          <a:xfrm>
            <a:off x="1095137" y="1119371"/>
            <a:ext cx="1732632" cy="866316"/>
          </a:xfrm>
          <a:custGeom>
            <a:avLst/>
            <a:gdLst>
              <a:gd name="connsiteX0" fmla="*/ 0 w 2310175"/>
              <a:gd name="connsiteY0" fmla="*/ 1155088 h 2310175"/>
              <a:gd name="connsiteX1" fmla="*/ 1155088 w 2310175"/>
              <a:gd name="connsiteY1" fmla="*/ 0 h 2310175"/>
              <a:gd name="connsiteX2" fmla="*/ 2310176 w 2310175"/>
              <a:gd name="connsiteY2" fmla="*/ 1155088 h 2310175"/>
              <a:gd name="connsiteX3" fmla="*/ 1155088 w 2310175"/>
              <a:gd name="connsiteY3" fmla="*/ 2310176 h 2310175"/>
              <a:gd name="connsiteX4" fmla="*/ 0 w 2310175"/>
              <a:gd name="connsiteY4" fmla="*/ 1155088 h 2310175"/>
              <a:gd name="connsiteX0" fmla="*/ 1155088 w 2310176"/>
              <a:gd name="connsiteY0" fmla="*/ 2310176 h 2401616"/>
              <a:gd name="connsiteX1" fmla="*/ 0 w 2310176"/>
              <a:gd name="connsiteY1" fmla="*/ 1155088 h 2401616"/>
              <a:gd name="connsiteX2" fmla="*/ 1155088 w 2310176"/>
              <a:gd name="connsiteY2" fmla="*/ 0 h 2401616"/>
              <a:gd name="connsiteX3" fmla="*/ 2310176 w 2310176"/>
              <a:gd name="connsiteY3" fmla="*/ 1155088 h 2401616"/>
              <a:gd name="connsiteX4" fmla="*/ 1246528 w 2310176"/>
              <a:gd name="connsiteY4" fmla="*/ 2401616 h 2401616"/>
              <a:gd name="connsiteX0" fmla="*/ 1155088 w 2310176"/>
              <a:gd name="connsiteY0" fmla="*/ 2310176 h 2310176"/>
              <a:gd name="connsiteX1" fmla="*/ 0 w 2310176"/>
              <a:gd name="connsiteY1" fmla="*/ 1155088 h 2310176"/>
              <a:gd name="connsiteX2" fmla="*/ 1155088 w 2310176"/>
              <a:gd name="connsiteY2" fmla="*/ 0 h 2310176"/>
              <a:gd name="connsiteX3" fmla="*/ 2310176 w 2310176"/>
              <a:gd name="connsiteY3" fmla="*/ 1155088 h 2310176"/>
              <a:gd name="connsiteX0" fmla="*/ 0 w 2310176"/>
              <a:gd name="connsiteY0" fmla="*/ 1155088 h 1155088"/>
              <a:gd name="connsiteX1" fmla="*/ 1155088 w 2310176"/>
              <a:gd name="connsiteY1" fmla="*/ 0 h 1155088"/>
              <a:gd name="connsiteX2" fmla="*/ 2310176 w 2310176"/>
              <a:gd name="connsiteY2" fmla="*/ 1155088 h 1155088"/>
            </a:gdLst>
            <a:ahLst/>
            <a:cxnLst>
              <a:cxn ang="0">
                <a:pos x="connsiteX0" y="connsiteY0"/>
              </a:cxn>
              <a:cxn ang="0">
                <a:pos x="connsiteX1" y="connsiteY1"/>
              </a:cxn>
              <a:cxn ang="0">
                <a:pos x="connsiteX2" y="connsiteY2"/>
              </a:cxn>
            </a:cxnLst>
            <a:rect l="l" t="t" r="r" b="b"/>
            <a:pathLst>
              <a:path w="2310176" h="1155088">
                <a:moveTo>
                  <a:pt x="0" y="1155088"/>
                </a:moveTo>
                <a:cubicBezTo>
                  <a:pt x="0" y="517151"/>
                  <a:pt x="517151" y="0"/>
                  <a:pt x="1155088" y="0"/>
                </a:cubicBezTo>
                <a:cubicBezTo>
                  <a:pt x="1793025" y="0"/>
                  <a:pt x="2310176" y="517151"/>
                  <a:pt x="2310176" y="1155088"/>
                </a:cubicBezTo>
              </a:path>
            </a:pathLst>
          </a:custGeom>
          <a:noFill/>
          <a:ln w="38100">
            <a:solidFill>
              <a:schemeClr val="bg1"/>
            </a:solid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5" name="椭圆 7"/>
          <p:cNvSpPr/>
          <p:nvPr/>
        </p:nvSpPr>
        <p:spPr>
          <a:xfrm>
            <a:off x="4580141" y="1119371"/>
            <a:ext cx="1732632" cy="866316"/>
          </a:xfrm>
          <a:custGeom>
            <a:avLst/>
            <a:gdLst>
              <a:gd name="connsiteX0" fmla="*/ 0 w 2310175"/>
              <a:gd name="connsiteY0" fmla="*/ 1155088 h 2310175"/>
              <a:gd name="connsiteX1" fmla="*/ 1155088 w 2310175"/>
              <a:gd name="connsiteY1" fmla="*/ 0 h 2310175"/>
              <a:gd name="connsiteX2" fmla="*/ 2310176 w 2310175"/>
              <a:gd name="connsiteY2" fmla="*/ 1155088 h 2310175"/>
              <a:gd name="connsiteX3" fmla="*/ 1155088 w 2310175"/>
              <a:gd name="connsiteY3" fmla="*/ 2310176 h 2310175"/>
              <a:gd name="connsiteX4" fmla="*/ 0 w 2310175"/>
              <a:gd name="connsiteY4" fmla="*/ 1155088 h 2310175"/>
              <a:gd name="connsiteX0" fmla="*/ 1155088 w 2310176"/>
              <a:gd name="connsiteY0" fmla="*/ 2310176 h 2401616"/>
              <a:gd name="connsiteX1" fmla="*/ 0 w 2310176"/>
              <a:gd name="connsiteY1" fmla="*/ 1155088 h 2401616"/>
              <a:gd name="connsiteX2" fmla="*/ 1155088 w 2310176"/>
              <a:gd name="connsiteY2" fmla="*/ 0 h 2401616"/>
              <a:gd name="connsiteX3" fmla="*/ 2310176 w 2310176"/>
              <a:gd name="connsiteY3" fmla="*/ 1155088 h 2401616"/>
              <a:gd name="connsiteX4" fmla="*/ 1246528 w 2310176"/>
              <a:gd name="connsiteY4" fmla="*/ 2401616 h 2401616"/>
              <a:gd name="connsiteX0" fmla="*/ 1155088 w 2310176"/>
              <a:gd name="connsiteY0" fmla="*/ 2310176 h 2310176"/>
              <a:gd name="connsiteX1" fmla="*/ 0 w 2310176"/>
              <a:gd name="connsiteY1" fmla="*/ 1155088 h 2310176"/>
              <a:gd name="connsiteX2" fmla="*/ 1155088 w 2310176"/>
              <a:gd name="connsiteY2" fmla="*/ 0 h 2310176"/>
              <a:gd name="connsiteX3" fmla="*/ 2310176 w 2310176"/>
              <a:gd name="connsiteY3" fmla="*/ 1155088 h 2310176"/>
              <a:gd name="connsiteX0" fmla="*/ 0 w 2310176"/>
              <a:gd name="connsiteY0" fmla="*/ 1155088 h 1155088"/>
              <a:gd name="connsiteX1" fmla="*/ 1155088 w 2310176"/>
              <a:gd name="connsiteY1" fmla="*/ 0 h 1155088"/>
              <a:gd name="connsiteX2" fmla="*/ 2310176 w 2310176"/>
              <a:gd name="connsiteY2" fmla="*/ 1155088 h 1155088"/>
            </a:gdLst>
            <a:ahLst/>
            <a:cxnLst>
              <a:cxn ang="0">
                <a:pos x="connsiteX0" y="connsiteY0"/>
              </a:cxn>
              <a:cxn ang="0">
                <a:pos x="connsiteX1" y="connsiteY1"/>
              </a:cxn>
              <a:cxn ang="0">
                <a:pos x="connsiteX2" y="connsiteY2"/>
              </a:cxn>
            </a:cxnLst>
            <a:rect l="l" t="t" r="r" b="b"/>
            <a:pathLst>
              <a:path w="2310176" h="1155088">
                <a:moveTo>
                  <a:pt x="0" y="1155088"/>
                </a:moveTo>
                <a:cubicBezTo>
                  <a:pt x="0" y="517151"/>
                  <a:pt x="517151" y="0"/>
                  <a:pt x="1155088" y="0"/>
                </a:cubicBezTo>
                <a:cubicBezTo>
                  <a:pt x="1793025" y="0"/>
                  <a:pt x="2310176" y="517151"/>
                  <a:pt x="2310176" y="1155088"/>
                </a:cubicBezTo>
              </a:path>
            </a:pathLst>
          </a:custGeom>
          <a:noFill/>
          <a:ln w="38100">
            <a:solidFill>
              <a:schemeClr val="bg1"/>
            </a:solid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6" name="椭圆 7"/>
          <p:cNvSpPr/>
          <p:nvPr/>
        </p:nvSpPr>
        <p:spPr>
          <a:xfrm flipV="1">
            <a:off x="2838654" y="3769228"/>
            <a:ext cx="1732632" cy="866316"/>
          </a:xfrm>
          <a:custGeom>
            <a:avLst/>
            <a:gdLst>
              <a:gd name="connsiteX0" fmla="*/ 0 w 2310175"/>
              <a:gd name="connsiteY0" fmla="*/ 1155088 h 2310175"/>
              <a:gd name="connsiteX1" fmla="*/ 1155088 w 2310175"/>
              <a:gd name="connsiteY1" fmla="*/ 0 h 2310175"/>
              <a:gd name="connsiteX2" fmla="*/ 2310176 w 2310175"/>
              <a:gd name="connsiteY2" fmla="*/ 1155088 h 2310175"/>
              <a:gd name="connsiteX3" fmla="*/ 1155088 w 2310175"/>
              <a:gd name="connsiteY3" fmla="*/ 2310176 h 2310175"/>
              <a:gd name="connsiteX4" fmla="*/ 0 w 2310175"/>
              <a:gd name="connsiteY4" fmla="*/ 1155088 h 2310175"/>
              <a:gd name="connsiteX0" fmla="*/ 1155088 w 2310176"/>
              <a:gd name="connsiteY0" fmla="*/ 2310176 h 2401616"/>
              <a:gd name="connsiteX1" fmla="*/ 0 w 2310176"/>
              <a:gd name="connsiteY1" fmla="*/ 1155088 h 2401616"/>
              <a:gd name="connsiteX2" fmla="*/ 1155088 w 2310176"/>
              <a:gd name="connsiteY2" fmla="*/ 0 h 2401616"/>
              <a:gd name="connsiteX3" fmla="*/ 2310176 w 2310176"/>
              <a:gd name="connsiteY3" fmla="*/ 1155088 h 2401616"/>
              <a:gd name="connsiteX4" fmla="*/ 1246528 w 2310176"/>
              <a:gd name="connsiteY4" fmla="*/ 2401616 h 2401616"/>
              <a:gd name="connsiteX0" fmla="*/ 1155088 w 2310176"/>
              <a:gd name="connsiteY0" fmla="*/ 2310176 h 2310176"/>
              <a:gd name="connsiteX1" fmla="*/ 0 w 2310176"/>
              <a:gd name="connsiteY1" fmla="*/ 1155088 h 2310176"/>
              <a:gd name="connsiteX2" fmla="*/ 1155088 w 2310176"/>
              <a:gd name="connsiteY2" fmla="*/ 0 h 2310176"/>
              <a:gd name="connsiteX3" fmla="*/ 2310176 w 2310176"/>
              <a:gd name="connsiteY3" fmla="*/ 1155088 h 2310176"/>
              <a:gd name="connsiteX0" fmla="*/ 0 w 2310176"/>
              <a:gd name="connsiteY0" fmla="*/ 1155088 h 1155088"/>
              <a:gd name="connsiteX1" fmla="*/ 1155088 w 2310176"/>
              <a:gd name="connsiteY1" fmla="*/ 0 h 1155088"/>
              <a:gd name="connsiteX2" fmla="*/ 2310176 w 2310176"/>
              <a:gd name="connsiteY2" fmla="*/ 1155088 h 1155088"/>
            </a:gdLst>
            <a:ahLst/>
            <a:cxnLst>
              <a:cxn ang="0">
                <a:pos x="connsiteX0" y="connsiteY0"/>
              </a:cxn>
              <a:cxn ang="0">
                <a:pos x="connsiteX1" y="connsiteY1"/>
              </a:cxn>
              <a:cxn ang="0">
                <a:pos x="connsiteX2" y="connsiteY2"/>
              </a:cxn>
            </a:cxnLst>
            <a:rect l="l" t="t" r="r" b="b"/>
            <a:pathLst>
              <a:path w="2310176" h="1155088">
                <a:moveTo>
                  <a:pt x="0" y="1155088"/>
                </a:moveTo>
                <a:cubicBezTo>
                  <a:pt x="0" y="517151"/>
                  <a:pt x="517151" y="0"/>
                  <a:pt x="1155088" y="0"/>
                </a:cubicBezTo>
                <a:cubicBezTo>
                  <a:pt x="1793025" y="0"/>
                  <a:pt x="2310176" y="517151"/>
                  <a:pt x="2310176" y="1155088"/>
                </a:cubicBezTo>
              </a:path>
            </a:pathLst>
          </a:custGeom>
          <a:noFill/>
          <a:ln w="38100">
            <a:solidFill>
              <a:schemeClr val="bg1"/>
            </a:solid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7" name="椭圆 7"/>
          <p:cNvSpPr/>
          <p:nvPr/>
        </p:nvSpPr>
        <p:spPr>
          <a:xfrm flipV="1">
            <a:off x="6348294" y="3769228"/>
            <a:ext cx="1732632" cy="866316"/>
          </a:xfrm>
          <a:custGeom>
            <a:avLst/>
            <a:gdLst>
              <a:gd name="connsiteX0" fmla="*/ 0 w 2310175"/>
              <a:gd name="connsiteY0" fmla="*/ 1155088 h 2310175"/>
              <a:gd name="connsiteX1" fmla="*/ 1155088 w 2310175"/>
              <a:gd name="connsiteY1" fmla="*/ 0 h 2310175"/>
              <a:gd name="connsiteX2" fmla="*/ 2310176 w 2310175"/>
              <a:gd name="connsiteY2" fmla="*/ 1155088 h 2310175"/>
              <a:gd name="connsiteX3" fmla="*/ 1155088 w 2310175"/>
              <a:gd name="connsiteY3" fmla="*/ 2310176 h 2310175"/>
              <a:gd name="connsiteX4" fmla="*/ 0 w 2310175"/>
              <a:gd name="connsiteY4" fmla="*/ 1155088 h 2310175"/>
              <a:gd name="connsiteX0" fmla="*/ 1155088 w 2310176"/>
              <a:gd name="connsiteY0" fmla="*/ 2310176 h 2401616"/>
              <a:gd name="connsiteX1" fmla="*/ 0 w 2310176"/>
              <a:gd name="connsiteY1" fmla="*/ 1155088 h 2401616"/>
              <a:gd name="connsiteX2" fmla="*/ 1155088 w 2310176"/>
              <a:gd name="connsiteY2" fmla="*/ 0 h 2401616"/>
              <a:gd name="connsiteX3" fmla="*/ 2310176 w 2310176"/>
              <a:gd name="connsiteY3" fmla="*/ 1155088 h 2401616"/>
              <a:gd name="connsiteX4" fmla="*/ 1246528 w 2310176"/>
              <a:gd name="connsiteY4" fmla="*/ 2401616 h 2401616"/>
              <a:gd name="connsiteX0" fmla="*/ 1155088 w 2310176"/>
              <a:gd name="connsiteY0" fmla="*/ 2310176 h 2310176"/>
              <a:gd name="connsiteX1" fmla="*/ 0 w 2310176"/>
              <a:gd name="connsiteY1" fmla="*/ 1155088 h 2310176"/>
              <a:gd name="connsiteX2" fmla="*/ 1155088 w 2310176"/>
              <a:gd name="connsiteY2" fmla="*/ 0 h 2310176"/>
              <a:gd name="connsiteX3" fmla="*/ 2310176 w 2310176"/>
              <a:gd name="connsiteY3" fmla="*/ 1155088 h 2310176"/>
              <a:gd name="connsiteX0" fmla="*/ 0 w 2310176"/>
              <a:gd name="connsiteY0" fmla="*/ 1155088 h 1155088"/>
              <a:gd name="connsiteX1" fmla="*/ 1155088 w 2310176"/>
              <a:gd name="connsiteY1" fmla="*/ 0 h 1155088"/>
              <a:gd name="connsiteX2" fmla="*/ 2310176 w 2310176"/>
              <a:gd name="connsiteY2" fmla="*/ 1155088 h 1155088"/>
            </a:gdLst>
            <a:ahLst/>
            <a:cxnLst>
              <a:cxn ang="0">
                <a:pos x="connsiteX0" y="connsiteY0"/>
              </a:cxn>
              <a:cxn ang="0">
                <a:pos x="connsiteX1" y="connsiteY1"/>
              </a:cxn>
              <a:cxn ang="0">
                <a:pos x="connsiteX2" y="connsiteY2"/>
              </a:cxn>
            </a:cxnLst>
            <a:rect l="l" t="t" r="r" b="b"/>
            <a:pathLst>
              <a:path w="2310176" h="1155088">
                <a:moveTo>
                  <a:pt x="0" y="1155088"/>
                </a:moveTo>
                <a:cubicBezTo>
                  <a:pt x="0" y="517151"/>
                  <a:pt x="517151" y="0"/>
                  <a:pt x="1155088" y="0"/>
                </a:cubicBezTo>
                <a:cubicBezTo>
                  <a:pt x="1793025" y="0"/>
                  <a:pt x="2310176" y="517151"/>
                  <a:pt x="2310176" y="1155088"/>
                </a:cubicBezTo>
              </a:path>
            </a:pathLst>
          </a:custGeom>
          <a:noFill/>
          <a:ln w="38100">
            <a:solidFill>
              <a:schemeClr val="bg1"/>
            </a:solid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78" name="直接连接符 77"/>
          <p:cNvCxnSpPr/>
          <p:nvPr/>
        </p:nvCxnSpPr>
        <p:spPr>
          <a:xfrm>
            <a:off x="1095137" y="1981009"/>
            <a:ext cx="0" cy="2128096"/>
          </a:xfrm>
          <a:prstGeom prst="line">
            <a:avLst/>
          </a:prstGeom>
          <a:ln w="38100">
            <a:solidFill>
              <a:schemeClr val="bg1"/>
            </a:solidFill>
          </a:ln>
          <a:effectLst>
            <a:outerShdw blurRad="76200" dist="254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74" idx="2"/>
            <a:endCxn id="76" idx="0"/>
          </p:cNvCxnSpPr>
          <p:nvPr/>
        </p:nvCxnSpPr>
        <p:spPr>
          <a:xfrm>
            <a:off x="2827768" y="1985687"/>
            <a:ext cx="10886" cy="1783541"/>
          </a:xfrm>
          <a:prstGeom prst="line">
            <a:avLst/>
          </a:prstGeom>
          <a:ln w="38100">
            <a:solidFill>
              <a:schemeClr val="bg1"/>
            </a:solidFill>
          </a:ln>
          <a:effectLst>
            <a:outerShdw blurRad="76200" dist="254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75" idx="0"/>
            <a:endCxn id="76" idx="2"/>
          </p:cNvCxnSpPr>
          <p:nvPr/>
        </p:nvCxnSpPr>
        <p:spPr>
          <a:xfrm flipH="1">
            <a:off x="4571287" y="1985687"/>
            <a:ext cx="8855" cy="1783541"/>
          </a:xfrm>
          <a:prstGeom prst="line">
            <a:avLst/>
          </a:prstGeom>
          <a:ln w="38100">
            <a:solidFill>
              <a:schemeClr val="bg1"/>
            </a:solidFill>
          </a:ln>
          <a:effectLst>
            <a:outerShdw blurRad="76200" dist="254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75" idx="2"/>
            <a:endCxn id="77" idx="0"/>
          </p:cNvCxnSpPr>
          <p:nvPr/>
        </p:nvCxnSpPr>
        <p:spPr>
          <a:xfrm>
            <a:off x="6312774" y="1985687"/>
            <a:ext cx="35521" cy="1783541"/>
          </a:xfrm>
          <a:prstGeom prst="line">
            <a:avLst/>
          </a:prstGeom>
          <a:ln w="38100">
            <a:solidFill>
              <a:schemeClr val="bg1"/>
            </a:solidFill>
          </a:ln>
          <a:effectLst>
            <a:outerShdw blurRad="76200" dist="254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cxnSp>
        <p:nvCxnSpPr>
          <p:cNvPr id="82" name="直接连接符 81"/>
          <p:cNvCxnSpPr>
            <a:endCxn id="77" idx="2"/>
          </p:cNvCxnSpPr>
          <p:nvPr/>
        </p:nvCxnSpPr>
        <p:spPr>
          <a:xfrm>
            <a:off x="8065720" y="1926581"/>
            <a:ext cx="15206" cy="1842647"/>
          </a:xfrm>
          <a:prstGeom prst="line">
            <a:avLst/>
          </a:prstGeom>
          <a:ln w="38100">
            <a:solidFill>
              <a:schemeClr val="bg1"/>
            </a:solidFill>
          </a:ln>
          <a:effectLst>
            <a:outerShdw blurRad="76200" dist="254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268010"/>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22" presetClass="entr" presetSubtype="4"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down)">
                                      <p:cBhvr>
                                        <p:cTn id="24" dur="500"/>
                                        <p:tgtEl>
                                          <p:spTgt spid="78"/>
                                        </p:tgtEl>
                                      </p:cBhvr>
                                    </p:animEffect>
                                  </p:childTnLst>
                                </p:cTn>
                              </p:par>
                            </p:childTnLst>
                          </p:cTn>
                        </p:par>
                        <p:par>
                          <p:cTn id="25" fill="hold">
                            <p:stCondLst>
                              <p:cond delay="2100"/>
                            </p:stCondLst>
                            <p:childTnLst>
                              <p:par>
                                <p:cTn id="26" presetID="22" presetClass="entr" presetSubtype="8" fill="hold" grpId="0" nodeType="after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childTnLst>
                          </p:cTn>
                        </p:par>
                        <p:par>
                          <p:cTn id="29" fill="hold">
                            <p:stCondLst>
                              <p:cond delay="2600"/>
                            </p:stCondLst>
                            <p:childTnLst>
                              <p:par>
                                <p:cTn id="30" presetID="4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3100"/>
                            </p:stCondLst>
                            <p:childTnLst>
                              <p:par>
                                <p:cTn id="36" presetID="22" presetClass="entr" presetSubtype="1" fill="hold"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wipe(up)">
                                      <p:cBhvr>
                                        <p:cTn id="38" dur="500"/>
                                        <p:tgtEl>
                                          <p:spTgt spid="79"/>
                                        </p:tgtEl>
                                      </p:cBhvr>
                                    </p:animEffect>
                                  </p:childTnLst>
                                </p:cTn>
                              </p:par>
                            </p:childTnLst>
                          </p:cTn>
                        </p:par>
                        <p:par>
                          <p:cTn id="39" fill="hold">
                            <p:stCondLst>
                              <p:cond delay="3600"/>
                            </p:stCondLst>
                            <p:childTnLst>
                              <p:par>
                                <p:cTn id="40" presetID="22" presetClass="entr" presetSubtype="8" fill="hold" grpId="0"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left)">
                                      <p:cBhvr>
                                        <p:cTn id="42" dur="500"/>
                                        <p:tgtEl>
                                          <p:spTgt spid="76"/>
                                        </p:tgtEl>
                                      </p:cBhvr>
                                    </p:animEffect>
                                  </p:childTnLst>
                                </p:cTn>
                              </p:par>
                            </p:childTnLst>
                          </p:cTn>
                        </p:par>
                        <p:par>
                          <p:cTn id="43" fill="hold">
                            <p:stCondLst>
                              <p:cond delay="4100"/>
                            </p:stCondLst>
                            <p:childTnLst>
                              <p:par>
                                <p:cTn id="44" presetID="47"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anim calcmode="lin" valueType="num">
                                      <p:cBhvr>
                                        <p:cTn id="47" dur="500" fill="hold"/>
                                        <p:tgtEl>
                                          <p:spTgt spid="9"/>
                                        </p:tgtEl>
                                        <p:attrNameLst>
                                          <p:attrName>ppt_x</p:attrName>
                                        </p:attrNameLst>
                                      </p:cBhvr>
                                      <p:tavLst>
                                        <p:tav tm="0">
                                          <p:val>
                                            <p:strVal val="#ppt_x"/>
                                          </p:val>
                                        </p:tav>
                                        <p:tav tm="100000">
                                          <p:val>
                                            <p:strVal val="#ppt_x"/>
                                          </p:val>
                                        </p:tav>
                                      </p:tavLst>
                                    </p:anim>
                                    <p:anim calcmode="lin" valueType="num">
                                      <p:cBhvr>
                                        <p:cTn id="48" dur="50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4600"/>
                            </p:stCondLst>
                            <p:childTnLst>
                              <p:par>
                                <p:cTn id="50" presetID="22" presetClass="entr" presetSubtype="4"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down)">
                                      <p:cBhvr>
                                        <p:cTn id="52" dur="500"/>
                                        <p:tgtEl>
                                          <p:spTgt spid="80"/>
                                        </p:tgtEl>
                                      </p:cBhvr>
                                    </p:animEffect>
                                  </p:childTnLst>
                                </p:cTn>
                              </p:par>
                            </p:childTnLst>
                          </p:cTn>
                        </p:par>
                        <p:par>
                          <p:cTn id="53" fill="hold">
                            <p:stCondLst>
                              <p:cond delay="5100"/>
                            </p:stCondLst>
                            <p:childTnLst>
                              <p:par>
                                <p:cTn id="54" presetID="22" presetClass="entr" presetSubtype="8"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wipe(left)">
                                      <p:cBhvr>
                                        <p:cTn id="56" dur="500"/>
                                        <p:tgtEl>
                                          <p:spTgt spid="75"/>
                                        </p:tgtEl>
                                      </p:cBhvr>
                                    </p:animEffect>
                                  </p:childTnLst>
                                </p:cTn>
                              </p:par>
                            </p:childTnLst>
                          </p:cTn>
                        </p:par>
                        <p:par>
                          <p:cTn id="57" fill="hold">
                            <p:stCondLst>
                              <p:cond delay="5600"/>
                            </p:stCondLst>
                            <p:childTnLst>
                              <p:par>
                                <p:cTn id="58" presetID="42"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anim calcmode="lin" valueType="num">
                                      <p:cBhvr>
                                        <p:cTn id="61" dur="500" fill="hold"/>
                                        <p:tgtEl>
                                          <p:spTgt spid="10"/>
                                        </p:tgtEl>
                                        <p:attrNameLst>
                                          <p:attrName>ppt_x</p:attrName>
                                        </p:attrNameLst>
                                      </p:cBhvr>
                                      <p:tavLst>
                                        <p:tav tm="0">
                                          <p:val>
                                            <p:strVal val="#ppt_x"/>
                                          </p:val>
                                        </p:tav>
                                        <p:tav tm="100000">
                                          <p:val>
                                            <p:strVal val="#ppt_x"/>
                                          </p:val>
                                        </p:tav>
                                      </p:tavLst>
                                    </p:anim>
                                    <p:anim calcmode="lin" valueType="num">
                                      <p:cBhvr>
                                        <p:cTn id="62" dur="500" fill="hold"/>
                                        <p:tgtEl>
                                          <p:spTgt spid="10"/>
                                        </p:tgtEl>
                                        <p:attrNameLst>
                                          <p:attrName>ppt_y</p:attrName>
                                        </p:attrNameLst>
                                      </p:cBhvr>
                                      <p:tavLst>
                                        <p:tav tm="0">
                                          <p:val>
                                            <p:strVal val="#ppt_y+.1"/>
                                          </p:val>
                                        </p:tav>
                                        <p:tav tm="100000">
                                          <p:val>
                                            <p:strVal val="#ppt_y"/>
                                          </p:val>
                                        </p:tav>
                                      </p:tavLst>
                                    </p:anim>
                                  </p:childTnLst>
                                </p:cTn>
                              </p:par>
                            </p:childTnLst>
                          </p:cTn>
                        </p:par>
                        <p:par>
                          <p:cTn id="63" fill="hold">
                            <p:stCondLst>
                              <p:cond delay="6100"/>
                            </p:stCondLst>
                            <p:childTnLst>
                              <p:par>
                                <p:cTn id="64" presetID="22" presetClass="entr" presetSubtype="1"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wipe(up)">
                                      <p:cBhvr>
                                        <p:cTn id="66" dur="500"/>
                                        <p:tgtEl>
                                          <p:spTgt spid="81"/>
                                        </p:tgtEl>
                                      </p:cBhvr>
                                    </p:animEffect>
                                  </p:childTnLst>
                                </p:cTn>
                              </p:par>
                            </p:childTnLst>
                          </p:cTn>
                        </p:par>
                        <p:par>
                          <p:cTn id="67" fill="hold">
                            <p:stCondLst>
                              <p:cond delay="6600"/>
                            </p:stCondLst>
                            <p:childTnLst>
                              <p:par>
                                <p:cTn id="68" presetID="22" presetClass="entr" presetSubtype="8"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left)">
                                      <p:cBhvr>
                                        <p:cTn id="70" dur="500"/>
                                        <p:tgtEl>
                                          <p:spTgt spid="77"/>
                                        </p:tgtEl>
                                      </p:cBhvr>
                                    </p:animEffect>
                                  </p:childTnLst>
                                </p:cTn>
                              </p:par>
                            </p:childTnLst>
                          </p:cTn>
                        </p:par>
                        <p:par>
                          <p:cTn id="71" fill="hold">
                            <p:stCondLst>
                              <p:cond delay="7100"/>
                            </p:stCondLst>
                            <p:childTnLst>
                              <p:par>
                                <p:cTn id="72" presetID="47"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anim calcmode="lin" valueType="num">
                                      <p:cBhvr>
                                        <p:cTn id="75" dur="500" fill="hold"/>
                                        <p:tgtEl>
                                          <p:spTgt spid="11"/>
                                        </p:tgtEl>
                                        <p:attrNameLst>
                                          <p:attrName>ppt_x</p:attrName>
                                        </p:attrNameLst>
                                      </p:cBhvr>
                                      <p:tavLst>
                                        <p:tav tm="0">
                                          <p:val>
                                            <p:strVal val="#ppt_x"/>
                                          </p:val>
                                        </p:tav>
                                        <p:tav tm="100000">
                                          <p:val>
                                            <p:strVal val="#ppt_x"/>
                                          </p:val>
                                        </p:tav>
                                      </p:tavLst>
                                    </p:anim>
                                    <p:anim calcmode="lin" valueType="num">
                                      <p:cBhvr>
                                        <p:cTn id="76" dur="500" fill="hold"/>
                                        <p:tgtEl>
                                          <p:spTgt spid="11"/>
                                        </p:tgtEl>
                                        <p:attrNameLst>
                                          <p:attrName>ppt_y</p:attrName>
                                        </p:attrNameLst>
                                      </p:cBhvr>
                                      <p:tavLst>
                                        <p:tav tm="0">
                                          <p:val>
                                            <p:strVal val="#ppt_y-.1"/>
                                          </p:val>
                                        </p:tav>
                                        <p:tav tm="100000">
                                          <p:val>
                                            <p:strVal val="#ppt_y"/>
                                          </p:val>
                                        </p:tav>
                                      </p:tavLst>
                                    </p:anim>
                                  </p:childTnLst>
                                </p:cTn>
                              </p:par>
                            </p:childTnLst>
                          </p:cTn>
                        </p:par>
                        <p:par>
                          <p:cTn id="77" fill="hold">
                            <p:stCondLst>
                              <p:cond delay="7600"/>
                            </p:stCondLst>
                            <p:childTnLst>
                              <p:par>
                                <p:cTn id="78" presetID="22" presetClass="entr" presetSubtype="4" fill="hold" nodeType="after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wipe(down)">
                                      <p:cBhvr>
                                        <p:cTn id="80" dur="500"/>
                                        <p:tgtEl>
                                          <p:spTgt spid="82"/>
                                        </p:tgtEl>
                                      </p:cBhvr>
                                    </p:animEffect>
                                  </p:childTnLst>
                                </p:cTn>
                              </p:par>
                            </p:childTnLst>
                          </p:cTn>
                        </p:par>
                        <p:par>
                          <p:cTn id="81" fill="hold">
                            <p:stCondLst>
                              <p:cond delay="8100"/>
                            </p:stCondLst>
                            <p:childTnLst>
                              <p:par>
                                <p:cTn id="82" presetID="21" presetClass="entr" presetSubtype="1" fill="hold" nodeType="after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heel(1)">
                                      <p:cBhvr>
                                        <p:cTn id="84" dur="1250"/>
                                        <p:tgtEl>
                                          <p:spTgt spid="12"/>
                                        </p:tgtEl>
                                      </p:cBhvr>
                                    </p:animEffect>
                                  </p:childTnLst>
                                </p:cTn>
                              </p:par>
                              <p:par>
                                <p:cTn id="85" presetID="21" presetClass="entr" presetSubtype="1" fill="hold" nodeType="withEffect">
                                  <p:stCondLst>
                                    <p:cond delay="250"/>
                                  </p:stCondLst>
                                  <p:childTnLst>
                                    <p:set>
                                      <p:cBhvr>
                                        <p:cTn id="86" dur="1" fill="hold">
                                          <p:stCondLst>
                                            <p:cond delay="0"/>
                                          </p:stCondLst>
                                        </p:cTn>
                                        <p:tgtEl>
                                          <p:spTgt spid="21"/>
                                        </p:tgtEl>
                                        <p:attrNameLst>
                                          <p:attrName>style.visibility</p:attrName>
                                        </p:attrNameLst>
                                      </p:cBhvr>
                                      <p:to>
                                        <p:strVal val="visible"/>
                                      </p:to>
                                    </p:set>
                                    <p:animEffect transition="in" filter="wheel(1)">
                                      <p:cBhvr>
                                        <p:cTn id="87" dur="1250"/>
                                        <p:tgtEl>
                                          <p:spTgt spid="21"/>
                                        </p:tgtEl>
                                      </p:cBhvr>
                                    </p:animEffect>
                                  </p:childTnLst>
                                </p:cTn>
                              </p:par>
                              <p:par>
                                <p:cTn id="88" presetID="21" presetClass="entr" presetSubtype="1" fill="hold" nodeType="withEffect">
                                  <p:stCondLst>
                                    <p:cond delay="500"/>
                                  </p:stCondLst>
                                  <p:childTnLst>
                                    <p:set>
                                      <p:cBhvr>
                                        <p:cTn id="89" dur="1" fill="hold">
                                          <p:stCondLst>
                                            <p:cond delay="0"/>
                                          </p:stCondLst>
                                        </p:cTn>
                                        <p:tgtEl>
                                          <p:spTgt spid="30"/>
                                        </p:tgtEl>
                                        <p:attrNameLst>
                                          <p:attrName>style.visibility</p:attrName>
                                        </p:attrNameLst>
                                      </p:cBhvr>
                                      <p:to>
                                        <p:strVal val="visible"/>
                                      </p:to>
                                    </p:set>
                                    <p:animEffect transition="in" filter="wheel(1)">
                                      <p:cBhvr>
                                        <p:cTn id="90" dur="1250"/>
                                        <p:tgtEl>
                                          <p:spTgt spid="30"/>
                                        </p:tgtEl>
                                      </p:cBhvr>
                                    </p:animEffect>
                                  </p:childTnLst>
                                </p:cTn>
                              </p:par>
                              <p:par>
                                <p:cTn id="91" presetID="21" presetClass="entr" presetSubtype="1" fill="hold" nodeType="withEffect">
                                  <p:stCondLst>
                                    <p:cond delay="750"/>
                                  </p:stCondLst>
                                  <p:childTnLst>
                                    <p:set>
                                      <p:cBhvr>
                                        <p:cTn id="92" dur="1" fill="hold">
                                          <p:stCondLst>
                                            <p:cond delay="0"/>
                                          </p:stCondLst>
                                        </p:cTn>
                                        <p:tgtEl>
                                          <p:spTgt spid="39"/>
                                        </p:tgtEl>
                                        <p:attrNameLst>
                                          <p:attrName>style.visibility</p:attrName>
                                        </p:attrNameLst>
                                      </p:cBhvr>
                                      <p:to>
                                        <p:strVal val="visible"/>
                                      </p:to>
                                    </p:set>
                                    <p:animEffect transition="in" filter="wheel(1)">
                                      <p:cBhvr>
                                        <p:cTn id="93" dur="1250"/>
                                        <p:tgtEl>
                                          <p:spTgt spid="39"/>
                                        </p:tgtEl>
                                      </p:cBhvr>
                                    </p:animEffect>
                                  </p:childTnLst>
                                </p:cTn>
                              </p:par>
                            </p:childTnLst>
                          </p:cTn>
                        </p:par>
                        <p:par>
                          <p:cTn id="94" fill="hold">
                            <p:stCondLst>
                              <p:cond delay="10100"/>
                            </p:stCondLst>
                            <p:childTnLst>
                              <p:par>
                                <p:cTn id="95" presetID="16" presetClass="entr" presetSubtype="2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barn(inVertical)">
                                      <p:cBhvr>
                                        <p:cTn id="97" dur="500"/>
                                        <p:tgtEl>
                                          <p:spTgt spid="57"/>
                                        </p:tgtEl>
                                      </p:cBhvr>
                                    </p:animEffect>
                                  </p:childTnLst>
                                </p:cTn>
                              </p:par>
                            </p:childTnLst>
                          </p:cTn>
                        </p:par>
                        <p:par>
                          <p:cTn id="98" fill="hold">
                            <p:stCondLst>
                              <p:cond delay="10600"/>
                            </p:stCondLst>
                            <p:childTnLst>
                              <p:par>
                                <p:cTn id="99" presetID="42" presetClass="entr" presetSubtype="0" fill="hold" nodeType="after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500"/>
                                        <p:tgtEl>
                                          <p:spTgt spid="54"/>
                                        </p:tgtEl>
                                      </p:cBhvr>
                                    </p:animEffect>
                                    <p:anim calcmode="lin" valueType="num">
                                      <p:cBhvr>
                                        <p:cTn id="102" dur="500" fill="hold"/>
                                        <p:tgtEl>
                                          <p:spTgt spid="54"/>
                                        </p:tgtEl>
                                        <p:attrNameLst>
                                          <p:attrName>ppt_x</p:attrName>
                                        </p:attrNameLst>
                                      </p:cBhvr>
                                      <p:tavLst>
                                        <p:tav tm="0">
                                          <p:val>
                                            <p:strVal val="#ppt_x"/>
                                          </p:val>
                                        </p:tav>
                                        <p:tav tm="100000">
                                          <p:val>
                                            <p:strVal val="#ppt_x"/>
                                          </p:val>
                                        </p:tav>
                                      </p:tavLst>
                                    </p:anim>
                                    <p:anim calcmode="lin" valueType="num">
                                      <p:cBhvr>
                                        <p:cTn id="103" dur="500" fill="hold"/>
                                        <p:tgtEl>
                                          <p:spTgt spid="5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500"/>
                                        <p:tgtEl>
                                          <p:spTgt spid="58"/>
                                        </p:tgtEl>
                                      </p:cBhvr>
                                    </p:animEffect>
                                    <p:anim calcmode="lin" valueType="num">
                                      <p:cBhvr>
                                        <p:cTn id="107" dur="500" fill="hold"/>
                                        <p:tgtEl>
                                          <p:spTgt spid="58"/>
                                        </p:tgtEl>
                                        <p:attrNameLst>
                                          <p:attrName>ppt_x</p:attrName>
                                        </p:attrNameLst>
                                      </p:cBhvr>
                                      <p:tavLst>
                                        <p:tav tm="0">
                                          <p:val>
                                            <p:strVal val="#ppt_x"/>
                                          </p:val>
                                        </p:tav>
                                        <p:tav tm="100000">
                                          <p:val>
                                            <p:strVal val="#ppt_x"/>
                                          </p:val>
                                        </p:tav>
                                      </p:tavLst>
                                    </p:anim>
                                    <p:anim calcmode="lin" valueType="num">
                                      <p:cBhvr>
                                        <p:cTn id="108" dur="500" fill="hold"/>
                                        <p:tgtEl>
                                          <p:spTgt spid="58"/>
                                        </p:tgtEl>
                                        <p:attrNameLst>
                                          <p:attrName>ppt_y</p:attrName>
                                        </p:attrNameLst>
                                      </p:cBhvr>
                                      <p:tavLst>
                                        <p:tav tm="0">
                                          <p:val>
                                            <p:strVal val="#ppt_y-.1"/>
                                          </p:val>
                                        </p:tav>
                                        <p:tav tm="100000">
                                          <p:val>
                                            <p:strVal val="#ppt_y"/>
                                          </p:val>
                                        </p:tav>
                                      </p:tavLst>
                                    </p:anim>
                                  </p:childTnLst>
                                </p:cTn>
                              </p:par>
                            </p:childTnLst>
                          </p:cTn>
                        </p:par>
                        <p:par>
                          <p:cTn id="109" fill="hold">
                            <p:stCondLst>
                              <p:cond delay="11100"/>
                            </p:stCondLst>
                            <p:childTnLst>
                              <p:par>
                                <p:cTn id="110" presetID="16" presetClass="entr" presetSubtype="21" fill="hold" grpId="0" nodeType="after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barn(inVertical)">
                                      <p:cBhvr>
                                        <p:cTn id="112" dur="500"/>
                                        <p:tgtEl>
                                          <p:spTgt spid="67"/>
                                        </p:tgtEl>
                                      </p:cBhvr>
                                    </p:animEffect>
                                  </p:childTnLst>
                                </p:cTn>
                              </p:par>
                            </p:childTnLst>
                          </p:cTn>
                        </p:par>
                        <p:par>
                          <p:cTn id="113" fill="hold">
                            <p:stCondLst>
                              <p:cond delay="11600"/>
                            </p:stCondLst>
                            <p:childTnLst>
                              <p:par>
                                <p:cTn id="114" presetID="47" presetClass="entr" presetSubtype="0" fill="hold" nodeType="after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500"/>
                                        <p:tgtEl>
                                          <p:spTgt spid="64"/>
                                        </p:tgtEl>
                                      </p:cBhvr>
                                    </p:animEffect>
                                    <p:anim calcmode="lin" valueType="num">
                                      <p:cBhvr>
                                        <p:cTn id="117" dur="500" fill="hold"/>
                                        <p:tgtEl>
                                          <p:spTgt spid="64"/>
                                        </p:tgtEl>
                                        <p:attrNameLst>
                                          <p:attrName>ppt_x</p:attrName>
                                        </p:attrNameLst>
                                      </p:cBhvr>
                                      <p:tavLst>
                                        <p:tav tm="0">
                                          <p:val>
                                            <p:strVal val="#ppt_x"/>
                                          </p:val>
                                        </p:tav>
                                        <p:tav tm="100000">
                                          <p:val>
                                            <p:strVal val="#ppt_x"/>
                                          </p:val>
                                        </p:tav>
                                      </p:tavLst>
                                    </p:anim>
                                    <p:anim calcmode="lin" valueType="num">
                                      <p:cBhvr>
                                        <p:cTn id="118" dur="500" fill="hold"/>
                                        <p:tgtEl>
                                          <p:spTgt spid="64"/>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fade">
                                      <p:cBhvr>
                                        <p:cTn id="121" dur="500"/>
                                        <p:tgtEl>
                                          <p:spTgt spid="68"/>
                                        </p:tgtEl>
                                      </p:cBhvr>
                                    </p:animEffect>
                                    <p:anim calcmode="lin" valueType="num">
                                      <p:cBhvr>
                                        <p:cTn id="122" dur="500" fill="hold"/>
                                        <p:tgtEl>
                                          <p:spTgt spid="68"/>
                                        </p:tgtEl>
                                        <p:attrNameLst>
                                          <p:attrName>ppt_x</p:attrName>
                                        </p:attrNameLst>
                                      </p:cBhvr>
                                      <p:tavLst>
                                        <p:tav tm="0">
                                          <p:val>
                                            <p:strVal val="#ppt_x"/>
                                          </p:val>
                                        </p:tav>
                                        <p:tav tm="100000">
                                          <p:val>
                                            <p:strVal val="#ppt_x"/>
                                          </p:val>
                                        </p:tav>
                                      </p:tavLst>
                                    </p:anim>
                                    <p:anim calcmode="lin" valueType="num">
                                      <p:cBhvr>
                                        <p:cTn id="123" dur="500" fill="hold"/>
                                        <p:tgtEl>
                                          <p:spTgt spid="68"/>
                                        </p:tgtEl>
                                        <p:attrNameLst>
                                          <p:attrName>ppt_y</p:attrName>
                                        </p:attrNameLst>
                                      </p:cBhvr>
                                      <p:tavLst>
                                        <p:tav tm="0">
                                          <p:val>
                                            <p:strVal val="#ppt_y+.1"/>
                                          </p:val>
                                        </p:tav>
                                        <p:tav tm="100000">
                                          <p:val>
                                            <p:strVal val="#ppt_y"/>
                                          </p:val>
                                        </p:tav>
                                      </p:tavLst>
                                    </p:anim>
                                  </p:childTnLst>
                                </p:cTn>
                              </p:par>
                            </p:childTnLst>
                          </p:cTn>
                        </p:par>
                        <p:par>
                          <p:cTn id="124" fill="hold">
                            <p:stCondLst>
                              <p:cond delay="12100"/>
                            </p:stCondLst>
                            <p:childTnLst>
                              <p:par>
                                <p:cTn id="125" presetID="16" presetClass="entr" presetSubtype="21" fill="hold" grpId="0" nodeType="after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barn(inVertical)">
                                      <p:cBhvr>
                                        <p:cTn id="127" dur="500"/>
                                        <p:tgtEl>
                                          <p:spTgt spid="62"/>
                                        </p:tgtEl>
                                      </p:cBhvr>
                                    </p:animEffect>
                                  </p:childTnLst>
                                </p:cTn>
                              </p:par>
                            </p:childTnLst>
                          </p:cTn>
                        </p:par>
                        <p:par>
                          <p:cTn id="128" fill="hold">
                            <p:stCondLst>
                              <p:cond delay="12600"/>
                            </p:stCondLst>
                            <p:childTnLst>
                              <p:par>
                                <p:cTn id="129" presetID="42" presetClass="entr" presetSubtype="0" fill="hold" nodeType="after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fade">
                                      <p:cBhvr>
                                        <p:cTn id="131" dur="500"/>
                                        <p:tgtEl>
                                          <p:spTgt spid="59"/>
                                        </p:tgtEl>
                                      </p:cBhvr>
                                    </p:animEffect>
                                    <p:anim calcmode="lin" valueType="num">
                                      <p:cBhvr>
                                        <p:cTn id="132" dur="500" fill="hold"/>
                                        <p:tgtEl>
                                          <p:spTgt spid="59"/>
                                        </p:tgtEl>
                                        <p:attrNameLst>
                                          <p:attrName>ppt_x</p:attrName>
                                        </p:attrNameLst>
                                      </p:cBhvr>
                                      <p:tavLst>
                                        <p:tav tm="0">
                                          <p:val>
                                            <p:strVal val="#ppt_x"/>
                                          </p:val>
                                        </p:tav>
                                        <p:tav tm="100000">
                                          <p:val>
                                            <p:strVal val="#ppt_x"/>
                                          </p:val>
                                        </p:tav>
                                      </p:tavLst>
                                    </p:anim>
                                    <p:anim calcmode="lin" valueType="num">
                                      <p:cBhvr>
                                        <p:cTn id="133" dur="500" fill="hold"/>
                                        <p:tgtEl>
                                          <p:spTgt spid="59"/>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fade">
                                      <p:cBhvr>
                                        <p:cTn id="136" dur="500"/>
                                        <p:tgtEl>
                                          <p:spTgt spid="63"/>
                                        </p:tgtEl>
                                      </p:cBhvr>
                                    </p:animEffect>
                                    <p:anim calcmode="lin" valueType="num">
                                      <p:cBhvr>
                                        <p:cTn id="137" dur="500" fill="hold"/>
                                        <p:tgtEl>
                                          <p:spTgt spid="63"/>
                                        </p:tgtEl>
                                        <p:attrNameLst>
                                          <p:attrName>ppt_x</p:attrName>
                                        </p:attrNameLst>
                                      </p:cBhvr>
                                      <p:tavLst>
                                        <p:tav tm="0">
                                          <p:val>
                                            <p:strVal val="#ppt_x"/>
                                          </p:val>
                                        </p:tav>
                                        <p:tav tm="100000">
                                          <p:val>
                                            <p:strVal val="#ppt_x"/>
                                          </p:val>
                                        </p:tav>
                                      </p:tavLst>
                                    </p:anim>
                                    <p:anim calcmode="lin" valueType="num">
                                      <p:cBhvr>
                                        <p:cTn id="138" dur="500" fill="hold"/>
                                        <p:tgtEl>
                                          <p:spTgt spid="63"/>
                                        </p:tgtEl>
                                        <p:attrNameLst>
                                          <p:attrName>ppt_y</p:attrName>
                                        </p:attrNameLst>
                                      </p:cBhvr>
                                      <p:tavLst>
                                        <p:tav tm="0">
                                          <p:val>
                                            <p:strVal val="#ppt_y-.1"/>
                                          </p:val>
                                        </p:tav>
                                        <p:tav tm="100000">
                                          <p:val>
                                            <p:strVal val="#ppt_y"/>
                                          </p:val>
                                        </p:tav>
                                      </p:tavLst>
                                    </p:anim>
                                  </p:childTnLst>
                                </p:cTn>
                              </p:par>
                            </p:childTnLst>
                          </p:cTn>
                        </p:par>
                        <p:par>
                          <p:cTn id="139" fill="hold">
                            <p:stCondLst>
                              <p:cond delay="13100"/>
                            </p:stCondLst>
                            <p:childTnLst>
                              <p:par>
                                <p:cTn id="140" presetID="16" presetClass="entr" presetSubtype="21" fill="hold" grpId="0" nodeType="afterEffect">
                                  <p:stCondLst>
                                    <p:cond delay="0"/>
                                  </p:stCondLst>
                                  <p:childTnLst>
                                    <p:set>
                                      <p:cBhvr>
                                        <p:cTn id="141" dur="1" fill="hold">
                                          <p:stCondLst>
                                            <p:cond delay="0"/>
                                          </p:stCondLst>
                                        </p:cTn>
                                        <p:tgtEl>
                                          <p:spTgt spid="72"/>
                                        </p:tgtEl>
                                        <p:attrNameLst>
                                          <p:attrName>style.visibility</p:attrName>
                                        </p:attrNameLst>
                                      </p:cBhvr>
                                      <p:to>
                                        <p:strVal val="visible"/>
                                      </p:to>
                                    </p:set>
                                    <p:animEffect transition="in" filter="barn(inVertical)">
                                      <p:cBhvr>
                                        <p:cTn id="142" dur="500"/>
                                        <p:tgtEl>
                                          <p:spTgt spid="72"/>
                                        </p:tgtEl>
                                      </p:cBhvr>
                                    </p:animEffect>
                                  </p:childTnLst>
                                </p:cTn>
                              </p:par>
                            </p:childTnLst>
                          </p:cTn>
                        </p:par>
                        <p:par>
                          <p:cTn id="143" fill="hold">
                            <p:stCondLst>
                              <p:cond delay="13600"/>
                            </p:stCondLst>
                            <p:childTnLst>
                              <p:par>
                                <p:cTn id="144" presetID="42" presetClass="entr" presetSubtype="0" fill="hold" grpId="0"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fade">
                                      <p:cBhvr>
                                        <p:cTn id="146" dur="500"/>
                                        <p:tgtEl>
                                          <p:spTgt spid="73"/>
                                        </p:tgtEl>
                                      </p:cBhvr>
                                    </p:animEffect>
                                    <p:anim calcmode="lin" valueType="num">
                                      <p:cBhvr>
                                        <p:cTn id="147" dur="500" fill="hold"/>
                                        <p:tgtEl>
                                          <p:spTgt spid="73"/>
                                        </p:tgtEl>
                                        <p:attrNameLst>
                                          <p:attrName>ppt_x</p:attrName>
                                        </p:attrNameLst>
                                      </p:cBhvr>
                                      <p:tavLst>
                                        <p:tav tm="0">
                                          <p:val>
                                            <p:strVal val="#ppt_x"/>
                                          </p:val>
                                        </p:tav>
                                        <p:tav tm="100000">
                                          <p:val>
                                            <p:strVal val="#ppt_x"/>
                                          </p:val>
                                        </p:tav>
                                      </p:tavLst>
                                    </p:anim>
                                    <p:anim calcmode="lin" valueType="num">
                                      <p:cBhvr>
                                        <p:cTn id="148" dur="500" fill="hold"/>
                                        <p:tgtEl>
                                          <p:spTgt spid="73"/>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69"/>
                                        </p:tgtEl>
                                        <p:attrNameLst>
                                          <p:attrName>style.visibility</p:attrName>
                                        </p:attrNameLst>
                                      </p:cBhvr>
                                      <p:to>
                                        <p:strVal val="visible"/>
                                      </p:to>
                                    </p:set>
                                    <p:animEffect transition="in" filter="fade">
                                      <p:cBhvr>
                                        <p:cTn id="151" dur="500"/>
                                        <p:tgtEl>
                                          <p:spTgt spid="69"/>
                                        </p:tgtEl>
                                      </p:cBhvr>
                                    </p:animEffect>
                                    <p:anim calcmode="lin" valueType="num">
                                      <p:cBhvr>
                                        <p:cTn id="152" dur="500" fill="hold"/>
                                        <p:tgtEl>
                                          <p:spTgt spid="69"/>
                                        </p:tgtEl>
                                        <p:attrNameLst>
                                          <p:attrName>ppt_x</p:attrName>
                                        </p:attrNameLst>
                                      </p:cBhvr>
                                      <p:tavLst>
                                        <p:tav tm="0">
                                          <p:val>
                                            <p:strVal val="#ppt_x"/>
                                          </p:val>
                                        </p:tav>
                                        <p:tav tm="100000">
                                          <p:val>
                                            <p:strVal val="#ppt_x"/>
                                          </p:val>
                                        </p:tav>
                                      </p:tavLst>
                                    </p:anim>
                                    <p:anim calcmode="lin" valueType="num">
                                      <p:cBhvr>
                                        <p:cTn id="153"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8" grpId="0" animBg="1"/>
      <p:bldP spid="9" grpId="0" animBg="1"/>
      <p:bldP spid="10" grpId="0" animBg="1"/>
      <p:bldP spid="11" grpId="0" animBg="1"/>
      <p:bldP spid="57" grpId="0" animBg="1"/>
      <p:bldP spid="58" grpId="0"/>
      <p:bldP spid="62" grpId="0" animBg="1"/>
      <p:bldP spid="63" grpId="0"/>
      <p:bldP spid="67" grpId="0" animBg="1"/>
      <p:bldP spid="68" grpId="0"/>
      <p:bldP spid="72" grpId="0" animBg="1"/>
      <p:bldP spid="73" grpId="0"/>
      <p:bldP spid="74" grpId="0" animBg="1"/>
      <p:bldP spid="75" grpId="0" animBg="1"/>
      <p:bldP spid="76" grpId="0" animBg="1"/>
      <p:bldP spid="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rgbClr val="01ACBE"/>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01ACBE"/>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2415367" y="2673607"/>
            <a:ext cx="4134063" cy="1910743"/>
            <a:chOff x="3220489" y="3221909"/>
            <a:chExt cx="5512084" cy="2547657"/>
          </a:xfrm>
        </p:grpSpPr>
        <p:grpSp>
          <p:nvGrpSpPr>
            <p:cNvPr id="9" name="组合 8"/>
            <p:cNvGrpSpPr/>
            <p:nvPr/>
          </p:nvGrpSpPr>
          <p:grpSpPr>
            <a:xfrm rot="2700000">
              <a:off x="5540783" y="901615"/>
              <a:ext cx="871495" cy="5512084"/>
              <a:chOff x="6614659" y="807814"/>
              <a:chExt cx="990827" cy="5217005"/>
            </a:xfrm>
            <a:effectLst>
              <a:outerShdw blurRad="317500" dist="63500" dir="2700000" algn="tl" rotWithShape="0">
                <a:prstClr val="black">
                  <a:alpha val="40000"/>
                </a:prstClr>
              </a:outerShdw>
            </a:effectLst>
          </p:grpSpPr>
          <p:grpSp>
            <p:nvGrpSpPr>
              <p:cNvPr id="11" name="组合 10"/>
              <p:cNvGrpSpPr/>
              <p:nvPr/>
            </p:nvGrpSpPr>
            <p:grpSpPr>
              <a:xfrm>
                <a:off x="6633507" y="845838"/>
                <a:ext cx="969736" cy="5178981"/>
                <a:chOff x="6633507" y="845838"/>
                <a:chExt cx="969736" cy="5178981"/>
              </a:xfrm>
            </p:grpSpPr>
            <p:sp>
              <p:nvSpPr>
                <p:cNvPr id="19" name="任意多边形 18"/>
                <p:cNvSpPr/>
                <p:nvPr/>
              </p:nvSpPr>
              <p:spPr>
                <a:xfrm>
                  <a:off x="6635749" y="4732736"/>
                  <a:ext cx="957632" cy="1267998"/>
                </a:xfrm>
                <a:custGeom>
                  <a:avLst/>
                  <a:gdLst>
                    <a:gd name="connsiteX0" fmla="*/ 0 w 969736"/>
                    <a:gd name="connsiteY0" fmla="*/ 0 h 1267998"/>
                    <a:gd name="connsiteX1" fmla="*/ 969736 w 969736"/>
                    <a:gd name="connsiteY1" fmla="*/ 0 h 1267998"/>
                    <a:gd name="connsiteX2" fmla="*/ 969736 w 969736"/>
                    <a:gd name="connsiteY2" fmla="*/ 381000 h 1267998"/>
                    <a:gd name="connsiteX3" fmla="*/ 484868 w 969736"/>
                    <a:gd name="connsiteY3" fmla="*/ 1267998 h 1267998"/>
                    <a:gd name="connsiteX4" fmla="*/ 0 w 969736"/>
                    <a:gd name="connsiteY4" fmla="*/ 381000 h 126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736" h="1267998">
                      <a:moveTo>
                        <a:pt x="0" y="0"/>
                      </a:moveTo>
                      <a:lnTo>
                        <a:pt x="969736" y="0"/>
                      </a:lnTo>
                      <a:lnTo>
                        <a:pt x="969736" y="381000"/>
                      </a:lnTo>
                      <a:lnTo>
                        <a:pt x="484868" y="1267998"/>
                      </a:lnTo>
                      <a:lnTo>
                        <a:pt x="0" y="381000"/>
                      </a:lnTo>
                      <a:close/>
                    </a:path>
                  </a:pathLst>
                </a:custGeom>
                <a:gradFill>
                  <a:gsLst>
                    <a:gs pos="32000">
                      <a:srgbClr val="ECDCC2"/>
                    </a:gs>
                    <a:gs pos="65000">
                      <a:srgbClr val="C39549"/>
                    </a:gs>
                    <a:gs pos="0">
                      <a:srgbClr val="E9D1A9"/>
                    </a:gs>
                    <a:gs pos="100000">
                      <a:srgbClr val="815C2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0" name="任意多边形 19"/>
                <p:cNvSpPr/>
                <p:nvPr/>
              </p:nvSpPr>
              <p:spPr>
                <a:xfrm rot="5400000">
                  <a:off x="4666969" y="2912659"/>
                  <a:ext cx="4302125" cy="353786"/>
                </a:xfrm>
                <a:custGeom>
                  <a:avLst/>
                  <a:gdLst>
                    <a:gd name="connsiteX0" fmla="*/ 0 w 4302125"/>
                    <a:gd name="connsiteY0" fmla="*/ 353786 h 353786"/>
                    <a:gd name="connsiteX1" fmla="*/ 0 w 4302125"/>
                    <a:gd name="connsiteY1" fmla="*/ 0 h 353786"/>
                    <a:gd name="connsiteX2" fmla="*/ 4125232 w 4302125"/>
                    <a:gd name="connsiteY2" fmla="*/ 0 h 353786"/>
                    <a:gd name="connsiteX3" fmla="*/ 4302125 w 4302125"/>
                    <a:gd name="connsiteY3" fmla="*/ 176893 h 353786"/>
                    <a:gd name="connsiteX4" fmla="*/ 4125232 w 4302125"/>
                    <a:gd name="connsiteY4" fmla="*/ 353786 h 353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2125" h="353786">
                      <a:moveTo>
                        <a:pt x="0" y="353786"/>
                      </a:moveTo>
                      <a:lnTo>
                        <a:pt x="0" y="0"/>
                      </a:lnTo>
                      <a:lnTo>
                        <a:pt x="4125232" y="0"/>
                      </a:lnTo>
                      <a:cubicBezTo>
                        <a:pt x="4222927" y="0"/>
                        <a:pt x="4302125" y="79198"/>
                        <a:pt x="4302125" y="176893"/>
                      </a:cubicBezTo>
                      <a:cubicBezTo>
                        <a:pt x="4302125" y="274588"/>
                        <a:pt x="4222927" y="353786"/>
                        <a:pt x="4125232" y="353786"/>
                      </a:cubicBezTo>
                      <a:close/>
                    </a:path>
                  </a:pathLst>
                </a:custGeom>
                <a:gradFill>
                  <a:gsLst>
                    <a:gs pos="0">
                      <a:srgbClr val="FFD08B"/>
                    </a:gs>
                    <a:gs pos="100000">
                      <a:srgbClr val="FF9A0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任意多边形 20"/>
                <p:cNvSpPr/>
                <p:nvPr/>
              </p:nvSpPr>
              <p:spPr>
                <a:xfrm rot="5400000">
                  <a:off x="4969556" y="2962956"/>
                  <a:ext cx="4302125" cy="262164"/>
                </a:xfrm>
                <a:custGeom>
                  <a:avLst/>
                  <a:gdLst>
                    <a:gd name="connsiteX0" fmla="*/ 0 w 4302125"/>
                    <a:gd name="connsiteY0" fmla="*/ 262164 h 262164"/>
                    <a:gd name="connsiteX1" fmla="*/ 0 w 4302125"/>
                    <a:gd name="connsiteY1" fmla="*/ 0 h 262164"/>
                    <a:gd name="connsiteX2" fmla="*/ 4171043 w 4302125"/>
                    <a:gd name="connsiteY2" fmla="*/ 0 h 262164"/>
                    <a:gd name="connsiteX3" fmla="*/ 4302125 w 4302125"/>
                    <a:gd name="connsiteY3" fmla="*/ 131082 h 262164"/>
                    <a:gd name="connsiteX4" fmla="*/ 4171043 w 4302125"/>
                    <a:gd name="connsiteY4" fmla="*/ 262164 h 262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2125" h="262164">
                      <a:moveTo>
                        <a:pt x="0" y="262164"/>
                      </a:moveTo>
                      <a:lnTo>
                        <a:pt x="0" y="0"/>
                      </a:lnTo>
                      <a:lnTo>
                        <a:pt x="4171043" y="0"/>
                      </a:lnTo>
                      <a:cubicBezTo>
                        <a:pt x="4243438" y="0"/>
                        <a:pt x="4302125" y="58687"/>
                        <a:pt x="4302125" y="131082"/>
                      </a:cubicBezTo>
                      <a:cubicBezTo>
                        <a:pt x="4302125" y="203477"/>
                        <a:pt x="4243438" y="262164"/>
                        <a:pt x="4171043" y="262164"/>
                      </a:cubicBezTo>
                      <a:close/>
                    </a:path>
                  </a:pathLst>
                </a:custGeom>
                <a:gradFill>
                  <a:gsLst>
                    <a:gs pos="0">
                      <a:srgbClr val="FFC979"/>
                    </a:gs>
                    <a:gs pos="100000">
                      <a:srgbClr val="F2900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2" name="任意多边形 21"/>
                <p:cNvSpPr/>
                <p:nvPr/>
              </p:nvSpPr>
              <p:spPr>
                <a:xfrm rot="5400000">
                  <a:off x="5272142" y="2921630"/>
                  <a:ext cx="4302125" cy="353786"/>
                </a:xfrm>
                <a:custGeom>
                  <a:avLst/>
                  <a:gdLst>
                    <a:gd name="connsiteX0" fmla="*/ 0 w 4302125"/>
                    <a:gd name="connsiteY0" fmla="*/ 353786 h 353786"/>
                    <a:gd name="connsiteX1" fmla="*/ 0 w 4302125"/>
                    <a:gd name="connsiteY1" fmla="*/ 0 h 353786"/>
                    <a:gd name="connsiteX2" fmla="*/ 4125232 w 4302125"/>
                    <a:gd name="connsiteY2" fmla="*/ 0 h 353786"/>
                    <a:gd name="connsiteX3" fmla="*/ 4302125 w 4302125"/>
                    <a:gd name="connsiteY3" fmla="*/ 176893 h 353786"/>
                    <a:gd name="connsiteX4" fmla="*/ 4125232 w 4302125"/>
                    <a:gd name="connsiteY4" fmla="*/ 353786 h 353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2125" h="353786">
                      <a:moveTo>
                        <a:pt x="0" y="353786"/>
                      </a:moveTo>
                      <a:lnTo>
                        <a:pt x="0" y="0"/>
                      </a:lnTo>
                      <a:lnTo>
                        <a:pt x="4125232" y="0"/>
                      </a:lnTo>
                      <a:cubicBezTo>
                        <a:pt x="4222927" y="0"/>
                        <a:pt x="4302125" y="79198"/>
                        <a:pt x="4302125" y="176893"/>
                      </a:cubicBezTo>
                      <a:cubicBezTo>
                        <a:pt x="4302125" y="274588"/>
                        <a:pt x="4222927" y="353786"/>
                        <a:pt x="4125232" y="353786"/>
                      </a:cubicBezTo>
                      <a:close/>
                    </a:path>
                  </a:pathLst>
                </a:custGeom>
                <a:gradFill>
                  <a:gsLst>
                    <a:gs pos="0">
                      <a:srgbClr val="FFBD5B"/>
                    </a:gs>
                    <a:gs pos="100000">
                      <a:srgbClr val="DE840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 name="任意多边形 22"/>
                <p:cNvSpPr>
                  <a:spLocks/>
                </p:cNvSpPr>
                <p:nvPr/>
              </p:nvSpPr>
              <p:spPr bwMode="auto">
                <a:xfrm>
                  <a:off x="7023974" y="5814006"/>
                  <a:ext cx="198358" cy="210813"/>
                </a:xfrm>
                <a:custGeom>
                  <a:avLst/>
                  <a:gdLst>
                    <a:gd name="connsiteX0" fmla="*/ 0 w 228236"/>
                    <a:gd name="connsiteY0" fmla="*/ 0 h 139281"/>
                    <a:gd name="connsiteX1" fmla="*/ 228236 w 228236"/>
                    <a:gd name="connsiteY1" fmla="*/ 0 h 139281"/>
                    <a:gd name="connsiteX2" fmla="*/ 224471 w 228236"/>
                    <a:gd name="connsiteY2" fmla="*/ 6279 h 139281"/>
                    <a:gd name="connsiteX3" fmla="*/ 161086 w 228236"/>
                    <a:gd name="connsiteY3" fmla="*/ 111985 h 139281"/>
                    <a:gd name="connsiteX4" fmla="*/ 67150 w 228236"/>
                    <a:gd name="connsiteY4" fmla="*/ 111985 h 139281"/>
                    <a:gd name="connsiteX5" fmla="*/ 3062 w 228236"/>
                    <a:gd name="connsiteY5" fmla="*/ 5106 h 139281"/>
                    <a:gd name="connsiteX0" fmla="*/ 0 w 228236"/>
                    <a:gd name="connsiteY0" fmla="*/ 0 h 157647"/>
                    <a:gd name="connsiteX1" fmla="*/ 228236 w 228236"/>
                    <a:gd name="connsiteY1" fmla="*/ 0 h 157647"/>
                    <a:gd name="connsiteX2" fmla="*/ 224471 w 228236"/>
                    <a:gd name="connsiteY2" fmla="*/ 6279 h 157647"/>
                    <a:gd name="connsiteX3" fmla="*/ 161086 w 228236"/>
                    <a:gd name="connsiteY3" fmla="*/ 111985 h 157647"/>
                    <a:gd name="connsiteX4" fmla="*/ 107678 w 228236"/>
                    <a:gd name="connsiteY4" fmla="*/ 157647 h 157647"/>
                    <a:gd name="connsiteX5" fmla="*/ 67150 w 228236"/>
                    <a:gd name="connsiteY5" fmla="*/ 111985 h 157647"/>
                    <a:gd name="connsiteX6" fmla="*/ 3062 w 228236"/>
                    <a:gd name="connsiteY6" fmla="*/ 5106 h 157647"/>
                    <a:gd name="connsiteX7" fmla="*/ 0 w 228236"/>
                    <a:gd name="connsiteY7" fmla="*/ 0 h 157647"/>
                    <a:gd name="connsiteX0" fmla="*/ 0 w 228236"/>
                    <a:gd name="connsiteY0" fmla="*/ 0 h 160986"/>
                    <a:gd name="connsiteX1" fmla="*/ 228236 w 228236"/>
                    <a:gd name="connsiteY1" fmla="*/ 0 h 160986"/>
                    <a:gd name="connsiteX2" fmla="*/ 224471 w 228236"/>
                    <a:gd name="connsiteY2" fmla="*/ 6279 h 160986"/>
                    <a:gd name="connsiteX3" fmla="*/ 161086 w 228236"/>
                    <a:gd name="connsiteY3" fmla="*/ 111985 h 160986"/>
                    <a:gd name="connsiteX4" fmla="*/ 118638 w 228236"/>
                    <a:gd name="connsiteY4" fmla="*/ 160986 h 160986"/>
                    <a:gd name="connsiteX5" fmla="*/ 67150 w 228236"/>
                    <a:gd name="connsiteY5" fmla="*/ 111985 h 160986"/>
                    <a:gd name="connsiteX6" fmla="*/ 3062 w 228236"/>
                    <a:gd name="connsiteY6" fmla="*/ 5106 h 160986"/>
                    <a:gd name="connsiteX7" fmla="*/ 0 w 228236"/>
                    <a:gd name="connsiteY7" fmla="*/ 0 h 160986"/>
                    <a:gd name="connsiteX0" fmla="*/ 0 w 228236"/>
                    <a:gd name="connsiteY0" fmla="*/ 0 h 125271"/>
                    <a:gd name="connsiteX1" fmla="*/ 228236 w 228236"/>
                    <a:gd name="connsiteY1" fmla="*/ 0 h 125271"/>
                    <a:gd name="connsiteX2" fmla="*/ 224471 w 228236"/>
                    <a:gd name="connsiteY2" fmla="*/ 6279 h 125271"/>
                    <a:gd name="connsiteX3" fmla="*/ 161086 w 228236"/>
                    <a:gd name="connsiteY3" fmla="*/ 111985 h 125271"/>
                    <a:gd name="connsiteX4" fmla="*/ 67150 w 228236"/>
                    <a:gd name="connsiteY4" fmla="*/ 111985 h 125271"/>
                    <a:gd name="connsiteX5" fmla="*/ 3062 w 228236"/>
                    <a:gd name="connsiteY5" fmla="*/ 5106 h 125271"/>
                    <a:gd name="connsiteX6" fmla="*/ 0 w 228236"/>
                    <a:gd name="connsiteY6" fmla="*/ 0 h 125271"/>
                    <a:gd name="connsiteX0" fmla="*/ 0 w 228236"/>
                    <a:gd name="connsiteY0" fmla="*/ 0 h 137737"/>
                    <a:gd name="connsiteX1" fmla="*/ 228236 w 228236"/>
                    <a:gd name="connsiteY1" fmla="*/ 0 h 137737"/>
                    <a:gd name="connsiteX2" fmla="*/ 224471 w 228236"/>
                    <a:gd name="connsiteY2" fmla="*/ 6279 h 137737"/>
                    <a:gd name="connsiteX3" fmla="*/ 161086 w 228236"/>
                    <a:gd name="connsiteY3" fmla="*/ 111985 h 137737"/>
                    <a:gd name="connsiteX4" fmla="*/ 67150 w 228236"/>
                    <a:gd name="connsiteY4" fmla="*/ 111985 h 137737"/>
                    <a:gd name="connsiteX5" fmla="*/ 3062 w 228236"/>
                    <a:gd name="connsiteY5" fmla="*/ 5106 h 137737"/>
                    <a:gd name="connsiteX6" fmla="*/ 0 w 228236"/>
                    <a:gd name="connsiteY6" fmla="*/ 0 h 137737"/>
                    <a:gd name="connsiteX0" fmla="*/ 0 w 228236"/>
                    <a:gd name="connsiteY0" fmla="*/ 0 h 147811"/>
                    <a:gd name="connsiteX1" fmla="*/ 228236 w 228236"/>
                    <a:gd name="connsiteY1" fmla="*/ 0 h 147811"/>
                    <a:gd name="connsiteX2" fmla="*/ 224471 w 228236"/>
                    <a:gd name="connsiteY2" fmla="*/ 6279 h 147811"/>
                    <a:gd name="connsiteX3" fmla="*/ 161086 w 228236"/>
                    <a:gd name="connsiteY3" fmla="*/ 111985 h 147811"/>
                    <a:gd name="connsiteX4" fmla="*/ 67150 w 228236"/>
                    <a:gd name="connsiteY4" fmla="*/ 111985 h 147811"/>
                    <a:gd name="connsiteX5" fmla="*/ 3062 w 228236"/>
                    <a:gd name="connsiteY5" fmla="*/ 5106 h 147811"/>
                    <a:gd name="connsiteX6" fmla="*/ 0 w 228236"/>
                    <a:gd name="connsiteY6" fmla="*/ 0 h 14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36" h="147811">
                      <a:moveTo>
                        <a:pt x="0" y="0"/>
                      </a:moveTo>
                      <a:lnTo>
                        <a:pt x="228236" y="0"/>
                      </a:lnTo>
                      <a:lnTo>
                        <a:pt x="224471" y="6279"/>
                      </a:lnTo>
                      <a:lnTo>
                        <a:pt x="161086" y="111985"/>
                      </a:lnTo>
                      <a:cubicBezTo>
                        <a:pt x="121167" y="159656"/>
                        <a:pt x="98967" y="159852"/>
                        <a:pt x="67150" y="111985"/>
                      </a:cubicBezTo>
                      <a:lnTo>
                        <a:pt x="3062" y="5106"/>
                      </a:lnTo>
                      <a:lnTo>
                        <a:pt x="0" y="0"/>
                      </a:lnTo>
                      <a:close/>
                    </a:path>
                  </a:pathLst>
                </a:custGeom>
                <a:gradFill>
                  <a:gsLst>
                    <a:gs pos="44000">
                      <a:schemeClr val="bg1">
                        <a:lumMod val="50000"/>
                      </a:schemeClr>
                    </a:gs>
                    <a:gs pos="15000">
                      <a:schemeClr val="tx1">
                        <a:lumMod val="75000"/>
                        <a:lumOff val="25000"/>
                      </a:schemeClr>
                    </a:gs>
                    <a:gs pos="0">
                      <a:schemeClr val="tx1">
                        <a:lumMod val="95000"/>
                        <a:lumOff val="5000"/>
                      </a:schemeClr>
                    </a:gs>
                    <a:gs pos="100000">
                      <a:schemeClr val="tx1"/>
                    </a:gs>
                  </a:gsLst>
                  <a:lin ang="0" scaled="0"/>
                </a:gradFill>
                <a:ln>
                  <a:noFill/>
                </a:ln>
              </p:spPr>
              <p:txBody>
                <a:bodyPr vert="horz" wrap="square" lIns="68580" tIns="34290" rIns="68580" bIns="34290" numCol="1" anchor="t" anchorCtr="0" compatLnSpc="1">
                  <a:prstTxWarp prst="textNoShape">
                    <a:avLst/>
                  </a:prstTxWarp>
                  <a:noAutofit/>
                </a:bodyPr>
                <a:lstStyle/>
                <a:p>
                  <a:endParaRPr lang="zh-CN" altLang="en-US" sz="1013"/>
                </a:p>
              </p:txBody>
            </p:sp>
            <p:sp>
              <p:nvSpPr>
                <p:cNvPr id="24" name="六边形 23"/>
                <p:cNvSpPr/>
                <p:nvPr/>
              </p:nvSpPr>
              <p:spPr>
                <a:xfrm>
                  <a:off x="6633507" y="845838"/>
                  <a:ext cx="969736" cy="192977"/>
                </a:xfrm>
                <a:prstGeom prst="hexagon">
                  <a:avLst>
                    <a:gd name="adj" fmla="val 151691"/>
                    <a:gd name="vf" fmla="val 115470"/>
                  </a:avLst>
                </a:prstGeom>
                <a:solidFill>
                  <a:srgbClr val="CCB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CCBCA7"/>
                    </a:solidFill>
                  </a:endParaRPr>
                </a:p>
              </p:txBody>
            </p:sp>
            <p:sp>
              <p:nvSpPr>
                <p:cNvPr id="25" name="椭圆 24"/>
                <p:cNvSpPr/>
                <p:nvPr/>
              </p:nvSpPr>
              <p:spPr>
                <a:xfrm>
                  <a:off x="7008896" y="899824"/>
                  <a:ext cx="223444" cy="86299"/>
                </a:xfrm>
                <a:prstGeom prst="ellipse">
                  <a:avLst/>
                </a:prstGeom>
                <a:solidFill>
                  <a:srgbClr val="815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2" name="任意多边形 11"/>
              <p:cNvSpPr/>
              <p:nvPr/>
            </p:nvSpPr>
            <p:spPr>
              <a:xfrm rot="5400000">
                <a:off x="6278879" y="2471647"/>
                <a:ext cx="1067528" cy="353786"/>
              </a:xfrm>
              <a:custGeom>
                <a:avLst/>
                <a:gdLst>
                  <a:gd name="connsiteX0" fmla="*/ 0 w 2103846"/>
                  <a:gd name="connsiteY0" fmla="*/ 353786 h 353786"/>
                  <a:gd name="connsiteX1" fmla="*/ 0 w 2103846"/>
                  <a:gd name="connsiteY1" fmla="*/ 0 h 353786"/>
                  <a:gd name="connsiteX2" fmla="*/ 2103846 w 2103846"/>
                  <a:gd name="connsiteY2" fmla="*/ 0 h 353786"/>
                  <a:gd name="connsiteX3" fmla="*/ 2103846 w 2103846"/>
                  <a:gd name="connsiteY3" fmla="*/ 353786 h 353786"/>
                </a:gdLst>
                <a:ahLst/>
                <a:cxnLst>
                  <a:cxn ang="0">
                    <a:pos x="connsiteX0" y="connsiteY0"/>
                  </a:cxn>
                  <a:cxn ang="0">
                    <a:pos x="connsiteX1" y="connsiteY1"/>
                  </a:cxn>
                  <a:cxn ang="0">
                    <a:pos x="connsiteX2" y="connsiteY2"/>
                  </a:cxn>
                  <a:cxn ang="0">
                    <a:pos x="connsiteX3" y="connsiteY3"/>
                  </a:cxn>
                </a:cxnLst>
                <a:rect l="l" t="t" r="r" b="b"/>
                <a:pathLst>
                  <a:path w="2103846" h="353786">
                    <a:moveTo>
                      <a:pt x="0" y="353786"/>
                    </a:moveTo>
                    <a:lnTo>
                      <a:pt x="0" y="0"/>
                    </a:lnTo>
                    <a:lnTo>
                      <a:pt x="2103846" y="0"/>
                    </a:lnTo>
                    <a:lnTo>
                      <a:pt x="2103846" y="353786"/>
                    </a:lnTo>
                    <a:close/>
                  </a:path>
                </a:pathLst>
              </a:custGeom>
              <a:solidFill>
                <a:srgbClr val="01C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 name="任意多边形 12"/>
              <p:cNvSpPr/>
              <p:nvPr/>
            </p:nvSpPr>
            <p:spPr>
              <a:xfrm rot="5400000">
                <a:off x="6586855" y="2517459"/>
                <a:ext cx="1067528" cy="262164"/>
              </a:xfrm>
              <a:custGeom>
                <a:avLst/>
                <a:gdLst>
                  <a:gd name="connsiteX0" fmla="*/ 0 w 2103846"/>
                  <a:gd name="connsiteY0" fmla="*/ 262164 h 262164"/>
                  <a:gd name="connsiteX1" fmla="*/ 0 w 2103846"/>
                  <a:gd name="connsiteY1" fmla="*/ 0 h 262164"/>
                  <a:gd name="connsiteX2" fmla="*/ 2103846 w 2103846"/>
                  <a:gd name="connsiteY2" fmla="*/ 0 h 262164"/>
                  <a:gd name="connsiteX3" fmla="*/ 2103846 w 2103846"/>
                  <a:gd name="connsiteY3" fmla="*/ 262164 h 262164"/>
                </a:gdLst>
                <a:ahLst/>
                <a:cxnLst>
                  <a:cxn ang="0">
                    <a:pos x="connsiteX0" y="connsiteY0"/>
                  </a:cxn>
                  <a:cxn ang="0">
                    <a:pos x="connsiteX1" y="connsiteY1"/>
                  </a:cxn>
                  <a:cxn ang="0">
                    <a:pos x="connsiteX2" y="connsiteY2"/>
                  </a:cxn>
                  <a:cxn ang="0">
                    <a:pos x="connsiteX3" y="connsiteY3"/>
                  </a:cxn>
                </a:cxnLst>
                <a:rect l="l" t="t" r="r" b="b"/>
                <a:pathLst>
                  <a:path w="2103846" h="262164">
                    <a:moveTo>
                      <a:pt x="0" y="262164"/>
                    </a:moveTo>
                    <a:lnTo>
                      <a:pt x="0" y="0"/>
                    </a:lnTo>
                    <a:lnTo>
                      <a:pt x="2103846" y="0"/>
                    </a:lnTo>
                    <a:lnTo>
                      <a:pt x="2103846" y="262164"/>
                    </a:lnTo>
                    <a:close/>
                  </a:path>
                </a:pathLst>
              </a:cu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 name="任意多边形 13"/>
              <p:cNvSpPr/>
              <p:nvPr/>
            </p:nvSpPr>
            <p:spPr>
              <a:xfrm rot="5400000">
                <a:off x="6894829" y="2471648"/>
                <a:ext cx="1067528" cy="353786"/>
              </a:xfrm>
              <a:custGeom>
                <a:avLst/>
                <a:gdLst>
                  <a:gd name="connsiteX0" fmla="*/ 0 w 2103846"/>
                  <a:gd name="connsiteY0" fmla="*/ 353786 h 353786"/>
                  <a:gd name="connsiteX1" fmla="*/ 0 w 2103846"/>
                  <a:gd name="connsiteY1" fmla="*/ 0 h 353786"/>
                  <a:gd name="connsiteX2" fmla="*/ 2103846 w 2103846"/>
                  <a:gd name="connsiteY2" fmla="*/ 0 h 353786"/>
                  <a:gd name="connsiteX3" fmla="*/ 2103846 w 2103846"/>
                  <a:gd name="connsiteY3" fmla="*/ 353786 h 353786"/>
                </a:gdLst>
                <a:ahLst/>
                <a:cxnLst>
                  <a:cxn ang="0">
                    <a:pos x="connsiteX0" y="connsiteY0"/>
                  </a:cxn>
                  <a:cxn ang="0">
                    <a:pos x="connsiteX1" y="connsiteY1"/>
                  </a:cxn>
                  <a:cxn ang="0">
                    <a:pos x="connsiteX2" y="connsiteY2"/>
                  </a:cxn>
                  <a:cxn ang="0">
                    <a:pos x="connsiteX3" y="connsiteY3"/>
                  </a:cxn>
                </a:cxnLst>
                <a:rect l="l" t="t" r="r" b="b"/>
                <a:pathLst>
                  <a:path w="2103846" h="353786">
                    <a:moveTo>
                      <a:pt x="0" y="353786"/>
                    </a:moveTo>
                    <a:lnTo>
                      <a:pt x="0" y="0"/>
                    </a:lnTo>
                    <a:lnTo>
                      <a:pt x="2103846" y="0"/>
                    </a:lnTo>
                    <a:lnTo>
                      <a:pt x="2103846" y="353786"/>
                    </a:lnTo>
                    <a:close/>
                  </a:path>
                </a:pathLst>
              </a:custGeom>
              <a:solidFill>
                <a:srgbClr val="01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5" name="任意多边形 14"/>
              <p:cNvSpPr/>
              <p:nvPr/>
            </p:nvSpPr>
            <p:spPr>
              <a:xfrm rot="5400000">
                <a:off x="6278879" y="3539176"/>
                <a:ext cx="1067528" cy="353786"/>
              </a:xfrm>
              <a:custGeom>
                <a:avLst/>
                <a:gdLst>
                  <a:gd name="connsiteX0" fmla="*/ 0 w 2103846"/>
                  <a:gd name="connsiteY0" fmla="*/ 353786 h 353786"/>
                  <a:gd name="connsiteX1" fmla="*/ 0 w 2103846"/>
                  <a:gd name="connsiteY1" fmla="*/ 0 h 353786"/>
                  <a:gd name="connsiteX2" fmla="*/ 2103846 w 2103846"/>
                  <a:gd name="connsiteY2" fmla="*/ 0 h 353786"/>
                  <a:gd name="connsiteX3" fmla="*/ 2103846 w 2103846"/>
                  <a:gd name="connsiteY3" fmla="*/ 353786 h 353786"/>
                </a:gdLst>
                <a:ahLst/>
                <a:cxnLst>
                  <a:cxn ang="0">
                    <a:pos x="connsiteX0" y="connsiteY0"/>
                  </a:cxn>
                  <a:cxn ang="0">
                    <a:pos x="connsiteX1" y="connsiteY1"/>
                  </a:cxn>
                  <a:cxn ang="0">
                    <a:pos x="connsiteX2" y="connsiteY2"/>
                  </a:cxn>
                  <a:cxn ang="0">
                    <a:pos x="connsiteX3" y="connsiteY3"/>
                  </a:cxn>
                </a:cxnLst>
                <a:rect l="l" t="t" r="r" b="b"/>
                <a:pathLst>
                  <a:path w="2103846" h="353786">
                    <a:moveTo>
                      <a:pt x="0" y="353786"/>
                    </a:moveTo>
                    <a:lnTo>
                      <a:pt x="0" y="0"/>
                    </a:lnTo>
                    <a:lnTo>
                      <a:pt x="2103846" y="0"/>
                    </a:lnTo>
                    <a:lnTo>
                      <a:pt x="2103846" y="353786"/>
                    </a:lnTo>
                    <a:close/>
                  </a:path>
                </a:pathLst>
              </a:custGeom>
              <a:solidFill>
                <a:srgbClr val="01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 name="任意多边形 15"/>
              <p:cNvSpPr/>
              <p:nvPr/>
            </p:nvSpPr>
            <p:spPr>
              <a:xfrm rot="5400000">
                <a:off x="6586854" y="3584987"/>
                <a:ext cx="1067528" cy="262164"/>
              </a:xfrm>
              <a:custGeom>
                <a:avLst/>
                <a:gdLst>
                  <a:gd name="connsiteX0" fmla="*/ 0 w 2103846"/>
                  <a:gd name="connsiteY0" fmla="*/ 262164 h 262164"/>
                  <a:gd name="connsiteX1" fmla="*/ 0 w 2103846"/>
                  <a:gd name="connsiteY1" fmla="*/ 0 h 262164"/>
                  <a:gd name="connsiteX2" fmla="*/ 2103846 w 2103846"/>
                  <a:gd name="connsiteY2" fmla="*/ 0 h 262164"/>
                  <a:gd name="connsiteX3" fmla="*/ 2103846 w 2103846"/>
                  <a:gd name="connsiteY3" fmla="*/ 262164 h 262164"/>
                </a:gdLst>
                <a:ahLst/>
                <a:cxnLst>
                  <a:cxn ang="0">
                    <a:pos x="connsiteX0" y="connsiteY0"/>
                  </a:cxn>
                  <a:cxn ang="0">
                    <a:pos x="connsiteX1" y="connsiteY1"/>
                  </a:cxn>
                  <a:cxn ang="0">
                    <a:pos x="connsiteX2" y="connsiteY2"/>
                  </a:cxn>
                  <a:cxn ang="0">
                    <a:pos x="connsiteX3" y="connsiteY3"/>
                  </a:cxn>
                </a:cxnLst>
                <a:rect l="l" t="t" r="r" b="b"/>
                <a:pathLst>
                  <a:path w="2103846" h="262164">
                    <a:moveTo>
                      <a:pt x="0" y="262164"/>
                    </a:moveTo>
                    <a:lnTo>
                      <a:pt x="0" y="0"/>
                    </a:lnTo>
                    <a:lnTo>
                      <a:pt x="2103846" y="0"/>
                    </a:lnTo>
                    <a:lnTo>
                      <a:pt x="2103846" y="262164"/>
                    </a:lnTo>
                    <a:close/>
                  </a:path>
                </a:pathLst>
              </a:custGeom>
              <a:solidFill>
                <a:srgbClr val="01A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任意多边形 16"/>
              <p:cNvSpPr/>
              <p:nvPr/>
            </p:nvSpPr>
            <p:spPr>
              <a:xfrm rot="5400000">
                <a:off x="6894829" y="3539176"/>
                <a:ext cx="1067528" cy="353786"/>
              </a:xfrm>
              <a:custGeom>
                <a:avLst/>
                <a:gdLst>
                  <a:gd name="connsiteX0" fmla="*/ 0 w 2103846"/>
                  <a:gd name="connsiteY0" fmla="*/ 353786 h 353786"/>
                  <a:gd name="connsiteX1" fmla="*/ 0 w 2103846"/>
                  <a:gd name="connsiteY1" fmla="*/ 0 h 353786"/>
                  <a:gd name="connsiteX2" fmla="*/ 2103846 w 2103846"/>
                  <a:gd name="connsiteY2" fmla="*/ 0 h 353786"/>
                  <a:gd name="connsiteX3" fmla="*/ 2103846 w 2103846"/>
                  <a:gd name="connsiteY3" fmla="*/ 353786 h 353786"/>
                </a:gdLst>
                <a:ahLst/>
                <a:cxnLst>
                  <a:cxn ang="0">
                    <a:pos x="connsiteX0" y="connsiteY0"/>
                  </a:cxn>
                  <a:cxn ang="0">
                    <a:pos x="connsiteX1" y="connsiteY1"/>
                  </a:cxn>
                  <a:cxn ang="0">
                    <a:pos x="connsiteX2" y="connsiteY2"/>
                  </a:cxn>
                  <a:cxn ang="0">
                    <a:pos x="connsiteX3" y="connsiteY3"/>
                  </a:cxn>
                </a:cxnLst>
                <a:rect l="l" t="t" r="r" b="b"/>
                <a:pathLst>
                  <a:path w="2103846" h="353786">
                    <a:moveTo>
                      <a:pt x="0" y="353786"/>
                    </a:moveTo>
                    <a:lnTo>
                      <a:pt x="0" y="0"/>
                    </a:lnTo>
                    <a:lnTo>
                      <a:pt x="2103846" y="0"/>
                    </a:lnTo>
                    <a:lnTo>
                      <a:pt x="2103846" y="353786"/>
                    </a:lnTo>
                    <a:close/>
                  </a:path>
                </a:pathLst>
              </a:custGeom>
              <a:solidFill>
                <a:srgbClr val="01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8" name="任意多边形 17"/>
              <p:cNvSpPr/>
              <p:nvPr/>
            </p:nvSpPr>
            <p:spPr>
              <a:xfrm rot="5400000">
                <a:off x="4411947" y="3010526"/>
                <a:ext cx="4578915" cy="173491"/>
              </a:xfrm>
              <a:custGeom>
                <a:avLst/>
                <a:gdLst>
                  <a:gd name="connsiteX0" fmla="*/ 1892113 w 3784226"/>
                  <a:gd name="connsiteY0" fmla="*/ 0 h 189252"/>
                  <a:gd name="connsiteX1" fmla="*/ 3755547 w 3784226"/>
                  <a:gd name="connsiteY1" fmla="*/ 176081 h 189252"/>
                  <a:gd name="connsiteX2" fmla="*/ 3784226 w 3784226"/>
                  <a:gd name="connsiteY2" fmla="*/ 189252 h 189252"/>
                  <a:gd name="connsiteX3" fmla="*/ 0 w 3784226"/>
                  <a:gd name="connsiteY3" fmla="*/ 189252 h 189252"/>
                  <a:gd name="connsiteX4" fmla="*/ 28679 w 3784226"/>
                  <a:gd name="connsiteY4" fmla="*/ 176081 h 189252"/>
                  <a:gd name="connsiteX5" fmla="*/ 1892113 w 3784226"/>
                  <a:gd name="connsiteY5" fmla="*/ 0 h 18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226" h="189252">
                    <a:moveTo>
                      <a:pt x="1892113" y="0"/>
                    </a:moveTo>
                    <a:cubicBezTo>
                      <a:pt x="2729802" y="0"/>
                      <a:pt x="3448536" y="72606"/>
                      <a:pt x="3755547" y="176081"/>
                    </a:cubicBezTo>
                    <a:lnTo>
                      <a:pt x="3784226" y="189252"/>
                    </a:lnTo>
                    <a:lnTo>
                      <a:pt x="0" y="189252"/>
                    </a:lnTo>
                    <a:lnTo>
                      <a:pt x="28679" y="176081"/>
                    </a:lnTo>
                    <a:cubicBezTo>
                      <a:pt x="335691" y="72606"/>
                      <a:pt x="1054424" y="0"/>
                      <a:pt x="1892113" y="0"/>
                    </a:cubicBezTo>
                    <a:close/>
                  </a:path>
                </a:pathLst>
              </a:custGeom>
              <a:gradFill>
                <a:gsLst>
                  <a:gs pos="0">
                    <a:schemeClr val="bg1">
                      <a:alpha val="7000"/>
                    </a:schemeClr>
                  </a:gs>
                  <a:gs pos="100000">
                    <a:schemeClr val="bg1">
                      <a:alpha val="60000"/>
                    </a:schemeClr>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0" name="椭圆 9"/>
            <p:cNvSpPr/>
            <p:nvPr/>
          </p:nvSpPr>
          <p:spPr>
            <a:xfrm>
              <a:off x="3411326" y="5482865"/>
              <a:ext cx="1399420" cy="286701"/>
            </a:xfrm>
            <a:prstGeom prst="ellipse">
              <a:avLst/>
            </a:prstGeom>
            <a:gradFill flip="none" rotWithShape="1">
              <a:gsLst>
                <a:gs pos="0">
                  <a:schemeClr val="tx1">
                    <a:lumMod val="75000"/>
                    <a:lumOff val="25000"/>
                    <a:alpha val="59000"/>
                  </a:schemeClr>
                </a:gs>
                <a:gs pos="44000">
                  <a:srgbClr val="8D8D8D">
                    <a:alpha val="37000"/>
                  </a:srgb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6" name="文本框 25"/>
          <p:cNvSpPr txBox="1"/>
          <p:nvPr/>
        </p:nvSpPr>
        <p:spPr>
          <a:xfrm>
            <a:off x="3501036" y="3505704"/>
            <a:ext cx="524783"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sp>
        <p:nvSpPr>
          <p:cNvPr id="27" name="文本框 26"/>
          <p:cNvSpPr txBox="1"/>
          <p:nvPr/>
        </p:nvSpPr>
        <p:spPr>
          <a:xfrm>
            <a:off x="4056966" y="2962979"/>
            <a:ext cx="524783"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sp>
        <p:nvSpPr>
          <p:cNvPr id="28" name="文本框 27"/>
          <p:cNvSpPr txBox="1"/>
          <p:nvPr/>
        </p:nvSpPr>
        <p:spPr>
          <a:xfrm>
            <a:off x="4633738" y="2384736"/>
            <a:ext cx="524783"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sp>
        <p:nvSpPr>
          <p:cNvPr id="29" name="文本框 28"/>
          <p:cNvSpPr txBox="1"/>
          <p:nvPr/>
        </p:nvSpPr>
        <p:spPr>
          <a:xfrm>
            <a:off x="5219106" y="1801527"/>
            <a:ext cx="524783" cy="461665"/>
          </a:xfrm>
          <a:prstGeom prst="rect">
            <a:avLst/>
          </a:prstGeom>
          <a:noFill/>
        </p:spPr>
        <p:txBody>
          <a:bodyPr wrap="square" rtlCol="0">
            <a:spAutoFit/>
          </a:bodyPr>
          <a:lstStyle/>
          <a:p>
            <a:pPr algn="ctr"/>
            <a:r>
              <a:rPr lang="en-US" altLang="zh-CN" sz="2400" dirty="0">
                <a:solidFill>
                  <a:schemeClr val="bg1"/>
                </a:solidFill>
                <a:latin typeface="Impact" panose="020B0806030902050204" pitchFamily="34" charset="0"/>
              </a:rPr>
              <a:t>04</a:t>
            </a:r>
            <a:endParaRPr lang="zh-CN" altLang="en-US" sz="2400" dirty="0">
              <a:solidFill>
                <a:schemeClr val="bg1"/>
              </a:solidFill>
              <a:latin typeface="Impact" panose="020B0806030902050204" pitchFamily="34" charset="0"/>
            </a:endParaRPr>
          </a:p>
        </p:txBody>
      </p:sp>
      <p:sp>
        <p:nvSpPr>
          <p:cNvPr id="30" name="任意多边形 29"/>
          <p:cNvSpPr>
            <a:spLocks/>
          </p:cNvSpPr>
          <p:nvPr/>
        </p:nvSpPr>
        <p:spPr bwMode="auto">
          <a:xfrm rot="10800000">
            <a:off x="2941791" y="1140176"/>
            <a:ext cx="2150976" cy="733969"/>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BD5B"/>
          </a:solidFill>
          <a:ln w="38100">
            <a:noFill/>
          </a:ln>
          <a:effectLst>
            <a:outerShdw blurRad="152400" dist="76200" dir="2700000" algn="tl" rotWithShape="0">
              <a:prstClr val="black">
                <a:alpha val="30000"/>
              </a:prstClr>
            </a:outerShdw>
          </a:effectLst>
          <a:scene3d>
            <a:camera prst="orthographicFront"/>
            <a:lightRig rig="threePt" dir="t">
              <a:rot lat="0" lon="0" rev="10800000"/>
            </a:lightRig>
          </a:scene3d>
          <a:sp3d prstMaterial="softEdge">
            <a:bevelT w="25400" h="12700"/>
          </a:sp3d>
        </p:spPr>
        <p:txBody>
          <a:bodyPr vert="horz" wrap="square" lIns="68580" tIns="34290" rIns="68580" bIns="34290" numCol="1" anchor="t" anchorCtr="0" compatLnSpc="1">
            <a:prstTxWarp prst="textNoShape">
              <a:avLst/>
            </a:prstTxWarp>
            <a:noAutofit/>
          </a:bodyPr>
          <a:lstStyle/>
          <a:p>
            <a:endParaRPr lang="zh-CN" altLang="en-US" sz="1013"/>
          </a:p>
        </p:txBody>
      </p:sp>
      <p:sp>
        <p:nvSpPr>
          <p:cNvPr id="31" name="任意多边形 30"/>
          <p:cNvSpPr>
            <a:spLocks/>
          </p:cNvSpPr>
          <p:nvPr/>
        </p:nvSpPr>
        <p:spPr bwMode="auto">
          <a:xfrm rot="10800000">
            <a:off x="1629272" y="2383614"/>
            <a:ext cx="2150976" cy="733969"/>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01A6B7"/>
          </a:solidFill>
          <a:ln w="38100">
            <a:noFill/>
          </a:ln>
          <a:effectLst>
            <a:outerShdw blurRad="152400" dist="76200" dir="2700000" algn="tl" rotWithShape="0">
              <a:prstClr val="black">
                <a:alpha val="30000"/>
              </a:prstClr>
            </a:outerShdw>
          </a:effectLst>
          <a:scene3d>
            <a:camera prst="orthographicFront"/>
            <a:lightRig rig="threePt" dir="t">
              <a:rot lat="0" lon="0" rev="10800000"/>
            </a:lightRig>
          </a:scene3d>
          <a:sp3d prstMaterial="softEdge">
            <a:bevelT w="25400" h="12700"/>
          </a:sp3d>
        </p:spPr>
        <p:txBody>
          <a:bodyPr vert="horz" wrap="square" lIns="68580" tIns="34290" rIns="68580" bIns="34290" numCol="1" anchor="t" anchorCtr="0" compatLnSpc="1">
            <a:prstTxWarp prst="textNoShape">
              <a:avLst/>
            </a:prstTxWarp>
            <a:noAutofit/>
          </a:bodyPr>
          <a:lstStyle/>
          <a:p>
            <a:endParaRPr lang="zh-CN" altLang="en-US" sz="1013"/>
          </a:p>
        </p:txBody>
      </p:sp>
      <p:sp>
        <p:nvSpPr>
          <p:cNvPr id="32" name="任意多边形 31"/>
          <p:cNvSpPr>
            <a:spLocks/>
          </p:cNvSpPr>
          <p:nvPr/>
        </p:nvSpPr>
        <p:spPr bwMode="auto">
          <a:xfrm rot="10800000">
            <a:off x="5363753" y="2613031"/>
            <a:ext cx="2150976" cy="733969"/>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01C4D9"/>
          </a:solidFill>
          <a:ln w="38100">
            <a:noFill/>
          </a:ln>
          <a:effectLst>
            <a:outerShdw blurRad="152400" dist="76200" dir="2700000" algn="tl" rotWithShape="0">
              <a:prstClr val="black">
                <a:alpha val="30000"/>
              </a:prstClr>
            </a:outerShdw>
          </a:effectLst>
          <a:scene3d>
            <a:camera prst="orthographicFront"/>
            <a:lightRig rig="threePt" dir="t">
              <a:rot lat="0" lon="0" rev="10800000"/>
            </a:lightRig>
          </a:scene3d>
          <a:sp3d prstMaterial="softEdge">
            <a:bevelT w="25400" h="12700"/>
          </a:sp3d>
        </p:spPr>
        <p:txBody>
          <a:bodyPr vert="horz" wrap="square" lIns="68580" tIns="34290" rIns="68580" bIns="34290" numCol="1" anchor="t" anchorCtr="0" compatLnSpc="1">
            <a:prstTxWarp prst="textNoShape">
              <a:avLst/>
            </a:prstTxWarp>
            <a:noAutofit/>
          </a:bodyPr>
          <a:lstStyle/>
          <a:p>
            <a:endParaRPr lang="zh-CN" altLang="en-US" sz="1013"/>
          </a:p>
        </p:txBody>
      </p:sp>
      <p:sp>
        <p:nvSpPr>
          <p:cNvPr id="33" name="任意多边形 32"/>
          <p:cNvSpPr>
            <a:spLocks/>
          </p:cNvSpPr>
          <p:nvPr/>
        </p:nvSpPr>
        <p:spPr bwMode="auto">
          <a:xfrm rot="10800000">
            <a:off x="4271681" y="3792698"/>
            <a:ext cx="2150976" cy="733969"/>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6A329"/>
          </a:solidFill>
          <a:ln w="38100">
            <a:noFill/>
          </a:ln>
          <a:effectLst>
            <a:outerShdw blurRad="152400" dist="76200" dir="2700000" algn="tl" rotWithShape="0">
              <a:prstClr val="black">
                <a:alpha val="30000"/>
              </a:prstClr>
            </a:outerShdw>
          </a:effectLst>
          <a:scene3d>
            <a:camera prst="orthographicFront"/>
            <a:lightRig rig="threePt" dir="t">
              <a:rot lat="0" lon="0" rev="10800000"/>
            </a:lightRig>
          </a:scene3d>
          <a:sp3d prstMaterial="softEdge">
            <a:bevelT w="25400" h="12700"/>
          </a:sp3d>
        </p:spPr>
        <p:txBody>
          <a:bodyPr vert="horz" wrap="square" lIns="68580" tIns="34290" rIns="68580" bIns="34290" numCol="1" anchor="t" anchorCtr="0" compatLnSpc="1">
            <a:prstTxWarp prst="textNoShape">
              <a:avLst/>
            </a:prstTxWarp>
            <a:noAutofit/>
          </a:bodyPr>
          <a:lstStyle/>
          <a:p>
            <a:endParaRPr lang="zh-CN" altLang="en-US" sz="1013"/>
          </a:p>
        </p:txBody>
      </p:sp>
      <p:grpSp>
        <p:nvGrpSpPr>
          <p:cNvPr id="34" name="组合 33"/>
          <p:cNvGrpSpPr/>
          <p:nvPr/>
        </p:nvGrpSpPr>
        <p:grpSpPr>
          <a:xfrm>
            <a:off x="2340726" y="2435831"/>
            <a:ext cx="1173928" cy="652617"/>
            <a:chOff x="7109327" y="3179834"/>
            <a:chExt cx="1565237" cy="870156"/>
          </a:xfrm>
        </p:grpSpPr>
        <p:sp>
          <p:nvSpPr>
            <p:cNvPr id="35" name="文本框 34"/>
            <p:cNvSpPr txBox="1"/>
            <p:nvPr/>
          </p:nvSpPr>
          <p:spPr>
            <a:xfrm>
              <a:off x="7109327" y="3179834"/>
              <a:ext cx="1565237" cy="330945"/>
            </a:xfrm>
            <a:prstGeom prst="rect">
              <a:avLst/>
            </a:prstGeom>
            <a:noFill/>
          </p:spPr>
          <p:txBody>
            <a:bodyPr wrap="square" rtlCol="0">
              <a:spAutoFit/>
            </a:bodyPr>
            <a:lstStyle/>
            <a:p>
              <a:r>
                <a:rPr lang="zh-CN" altLang="en-US" sz="1013"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36" name="文本框 35"/>
            <p:cNvSpPr txBox="1"/>
            <p:nvPr/>
          </p:nvSpPr>
          <p:spPr>
            <a:xfrm>
              <a:off x="7115248" y="3465214"/>
              <a:ext cx="1559316" cy="584776"/>
            </a:xfrm>
            <a:prstGeom prst="rect">
              <a:avLst/>
            </a:prstGeom>
            <a:noFill/>
          </p:spPr>
          <p:txBody>
            <a:bodyPr wrap="square" rtlCol="0">
              <a:spAutoFit/>
            </a:bodyPr>
            <a:lstStyle/>
            <a:p>
              <a:pPr algn="just"/>
              <a:r>
                <a:rPr lang="zh-CN" altLang="en-US" sz="750" dirty="0">
                  <a:solidFill>
                    <a:schemeClr val="bg1"/>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37" name="组合 36"/>
          <p:cNvGrpSpPr/>
          <p:nvPr/>
        </p:nvGrpSpPr>
        <p:grpSpPr>
          <a:xfrm>
            <a:off x="6061498" y="2665248"/>
            <a:ext cx="1173928" cy="652617"/>
            <a:chOff x="7109327" y="3179834"/>
            <a:chExt cx="1565237" cy="870156"/>
          </a:xfrm>
        </p:grpSpPr>
        <p:sp>
          <p:nvSpPr>
            <p:cNvPr id="38" name="文本框 37"/>
            <p:cNvSpPr txBox="1"/>
            <p:nvPr/>
          </p:nvSpPr>
          <p:spPr>
            <a:xfrm>
              <a:off x="7109327" y="3179834"/>
              <a:ext cx="1565237" cy="330945"/>
            </a:xfrm>
            <a:prstGeom prst="rect">
              <a:avLst/>
            </a:prstGeom>
            <a:noFill/>
          </p:spPr>
          <p:txBody>
            <a:bodyPr wrap="square" rtlCol="0">
              <a:spAutoFit/>
            </a:bodyPr>
            <a:lstStyle/>
            <a:p>
              <a:r>
                <a:rPr lang="zh-CN" altLang="en-US" sz="1013"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39" name="文本框 38"/>
            <p:cNvSpPr txBox="1"/>
            <p:nvPr/>
          </p:nvSpPr>
          <p:spPr>
            <a:xfrm>
              <a:off x="7115248" y="3465214"/>
              <a:ext cx="1559316" cy="584776"/>
            </a:xfrm>
            <a:prstGeom prst="rect">
              <a:avLst/>
            </a:prstGeom>
            <a:noFill/>
          </p:spPr>
          <p:txBody>
            <a:bodyPr wrap="square" rtlCol="0">
              <a:spAutoFit/>
            </a:bodyPr>
            <a:lstStyle/>
            <a:p>
              <a:pPr algn="just"/>
              <a:r>
                <a:rPr lang="zh-CN" altLang="en-US" sz="750" dirty="0">
                  <a:solidFill>
                    <a:schemeClr val="bg1"/>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40" name="组合 39"/>
          <p:cNvGrpSpPr/>
          <p:nvPr/>
        </p:nvGrpSpPr>
        <p:grpSpPr>
          <a:xfrm>
            <a:off x="5015049" y="3847302"/>
            <a:ext cx="1173928" cy="652617"/>
            <a:chOff x="7109327" y="3179834"/>
            <a:chExt cx="1565237" cy="870156"/>
          </a:xfrm>
        </p:grpSpPr>
        <p:sp>
          <p:nvSpPr>
            <p:cNvPr id="41" name="文本框 40"/>
            <p:cNvSpPr txBox="1"/>
            <p:nvPr/>
          </p:nvSpPr>
          <p:spPr>
            <a:xfrm>
              <a:off x="7109327" y="3179834"/>
              <a:ext cx="1565237" cy="330945"/>
            </a:xfrm>
            <a:prstGeom prst="rect">
              <a:avLst/>
            </a:prstGeom>
            <a:noFill/>
          </p:spPr>
          <p:txBody>
            <a:bodyPr wrap="square" rtlCol="0">
              <a:spAutoFit/>
            </a:bodyPr>
            <a:lstStyle/>
            <a:p>
              <a:r>
                <a:rPr lang="zh-CN" altLang="en-US" sz="1013"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42" name="文本框 41"/>
            <p:cNvSpPr txBox="1"/>
            <p:nvPr/>
          </p:nvSpPr>
          <p:spPr>
            <a:xfrm>
              <a:off x="7115248" y="3465214"/>
              <a:ext cx="1559316" cy="584776"/>
            </a:xfrm>
            <a:prstGeom prst="rect">
              <a:avLst/>
            </a:prstGeom>
            <a:noFill/>
          </p:spPr>
          <p:txBody>
            <a:bodyPr wrap="square" rtlCol="0">
              <a:spAutoFit/>
            </a:bodyPr>
            <a:lstStyle/>
            <a:p>
              <a:pPr algn="just"/>
              <a:r>
                <a:rPr lang="zh-CN" altLang="en-US" sz="750" dirty="0">
                  <a:solidFill>
                    <a:schemeClr val="bg1"/>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49" name="组合 48"/>
          <p:cNvGrpSpPr/>
          <p:nvPr/>
        </p:nvGrpSpPr>
        <p:grpSpPr>
          <a:xfrm>
            <a:off x="3703340" y="1180389"/>
            <a:ext cx="1173928" cy="652617"/>
            <a:chOff x="7109327" y="3179834"/>
            <a:chExt cx="1565237" cy="870156"/>
          </a:xfrm>
        </p:grpSpPr>
        <p:sp>
          <p:nvSpPr>
            <p:cNvPr id="50" name="文本框 49"/>
            <p:cNvSpPr txBox="1"/>
            <p:nvPr/>
          </p:nvSpPr>
          <p:spPr>
            <a:xfrm>
              <a:off x="7109327" y="3179834"/>
              <a:ext cx="1565237" cy="330945"/>
            </a:xfrm>
            <a:prstGeom prst="rect">
              <a:avLst/>
            </a:prstGeom>
            <a:noFill/>
          </p:spPr>
          <p:txBody>
            <a:bodyPr wrap="square" rtlCol="0">
              <a:spAutoFit/>
            </a:bodyPr>
            <a:lstStyle/>
            <a:p>
              <a:r>
                <a:rPr lang="zh-CN" altLang="en-US" sz="1013"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51" name="文本框 50"/>
            <p:cNvSpPr txBox="1"/>
            <p:nvPr/>
          </p:nvSpPr>
          <p:spPr>
            <a:xfrm>
              <a:off x="7115248" y="3465214"/>
              <a:ext cx="1559316" cy="584776"/>
            </a:xfrm>
            <a:prstGeom prst="rect">
              <a:avLst/>
            </a:prstGeom>
            <a:noFill/>
          </p:spPr>
          <p:txBody>
            <a:bodyPr wrap="square" rtlCol="0">
              <a:spAutoFit/>
            </a:bodyPr>
            <a:lstStyle/>
            <a:p>
              <a:pPr algn="just"/>
              <a:r>
                <a:rPr lang="zh-CN" altLang="en-US" sz="750" dirty="0">
                  <a:solidFill>
                    <a:schemeClr val="bg1"/>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52" name="组合 51"/>
          <p:cNvGrpSpPr/>
          <p:nvPr/>
        </p:nvGrpSpPr>
        <p:grpSpPr>
          <a:xfrm>
            <a:off x="1907253" y="2543724"/>
            <a:ext cx="417085" cy="436213"/>
            <a:chOff x="8390603" y="2118597"/>
            <a:chExt cx="459597" cy="528743"/>
          </a:xfrm>
          <a:solidFill>
            <a:schemeClr val="bg1"/>
          </a:solidFill>
        </p:grpSpPr>
        <p:sp>
          <p:nvSpPr>
            <p:cNvPr id="53" name="Rectangle 121"/>
            <p:cNvSpPr>
              <a:spLocks noChangeArrowheads="1"/>
            </p:cNvSpPr>
            <p:nvPr/>
          </p:nvSpPr>
          <p:spPr bwMode="auto">
            <a:xfrm>
              <a:off x="8432632" y="2578196"/>
              <a:ext cx="51518" cy="69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4" name="Rectangle 122"/>
            <p:cNvSpPr>
              <a:spLocks noChangeArrowheads="1"/>
            </p:cNvSpPr>
            <p:nvPr/>
          </p:nvSpPr>
          <p:spPr bwMode="auto">
            <a:xfrm>
              <a:off x="8524823" y="2506341"/>
              <a:ext cx="50163" cy="1409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5" name="Rectangle 123"/>
            <p:cNvSpPr>
              <a:spLocks noChangeArrowheads="1"/>
            </p:cNvSpPr>
            <p:nvPr/>
          </p:nvSpPr>
          <p:spPr bwMode="auto">
            <a:xfrm>
              <a:off x="8615658" y="2396526"/>
              <a:ext cx="51518" cy="250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6" name="Rectangle 124"/>
            <p:cNvSpPr>
              <a:spLocks noChangeArrowheads="1"/>
            </p:cNvSpPr>
            <p:nvPr/>
          </p:nvSpPr>
          <p:spPr bwMode="auto">
            <a:xfrm>
              <a:off x="8707847" y="2326028"/>
              <a:ext cx="51518" cy="321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7" name="Rectangle 125"/>
            <p:cNvSpPr>
              <a:spLocks noChangeArrowheads="1"/>
            </p:cNvSpPr>
            <p:nvPr/>
          </p:nvSpPr>
          <p:spPr bwMode="auto">
            <a:xfrm>
              <a:off x="8800037" y="2262308"/>
              <a:ext cx="50163" cy="38503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8" name="Freeform 126"/>
            <p:cNvSpPr>
              <a:spLocks/>
            </p:cNvSpPr>
            <p:nvPr/>
          </p:nvSpPr>
          <p:spPr bwMode="auto">
            <a:xfrm>
              <a:off x="8390603" y="2118597"/>
              <a:ext cx="446039" cy="408079"/>
            </a:xfrm>
            <a:custGeom>
              <a:avLst/>
              <a:gdLst>
                <a:gd name="T0" fmla="*/ 678 w 678"/>
                <a:gd name="T1" fmla="*/ 0 h 618"/>
                <a:gd name="T2" fmla="*/ 597 w 678"/>
                <a:gd name="T3" fmla="*/ 0 h 618"/>
                <a:gd name="T4" fmla="*/ 634 w 678"/>
                <a:gd name="T5" fmla="*/ 37 h 618"/>
                <a:gd name="T6" fmla="*/ 518 w 678"/>
                <a:gd name="T7" fmla="*/ 221 h 618"/>
                <a:gd name="T8" fmla="*/ 434 w 678"/>
                <a:gd name="T9" fmla="*/ 230 h 618"/>
                <a:gd name="T10" fmla="*/ 356 w 678"/>
                <a:gd name="T11" fmla="*/ 389 h 618"/>
                <a:gd name="T12" fmla="*/ 239 w 678"/>
                <a:gd name="T13" fmla="*/ 389 h 618"/>
                <a:gd name="T14" fmla="*/ 190 w 678"/>
                <a:gd name="T15" fmla="*/ 504 h 618"/>
                <a:gd name="T16" fmla="*/ 122 w 678"/>
                <a:gd name="T17" fmla="*/ 486 h 618"/>
                <a:gd name="T18" fmla="*/ 2 w 678"/>
                <a:gd name="T19" fmla="*/ 609 h 618"/>
                <a:gd name="T20" fmla="*/ 2 w 678"/>
                <a:gd name="T21" fmla="*/ 616 h 618"/>
                <a:gd name="T22" fmla="*/ 5 w 678"/>
                <a:gd name="T23" fmla="*/ 618 h 618"/>
                <a:gd name="T24" fmla="*/ 9 w 678"/>
                <a:gd name="T25" fmla="*/ 616 h 618"/>
                <a:gd name="T26" fmla="*/ 126 w 678"/>
                <a:gd name="T27" fmla="*/ 497 h 618"/>
                <a:gd name="T28" fmla="*/ 196 w 678"/>
                <a:gd name="T29" fmla="*/ 516 h 618"/>
                <a:gd name="T30" fmla="*/ 246 w 678"/>
                <a:gd name="T31" fmla="*/ 400 h 618"/>
                <a:gd name="T32" fmla="*/ 363 w 678"/>
                <a:gd name="T33" fmla="*/ 400 h 618"/>
                <a:gd name="T34" fmla="*/ 440 w 678"/>
                <a:gd name="T35" fmla="*/ 240 h 618"/>
                <a:gd name="T36" fmla="*/ 524 w 678"/>
                <a:gd name="T37" fmla="*/ 231 h 618"/>
                <a:gd name="T38" fmla="*/ 641 w 678"/>
                <a:gd name="T39" fmla="*/ 44 h 618"/>
                <a:gd name="T40" fmla="*/ 677 w 678"/>
                <a:gd name="T41" fmla="*/ 81 h 618"/>
                <a:gd name="T42" fmla="*/ 678 w 678"/>
                <a:gd name="T43"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8" h="618">
                  <a:moveTo>
                    <a:pt x="678" y="0"/>
                  </a:moveTo>
                  <a:cubicBezTo>
                    <a:pt x="597" y="0"/>
                    <a:pt x="597" y="0"/>
                    <a:pt x="597" y="0"/>
                  </a:cubicBezTo>
                  <a:cubicBezTo>
                    <a:pt x="634" y="37"/>
                    <a:pt x="634" y="37"/>
                    <a:pt x="634" y="37"/>
                  </a:cubicBezTo>
                  <a:cubicBezTo>
                    <a:pt x="518" y="221"/>
                    <a:pt x="518" y="221"/>
                    <a:pt x="518" y="221"/>
                  </a:cubicBezTo>
                  <a:cubicBezTo>
                    <a:pt x="434" y="230"/>
                    <a:pt x="434" y="230"/>
                    <a:pt x="434" y="230"/>
                  </a:cubicBezTo>
                  <a:cubicBezTo>
                    <a:pt x="356" y="389"/>
                    <a:pt x="356" y="389"/>
                    <a:pt x="356" y="389"/>
                  </a:cubicBezTo>
                  <a:cubicBezTo>
                    <a:pt x="239" y="389"/>
                    <a:pt x="239" y="389"/>
                    <a:pt x="239" y="389"/>
                  </a:cubicBezTo>
                  <a:cubicBezTo>
                    <a:pt x="190" y="504"/>
                    <a:pt x="190" y="504"/>
                    <a:pt x="190" y="504"/>
                  </a:cubicBezTo>
                  <a:cubicBezTo>
                    <a:pt x="122" y="486"/>
                    <a:pt x="122" y="486"/>
                    <a:pt x="122" y="486"/>
                  </a:cubicBezTo>
                  <a:cubicBezTo>
                    <a:pt x="2" y="609"/>
                    <a:pt x="2" y="609"/>
                    <a:pt x="2" y="609"/>
                  </a:cubicBezTo>
                  <a:cubicBezTo>
                    <a:pt x="0" y="611"/>
                    <a:pt x="0" y="614"/>
                    <a:pt x="2" y="616"/>
                  </a:cubicBezTo>
                  <a:cubicBezTo>
                    <a:pt x="3" y="617"/>
                    <a:pt x="4" y="618"/>
                    <a:pt x="5" y="618"/>
                  </a:cubicBezTo>
                  <a:cubicBezTo>
                    <a:pt x="7" y="618"/>
                    <a:pt x="8" y="617"/>
                    <a:pt x="9" y="616"/>
                  </a:cubicBezTo>
                  <a:cubicBezTo>
                    <a:pt x="126" y="497"/>
                    <a:pt x="126" y="497"/>
                    <a:pt x="126" y="497"/>
                  </a:cubicBezTo>
                  <a:cubicBezTo>
                    <a:pt x="196" y="516"/>
                    <a:pt x="196" y="516"/>
                    <a:pt x="196" y="516"/>
                  </a:cubicBezTo>
                  <a:cubicBezTo>
                    <a:pt x="246" y="400"/>
                    <a:pt x="246" y="400"/>
                    <a:pt x="246" y="400"/>
                  </a:cubicBezTo>
                  <a:cubicBezTo>
                    <a:pt x="363" y="400"/>
                    <a:pt x="363" y="400"/>
                    <a:pt x="363" y="400"/>
                  </a:cubicBezTo>
                  <a:cubicBezTo>
                    <a:pt x="440" y="240"/>
                    <a:pt x="440" y="240"/>
                    <a:pt x="440" y="240"/>
                  </a:cubicBezTo>
                  <a:cubicBezTo>
                    <a:pt x="524" y="231"/>
                    <a:pt x="524" y="231"/>
                    <a:pt x="524" y="231"/>
                  </a:cubicBezTo>
                  <a:cubicBezTo>
                    <a:pt x="641" y="44"/>
                    <a:pt x="641" y="44"/>
                    <a:pt x="641" y="44"/>
                  </a:cubicBezTo>
                  <a:cubicBezTo>
                    <a:pt x="677" y="81"/>
                    <a:pt x="677" y="81"/>
                    <a:pt x="677" y="81"/>
                  </a:cubicBezTo>
                  <a:lnTo>
                    <a:pt x="67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59" name="组合 58"/>
          <p:cNvGrpSpPr/>
          <p:nvPr/>
        </p:nvGrpSpPr>
        <p:grpSpPr>
          <a:xfrm>
            <a:off x="3263190" y="1330696"/>
            <a:ext cx="431525" cy="390629"/>
            <a:chOff x="4287420" y="1431360"/>
            <a:chExt cx="575366" cy="520839"/>
          </a:xfrm>
        </p:grpSpPr>
        <p:sp>
          <p:nvSpPr>
            <p:cNvPr id="60" name="Rectangle 131"/>
            <p:cNvSpPr>
              <a:spLocks noChangeArrowheads="1"/>
            </p:cNvSpPr>
            <p:nvPr/>
          </p:nvSpPr>
          <p:spPr bwMode="auto">
            <a:xfrm>
              <a:off x="4485709" y="1431360"/>
              <a:ext cx="41251" cy="4142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61" name="Rectangle 133"/>
            <p:cNvSpPr>
              <a:spLocks noChangeArrowheads="1"/>
            </p:cNvSpPr>
            <p:nvPr/>
          </p:nvSpPr>
          <p:spPr bwMode="auto">
            <a:xfrm>
              <a:off x="4287420" y="1719266"/>
              <a:ext cx="41251" cy="41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62" name="Rectangle 134"/>
            <p:cNvSpPr>
              <a:spLocks noChangeArrowheads="1"/>
            </p:cNvSpPr>
            <p:nvPr/>
          </p:nvSpPr>
          <p:spPr bwMode="auto">
            <a:xfrm>
              <a:off x="4287420" y="1767123"/>
              <a:ext cx="41251" cy="414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63" name="Rectangle 135"/>
            <p:cNvSpPr>
              <a:spLocks noChangeArrowheads="1"/>
            </p:cNvSpPr>
            <p:nvPr/>
          </p:nvSpPr>
          <p:spPr bwMode="auto">
            <a:xfrm>
              <a:off x="4287420" y="1815149"/>
              <a:ext cx="41251"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64" name="Rectangle 136"/>
            <p:cNvSpPr>
              <a:spLocks noChangeArrowheads="1"/>
            </p:cNvSpPr>
            <p:nvPr/>
          </p:nvSpPr>
          <p:spPr bwMode="auto">
            <a:xfrm>
              <a:off x="4287420" y="1862922"/>
              <a:ext cx="41251" cy="41420"/>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65" name="Rectangle 137"/>
            <p:cNvSpPr>
              <a:spLocks noChangeArrowheads="1"/>
            </p:cNvSpPr>
            <p:nvPr/>
          </p:nvSpPr>
          <p:spPr bwMode="auto">
            <a:xfrm>
              <a:off x="4287420" y="1910948"/>
              <a:ext cx="41251"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66" name="Rectangle 138"/>
            <p:cNvSpPr>
              <a:spLocks noChangeArrowheads="1"/>
            </p:cNvSpPr>
            <p:nvPr/>
          </p:nvSpPr>
          <p:spPr bwMode="auto">
            <a:xfrm>
              <a:off x="4348914" y="1527243"/>
              <a:ext cx="41166" cy="411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67" name="Rectangle 139"/>
            <p:cNvSpPr>
              <a:spLocks noChangeArrowheads="1"/>
            </p:cNvSpPr>
            <p:nvPr/>
          </p:nvSpPr>
          <p:spPr bwMode="auto">
            <a:xfrm>
              <a:off x="4348914" y="1575270"/>
              <a:ext cx="41166" cy="414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68" name="Rectangle 140"/>
            <p:cNvSpPr>
              <a:spLocks noChangeArrowheads="1"/>
            </p:cNvSpPr>
            <p:nvPr/>
          </p:nvSpPr>
          <p:spPr bwMode="auto">
            <a:xfrm>
              <a:off x="4348914" y="1623297"/>
              <a:ext cx="41166" cy="414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69" name="Rectangle 141"/>
            <p:cNvSpPr>
              <a:spLocks noChangeArrowheads="1"/>
            </p:cNvSpPr>
            <p:nvPr/>
          </p:nvSpPr>
          <p:spPr bwMode="auto">
            <a:xfrm>
              <a:off x="4348914" y="1671492"/>
              <a:ext cx="41166" cy="409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70" name="Rectangle 142"/>
            <p:cNvSpPr>
              <a:spLocks noChangeArrowheads="1"/>
            </p:cNvSpPr>
            <p:nvPr/>
          </p:nvSpPr>
          <p:spPr bwMode="auto">
            <a:xfrm>
              <a:off x="4348914" y="1719266"/>
              <a:ext cx="41166" cy="41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71" name="Rectangle 143"/>
            <p:cNvSpPr>
              <a:spLocks noChangeArrowheads="1"/>
            </p:cNvSpPr>
            <p:nvPr/>
          </p:nvSpPr>
          <p:spPr bwMode="auto">
            <a:xfrm>
              <a:off x="4348914" y="1767123"/>
              <a:ext cx="41166" cy="414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72" name="Rectangle 144"/>
            <p:cNvSpPr>
              <a:spLocks noChangeArrowheads="1"/>
            </p:cNvSpPr>
            <p:nvPr/>
          </p:nvSpPr>
          <p:spPr bwMode="auto">
            <a:xfrm>
              <a:off x="4348914" y="1815149"/>
              <a:ext cx="41166"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73" name="Rectangle 145"/>
            <p:cNvSpPr>
              <a:spLocks noChangeArrowheads="1"/>
            </p:cNvSpPr>
            <p:nvPr/>
          </p:nvSpPr>
          <p:spPr bwMode="auto">
            <a:xfrm>
              <a:off x="4348914" y="1862922"/>
              <a:ext cx="41166" cy="41420"/>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74" name="Rectangle 146"/>
            <p:cNvSpPr>
              <a:spLocks noChangeArrowheads="1"/>
            </p:cNvSpPr>
            <p:nvPr/>
          </p:nvSpPr>
          <p:spPr bwMode="auto">
            <a:xfrm>
              <a:off x="4348914" y="1910948"/>
              <a:ext cx="41166"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75" name="Rectangle 147"/>
            <p:cNvSpPr>
              <a:spLocks noChangeArrowheads="1"/>
            </p:cNvSpPr>
            <p:nvPr/>
          </p:nvSpPr>
          <p:spPr bwMode="auto">
            <a:xfrm>
              <a:off x="4410324" y="1862922"/>
              <a:ext cx="41166" cy="41420"/>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76" name="Rectangle 148"/>
            <p:cNvSpPr>
              <a:spLocks noChangeArrowheads="1"/>
            </p:cNvSpPr>
            <p:nvPr/>
          </p:nvSpPr>
          <p:spPr bwMode="auto">
            <a:xfrm>
              <a:off x="4410324" y="1910948"/>
              <a:ext cx="41166"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77" name="Rectangle 149"/>
            <p:cNvSpPr>
              <a:spLocks noChangeArrowheads="1"/>
            </p:cNvSpPr>
            <p:nvPr/>
          </p:nvSpPr>
          <p:spPr bwMode="auto">
            <a:xfrm>
              <a:off x="4485709" y="1479386"/>
              <a:ext cx="41251" cy="41251"/>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78" name="Rectangle 150"/>
            <p:cNvSpPr>
              <a:spLocks noChangeArrowheads="1"/>
            </p:cNvSpPr>
            <p:nvPr/>
          </p:nvSpPr>
          <p:spPr bwMode="auto">
            <a:xfrm>
              <a:off x="4485709" y="1527243"/>
              <a:ext cx="41251" cy="41166"/>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79" name="Rectangle 151"/>
            <p:cNvSpPr>
              <a:spLocks noChangeArrowheads="1"/>
            </p:cNvSpPr>
            <p:nvPr/>
          </p:nvSpPr>
          <p:spPr bwMode="auto">
            <a:xfrm>
              <a:off x="4485709" y="1575270"/>
              <a:ext cx="41251" cy="4142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80" name="Rectangle 152"/>
            <p:cNvSpPr>
              <a:spLocks noChangeArrowheads="1"/>
            </p:cNvSpPr>
            <p:nvPr/>
          </p:nvSpPr>
          <p:spPr bwMode="auto">
            <a:xfrm>
              <a:off x="4485709" y="1623297"/>
              <a:ext cx="41251" cy="4142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81" name="Rectangle 153"/>
            <p:cNvSpPr>
              <a:spLocks noChangeArrowheads="1"/>
            </p:cNvSpPr>
            <p:nvPr/>
          </p:nvSpPr>
          <p:spPr bwMode="auto">
            <a:xfrm>
              <a:off x="4485709" y="1671492"/>
              <a:ext cx="41251" cy="40996"/>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82" name="Rectangle 154"/>
            <p:cNvSpPr>
              <a:spLocks noChangeArrowheads="1"/>
            </p:cNvSpPr>
            <p:nvPr/>
          </p:nvSpPr>
          <p:spPr bwMode="auto">
            <a:xfrm>
              <a:off x="4485709" y="1719266"/>
              <a:ext cx="41251"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83" name="Rectangle 155"/>
            <p:cNvSpPr>
              <a:spLocks noChangeArrowheads="1"/>
            </p:cNvSpPr>
            <p:nvPr/>
          </p:nvSpPr>
          <p:spPr bwMode="auto">
            <a:xfrm>
              <a:off x="4485709" y="1767123"/>
              <a:ext cx="41251" cy="41420"/>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84" name="Rectangle 156"/>
            <p:cNvSpPr>
              <a:spLocks noChangeArrowheads="1"/>
            </p:cNvSpPr>
            <p:nvPr/>
          </p:nvSpPr>
          <p:spPr bwMode="auto">
            <a:xfrm>
              <a:off x="4485709" y="1815149"/>
              <a:ext cx="41251"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85" name="Rectangle 157"/>
            <p:cNvSpPr>
              <a:spLocks noChangeArrowheads="1"/>
            </p:cNvSpPr>
            <p:nvPr/>
          </p:nvSpPr>
          <p:spPr bwMode="auto">
            <a:xfrm>
              <a:off x="4485709" y="1862922"/>
              <a:ext cx="41251" cy="41420"/>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86" name="Rectangle 158"/>
            <p:cNvSpPr>
              <a:spLocks noChangeArrowheads="1"/>
            </p:cNvSpPr>
            <p:nvPr/>
          </p:nvSpPr>
          <p:spPr bwMode="auto">
            <a:xfrm>
              <a:off x="4485709" y="1910948"/>
              <a:ext cx="41251"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87" name="Rectangle 159"/>
            <p:cNvSpPr>
              <a:spLocks noChangeArrowheads="1"/>
            </p:cNvSpPr>
            <p:nvPr/>
          </p:nvSpPr>
          <p:spPr bwMode="auto">
            <a:xfrm>
              <a:off x="4547119" y="1527243"/>
              <a:ext cx="41251" cy="41166"/>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88" name="Rectangle 160"/>
            <p:cNvSpPr>
              <a:spLocks noChangeArrowheads="1"/>
            </p:cNvSpPr>
            <p:nvPr/>
          </p:nvSpPr>
          <p:spPr bwMode="auto">
            <a:xfrm>
              <a:off x="4547119" y="1575270"/>
              <a:ext cx="41251" cy="4142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89" name="Rectangle 161"/>
            <p:cNvSpPr>
              <a:spLocks noChangeArrowheads="1"/>
            </p:cNvSpPr>
            <p:nvPr/>
          </p:nvSpPr>
          <p:spPr bwMode="auto">
            <a:xfrm>
              <a:off x="4547119" y="1623297"/>
              <a:ext cx="41251" cy="4142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90" name="Rectangle 162"/>
            <p:cNvSpPr>
              <a:spLocks noChangeArrowheads="1"/>
            </p:cNvSpPr>
            <p:nvPr/>
          </p:nvSpPr>
          <p:spPr bwMode="auto">
            <a:xfrm>
              <a:off x="4547119" y="1671492"/>
              <a:ext cx="41251" cy="40996"/>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91" name="Rectangle 163"/>
            <p:cNvSpPr>
              <a:spLocks noChangeArrowheads="1"/>
            </p:cNvSpPr>
            <p:nvPr/>
          </p:nvSpPr>
          <p:spPr bwMode="auto">
            <a:xfrm>
              <a:off x="4547119" y="1719266"/>
              <a:ext cx="41251"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92" name="Rectangle 164"/>
            <p:cNvSpPr>
              <a:spLocks noChangeArrowheads="1"/>
            </p:cNvSpPr>
            <p:nvPr/>
          </p:nvSpPr>
          <p:spPr bwMode="auto">
            <a:xfrm>
              <a:off x="4547119" y="1767123"/>
              <a:ext cx="41251" cy="41420"/>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93" name="Rectangle 165"/>
            <p:cNvSpPr>
              <a:spLocks noChangeArrowheads="1"/>
            </p:cNvSpPr>
            <p:nvPr/>
          </p:nvSpPr>
          <p:spPr bwMode="auto">
            <a:xfrm>
              <a:off x="4547119" y="1815149"/>
              <a:ext cx="41251"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94" name="Rectangle 166"/>
            <p:cNvSpPr>
              <a:spLocks noChangeArrowheads="1"/>
            </p:cNvSpPr>
            <p:nvPr/>
          </p:nvSpPr>
          <p:spPr bwMode="auto">
            <a:xfrm>
              <a:off x="4547119" y="1862922"/>
              <a:ext cx="41251" cy="41420"/>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95" name="Rectangle 167"/>
            <p:cNvSpPr>
              <a:spLocks noChangeArrowheads="1"/>
            </p:cNvSpPr>
            <p:nvPr/>
          </p:nvSpPr>
          <p:spPr bwMode="auto">
            <a:xfrm>
              <a:off x="4547119" y="1910948"/>
              <a:ext cx="41251"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96" name="Rectangle 168"/>
            <p:cNvSpPr>
              <a:spLocks noChangeArrowheads="1"/>
            </p:cNvSpPr>
            <p:nvPr/>
          </p:nvSpPr>
          <p:spPr bwMode="auto">
            <a:xfrm>
              <a:off x="4608613" y="1671492"/>
              <a:ext cx="41166" cy="40996"/>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97" name="Rectangle 169"/>
            <p:cNvSpPr>
              <a:spLocks noChangeArrowheads="1"/>
            </p:cNvSpPr>
            <p:nvPr/>
          </p:nvSpPr>
          <p:spPr bwMode="auto">
            <a:xfrm>
              <a:off x="4608613" y="1719266"/>
              <a:ext cx="41166" cy="41251"/>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98" name="Rectangle 170"/>
            <p:cNvSpPr>
              <a:spLocks noChangeArrowheads="1"/>
            </p:cNvSpPr>
            <p:nvPr/>
          </p:nvSpPr>
          <p:spPr bwMode="auto">
            <a:xfrm>
              <a:off x="4608613" y="1767123"/>
              <a:ext cx="41166" cy="4142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99" name="Rectangle 171"/>
            <p:cNvSpPr>
              <a:spLocks noChangeArrowheads="1"/>
            </p:cNvSpPr>
            <p:nvPr/>
          </p:nvSpPr>
          <p:spPr bwMode="auto">
            <a:xfrm>
              <a:off x="4608613" y="1815149"/>
              <a:ext cx="41166" cy="41251"/>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00" name="Rectangle 172"/>
            <p:cNvSpPr>
              <a:spLocks noChangeArrowheads="1"/>
            </p:cNvSpPr>
            <p:nvPr/>
          </p:nvSpPr>
          <p:spPr bwMode="auto">
            <a:xfrm>
              <a:off x="4608613" y="1862922"/>
              <a:ext cx="41166" cy="4142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01" name="Rectangle 173"/>
            <p:cNvSpPr>
              <a:spLocks noChangeArrowheads="1"/>
            </p:cNvSpPr>
            <p:nvPr/>
          </p:nvSpPr>
          <p:spPr bwMode="auto">
            <a:xfrm>
              <a:off x="4608613" y="1910948"/>
              <a:ext cx="41166"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02" name="Rectangle 195"/>
            <p:cNvSpPr>
              <a:spLocks noChangeArrowheads="1"/>
            </p:cNvSpPr>
            <p:nvPr/>
          </p:nvSpPr>
          <p:spPr bwMode="auto">
            <a:xfrm>
              <a:off x="4698716" y="1719266"/>
              <a:ext cx="41251" cy="41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03" name="Rectangle 196"/>
            <p:cNvSpPr>
              <a:spLocks noChangeArrowheads="1"/>
            </p:cNvSpPr>
            <p:nvPr/>
          </p:nvSpPr>
          <p:spPr bwMode="auto">
            <a:xfrm>
              <a:off x="4698716" y="1767123"/>
              <a:ext cx="41251" cy="414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04" name="Rectangle 197"/>
            <p:cNvSpPr>
              <a:spLocks noChangeArrowheads="1"/>
            </p:cNvSpPr>
            <p:nvPr/>
          </p:nvSpPr>
          <p:spPr bwMode="auto">
            <a:xfrm>
              <a:off x="4698716" y="1815149"/>
              <a:ext cx="41251" cy="41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05" name="Rectangle 198"/>
            <p:cNvSpPr>
              <a:spLocks noChangeArrowheads="1"/>
            </p:cNvSpPr>
            <p:nvPr/>
          </p:nvSpPr>
          <p:spPr bwMode="auto">
            <a:xfrm>
              <a:off x="4698716" y="1862922"/>
              <a:ext cx="41251" cy="41420"/>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06" name="Rectangle 199"/>
            <p:cNvSpPr>
              <a:spLocks noChangeArrowheads="1"/>
            </p:cNvSpPr>
            <p:nvPr/>
          </p:nvSpPr>
          <p:spPr bwMode="auto">
            <a:xfrm>
              <a:off x="4698716" y="1910948"/>
              <a:ext cx="41251"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07" name="Rectangle 200"/>
            <p:cNvSpPr>
              <a:spLocks noChangeArrowheads="1"/>
            </p:cNvSpPr>
            <p:nvPr/>
          </p:nvSpPr>
          <p:spPr bwMode="auto">
            <a:xfrm>
              <a:off x="4760210" y="1479386"/>
              <a:ext cx="41166" cy="41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08" name="Rectangle 201"/>
            <p:cNvSpPr>
              <a:spLocks noChangeArrowheads="1"/>
            </p:cNvSpPr>
            <p:nvPr/>
          </p:nvSpPr>
          <p:spPr bwMode="auto">
            <a:xfrm>
              <a:off x="4760210" y="1527243"/>
              <a:ext cx="41166" cy="411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09" name="Rectangle 202"/>
            <p:cNvSpPr>
              <a:spLocks noChangeArrowheads="1"/>
            </p:cNvSpPr>
            <p:nvPr/>
          </p:nvSpPr>
          <p:spPr bwMode="auto">
            <a:xfrm>
              <a:off x="4760210" y="1575270"/>
              <a:ext cx="41166" cy="414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10" name="Rectangle 203"/>
            <p:cNvSpPr>
              <a:spLocks noChangeArrowheads="1"/>
            </p:cNvSpPr>
            <p:nvPr/>
          </p:nvSpPr>
          <p:spPr bwMode="auto">
            <a:xfrm>
              <a:off x="4760210" y="1623297"/>
              <a:ext cx="41166" cy="414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11" name="Rectangle 204"/>
            <p:cNvSpPr>
              <a:spLocks noChangeArrowheads="1"/>
            </p:cNvSpPr>
            <p:nvPr/>
          </p:nvSpPr>
          <p:spPr bwMode="auto">
            <a:xfrm>
              <a:off x="4760210" y="1671492"/>
              <a:ext cx="41166" cy="409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12" name="Rectangle 205"/>
            <p:cNvSpPr>
              <a:spLocks noChangeArrowheads="1"/>
            </p:cNvSpPr>
            <p:nvPr/>
          </p:nvSpPr>
          <p:spPr bwMode="auto">
            <a:xfrm>
              <a:off x="4760210" y="1719266"/>
              <a:ext cx="41166" cy="41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13" name="Rectangle 206"/>
            <p:cNvSpPr>
              <a:spLocks noChangeArrowheads="1"/>
            </p:cNvSpPr>
            <p:nvPr/>
          </p:nvSpPr>
          <p:spPr bwMode="auto">
            <a:xfrm>
              <a:off x="4760210" y="1767123"/>
              <a:ext cx="41166" cy="414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14" name="Rectangle 207"/>
            <p:cNvSpPr>
              <a:spLocks noChangeArrowheads="1"/>
            </p:cNvSpPr>
            <p:nvPr/>
          </p:nvSpPr>
          <p:spPr bwMode="auto">
            <a:xfrm>
              <a:off x="4760210" y="1815149"/>
              <a:ext cx="41166" cy="41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15" name="Rectangle 208"/>
            <p:cNvSpPr>
              <a:spLocks noChangeArrowheads="1"/>
            </p:cNvSpPr>
            <p:nvPr/>
          </p:nvSpPr>
          <p:spPr bwMode="auto">
            <a:xfrm>
              <a:off x="4760210" y="1862922"/>
              <a:ext cx="41166" cy="41420"/>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16" name="Rectangle 209"/>
            <p:cNvSpPr>
              <a:spLocks noChangeArrowheads="1"/>
            </p:cNvSpPr>
            <p:nvPr/>
          </p:nvSpPr>
          <p:spPr bwMode="auto">
            <a:xfrm>
              <a:off x="4760210" y="1910948"/>
              <a:ext cx="41166"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17" name="Rectangle 210"/>
            <p:cNvSpPr>
              <a:spLocks noChangeArrowheads="1"/>
            </p:cNvSpPr>
            <p:nvPr/>
          </p:nvSpPr>
          <p:spPr bwMode="auto">
            <a:xfrm>
              <a:off x="4821620" y="1767123"/>
              <a:ext cx="41166" cy="414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18" name="Rectangle 211"/>
            <p:cNvSpPr>
              <a:spLocks noChangeArrowheads="1"/>
            </p:cNvSpPr>
            <p:nvPr/>
          </p:nvSpPr>
          <p:spPr bwMode="auto">
            <a:xfrm>
              <a:off x="4821620" y="1815149"/>
              <a:ext cx="41166" cy="412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19" name="Rectangle 212"/>
            <p:cNvSpPr>
              <a:spLocks noChangeArrowheads="1"/>
            </p:cNvSpPr>
            <p:nvPr/>
          </p:nvSpPr>
          <p:spPr bwMode="auto">
            <a:xfrm>
              <a:off x="4821620" y="1862922"/>
              <a:ext cx="41166" cy="41420"/>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20" name="Rectangle 213"/>
            <p:cNvSpPr>
              <a:spLocks noChangeArrowheads="1"/>
            </p:cNvSpPr>
            <p:nvPr/>
          </p:nvSpPr>
          <p:spPr bwMode="auto">
            <a:xfrm>
              <a:off x="4821620" y="1910948"/>
              <a:ext cx="41166" cy="41251"/>
            </a:xfrm>
            <a:prstGeom prst="rect">
              <a:avLst/>
            </a:pr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grpSp>
      <p:grpSp>
        <p:nvGrpSpPr>
          <p:cNvPr id="121" name="组合 120"/>
          <p:cNvGrpSpPr/>
          <p:nvPr/>
        </p:nvGrpSpPr>
        <p:grpSpPr>
          <a:xfrm>
            <a:off x="5560915" y="2786765"/>
            <a:ext cx="492195" cy="411191"/>
            <a:chOff x="9791613" y="2122840"/>
            <a:chExt cx="656260" cy="548255"/>
          </a:xfrm>
          <a:solidFill>
            <a:schemeClr val="bg1"/>
          </a:solidFill>
        </p:grpSpPr>
        <p:sp>
          <p:nvSpPr>
            <p:cNvPr id="122" name="Freeform 218"/>
            <p:cNvSpPr>
              <a:spLocks/>
            </p:cNvSpPr>
            <p:nvPr/>
          </p:nvSpPr>
          <p:spPr bwMode="auto">
            <a:xfrm>
              <a:off x="10419775" y="2298573"/>
              <a:ext cx="28098" cy="27554"/>
            </a:xfrm>
            <a:custGeom>
              <a:avLst/>
              <a:gdLst>
                <a:gd name="T0" fmla="*/ 238 w 826"/>
                <a:gd name="T1" fmla="*/ 810 h 810"/>
                <a:gd name="T2" fmla="*/ 0 w 826"/>
                <a:gd name="T3" fmla="*/ 555 h 810"/>
                <a:gd name="T4" fmla="*/ 588 w 826"/>
                <a:gd name="T5" fmla="*/ 0 h 810"/>
                <a:gd name="T6" fmla="*/ 826 w 826"/>
                <a:gd name="T7" fmla="*/ 255 h 810"/>
                <a:gd name="T8" fmla="*/ 238 w 826"/>
                <a:gd name="T9" fmla="*/ 810 h 810"/>
              </a:gdLst>
              <a:ahLst/>
              <a:cxnLst>
                <a:cxn ang="0">
                  <a:pos x="T0" y="T1"/>
                </a:cxn>
                <a:cxn ang="0">
                  <a:pos x="T2" y="T3"/>
                </a:cxn>
                <a:cxn ang="0">
                  <a:pos x="T4" y="T5"/>
                </a:cxn>
                <a:cxn ang="0">
                  <a:pos x="T6" y="T7"/>
                </a:cxn>
                <a:cxn ang="0">
                  <a:pos x="T8" y="T9"/>
                </a:cxn>
              </a:cxnLst>
              <a:rect l="0" t="0" r="r" b="b"/>
              <a:pathLst>
                <a:path w="826" h="810">
                  <a:moveTo>
                    <a:pt x="238" y="810"/>
                  </a:moveTo>
                  <a:lnTo>
                    <a:pt x="0" y="555"/>
                  </a:lnTo>
                  <a:lnTo>
                    <a:pt x="588" y="0"/>
                  </a:lnTo>
                  <a:lnTo>
                    <a:pt x="826" y="255"/>
                  </a:lnTo>
                  <a:lnTo>
                    <a:pt x="238" y="8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3" name="Freeform 219"/>
            <p:cNvSpPr>
              <a:spLocks/>
            </p:cNvSpPr>
            <p:nvPr/>
          </p:nvSpPr>
          <p:spPr bwMode="auto">
            <a:xfrm>
              <a:off x="10414706" y="2319868"/>
              <a:ext cx="10511" cy="10443"/>
            </a:xfrm>
            <a:custGeom>
              <a:avLst/>
              <a:gdLst>
                <a:gd name="T0" fmla="*/ 73 w 309"/>
                <a:gd name="T1" fmla="*/ 0 h 307"/>
                <a:gd name="T2" fmla="*/ 0 w 309"/>
                <a:gd name="T3" fmla="*/ 307 h 307"/>
                <a:gd name="T4" fmla="*/ 309 w 309"/>
                <a:gd name="T5" fmla="*/ 255 h 307"/>
                <a:gd name="T6" fmla="*/ 73 w 309"/>
                <a:gd name="T7" fmla="*/ 0 h 307"/>
              </a:gdLst>
              <a:ahLst/>
              <a:cxnLst>
                <a:cxn ang="0">
                  <a:pos x="T0" y="T1"/>
                </a:cxn>
                <a:cxn ang="0">
                  <a:pos x="T2" y="T3"/>
                </a:cxn>
                <a:cxn ang="0">
                  <a:pos x="T4" y="T5"/>
                </a:cxn>
                <a:cxn ang="0">
                  <a:pos x="T6" y="T7"/>
                </a:cxn>
              </a:cxnLst>
              <a:rect l="0" t="0" r="r" b="b"/>
              <a:pathLst>
                <a:path w="309" h="307">
                  <a:moveTo>
                    <a:pt x="73" y="0"/>
                  </a:moveTo>
                  <a:lnTo>
                    <a:pt x="0" y="307"/>
                  </a:lnTo>
                  <a:lnTo>
                    <a:pt x="309" y="255"/>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4" name="Freeform 220"/>
            <p:cNvSpPr>
              <a:spLocks/>
            </p:cNvSpPr>
            <p:nvPr/>
          </p:nvSpPr>
          <p:spPr bwMode="auto">
            <a:xfrm>
              <a:off x="10316261" y="2291191"/>
              <a:ext cx="7722" cy="39120"/>
            </a:xfrm>
            <a:custGeom>
              <a:avLst/>
              <a:gdLst>
                <a:gd name="T0" fmla="*/ 96 w 96"/>
                <a:gd name="T1" fmla="*/ 439 h 487"/>
                <a:gd name="T2" fmla="*/ 48 w 96"/>
                <a:gd name="T3" fmla="*/ 487 h 487"/>
                <a:gd name="T4" fmla="*/ 0 w 96"/>
                <a:gd name="T5" fmla="*/ 439 h 487"/>
                <a:gd name="T6" fmla="*/ 0 w 96"/>
                <a:gd name="T7" fmla="*/ 47 h 487"/>
                <a:gd name="T8" fmla="*/ 48 w 96"/>
                <a:gd name="T9" fmla="*/ 0 h 487"/>
                <a:gd name="T10" fmla="*/ 96 w 96"/>
                <a:gd name="T11" fmla="*/ 47 h 487"/>
                <a:gd name="T12" fmla="*/ 96 w 96"/>
                <a:gd name="T13" fmla="*/ 439 h 487"/>
              </a:gdLst>
              <a:ahLst/>
              <a:cxnLst>
                <a:cxn ang="0">
                  <a:pos x="T0" y="T1"/>
                </a:cxn>
                <a:cxn ang="0">
                  <a:pos x="T2" y="T3"/>
                </a:cxn>
                <a:cxn ang="0">
                  <a:pos x="T4" y="T5"/>
                </a:cxn>
                <a:cxn ang="0">
                  <a:pos x="T6" y="T7"/>
                </a:cxn>
                <a:cxn ang="0">
                  <a:pos x="T8" y="T9"/>
                </a:cxn>
                <a:cxn ang="0">
                  <a:pos x="T10" y="T11"/>
                </a:cxn>
                <a:cxn ang="0">
                  <a:pos x="T12" y="T13"/>
                </a:cxn>
              </a:cxnLst>
              <a:rect l="0" t="0" r="r" b="b"/>
              <a:pathLst>
                <a:path w="96" h="487">
                  <a:moveTo>
                    <a:pt x="96" y="439"/>
                  </a:moveTo>
                  <a:cubicBezTo>
                    <a:pt x="96" y="466"/>
                    <a:pt x="74" y="487"/>
                    <a:pt x="48" y="487"/>
                  </a:cubicBezTo>
                  <a:cubicBezTo>
                    <a:pt x="21" y="487"/>
                    <a:pt x="0" y="466"/>
                    <a:pt x="0" y="439"/>
                  </a:cubicBezTo>
                  <a:cubicBezTo>
                    <a:pt x="0" y="47"/>
                    <a:pt x="0" y="47"/>
                    <a:pt x="0" y="47"/>
                  </a:cubicBezTo>
                  <a:cubicBezTo>
                    <a:pt x="0" y="21"/>
                    <a:pt x="21" y="0"/>
                    <a:pt x="48" y="0"/>
                  </a:cubicBezTo>
                  <a:cubicBezTo>
                    <a:pt x="74" y="0"/>
                    <a:pt x="96" y="21"/>
                    <a:pt x="96" y="47"/>
                  </a:cubicBezTo>
                  <a:lnTo>
                    <a:pt x="96" y="4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5" name="Freeform 221"/>
            <p:cNvSpPr>
              <a:spLocks/>
            </p:cNvSpPr>
            <p:nvPr/>
          </p:nvSpPr>
          <p:spPr bwMode="auto">
            <a:xfrm>
              <a:off x="10304831" y="2315105"/>
              <a:ext cx="7722" cy="15206"/>
            </a:xfrm>
            <a:custGeom>
              <a:avLst/>
              <a:gdLst>
                <a:gd name="T0" fmla="*/ 96 w 96"/>
                <a:gd name="T1" fmla="*/ 141 h 189"/>
                <a:gd name="T2" fmla="*/ 48 w 96"/>
                <a:gd name="T3" fmla="*/ 189 h 189"/>
                <a:gd name="T4" fmla="*/ 0 w 96"/>
                <a:gd name="T5" fmla="*/ 141 h 189"/>
                <a:gd name="T6" fmla="*/ 0 w 96"/>
                <a:gd name="T7" fmla="*/ 48 h 189"/>
                <a:gd name="T8" fmla="*/ 48 w 96"/>
                <a:gd name="T9" fmla="*/ 0 h 189"/>
                <a:gd name="T10" fmla="*/ 96 w 96"/>
                <a:gd name="T11" fmla="*/ 48 h 189"/>
                <a:gd name="T12" fmla="*/ 96 w 96"/>
                <a:gd name="T13" fmla="*/ 141 h 189"/>
              </a:gdLst>
              <a:ahLst/>
              <a:cxnLst>
                <a:cxn ang="0">
                  <a:pos x="T0" y="T1"/>
                </a:cxn>
                <a:cxn ang="0">
                  <a:pos x="T2" y="T3"/>
                </a:cxn>
                <a:cxn ang="0">
                  <a:pos x="T4" y="T5"/>
                </a:cxn>
                <a:cxn ang="0">
                  <a:pos x="T6" y="T7"/>
                </a:cxn>
                <a:cxn ang="0">
                  <a:pos x="T8" y="T9"/>
                </a:cxn>
                <a:cxn ang="0">
                  <a:pos x="T10" y="T11"/>
                </a:cxn>
                <a:cxn ang="0">
                  <a:pos x="T12" y="T13"/>
                </a:cxn>
              </a:cxnLst>
              <a:rect l="0" t="0" r="r" b="b"/>
              <a:pathLst>
                <a:path w="96" h="189">
                  <a:moveTo>
                    <a:pt x="96" y="141"/>
                  </a:moveTo>
                  <a:cubicBezTo>
                    <a:pt x="96" y="168"/>
                    <a:pt x="75" y="189"/>
                    <a:pt x="48" y="189"/>
                  </a:cubicBezTo>
                  <a:cubicBezTo>
                    <a:pt x="21" y="189"/>
                    <a:pt x="0" y="168"/>
                    <a:pt x="0" y="141"/>
                  </a:cubicBezTo>
                  <a:cubicBezTo>
                    <a:pt x="0" y="48"/>
                    <a:pt x="0" y="48"/>
                    <a:pt x="0" y="48"/>
                  </a:cubicBezTo>
                  <a:cubicBezTo>
                    <a:pt x="0" y="21"/>
                    <a:pt x="21" y="0"/>
                    <a:pt x="48" y="0"/>
                  </a:cubicBezTo>
                  <a:cubicBezTo>
                    <a:pt x="75" y="0"/>
                    <a:pt x="96" y="21"/>
                    <a:pt x="96" y="48"/>
                  </a:cubicBezTo>
                  <a:lnTo>
                    <a:pt x="9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6" name="Freeform 222"/>
            <p:cNvSpPr>
              <a:spLocks/>
            </p:cNvSpPr>
            <p:nvPr/>
          </p:nvSpPr>
          <p:spPr bwMode="auto">
            <a:xfrm>
              <a:off x="10327657" y="2303709"/>
              <a:ext cx="7790" cy="26601"/>
            </a:xfrm>
            <a:custGeom>
              <a:avLst/>
              <a:gdLst>
                <a:gd name="T0" fmla="*/ 97 w 97"/>
                <a:gd name="T1" fmla="*/ 283 h 331"/>
                <a:gd name="T2" fmla="*/ 48 w 97"/>
                <a:gd name="T3" fmla="*/ 331 h 331"/>
                <a:gd name="T4" fmla="*/ 0 w 97"/>
                <a:gd name="T5" fmla="*/ 283 h 331"/>
                <a:gd name="T6" fmla="*/ 0 w 97"/>
                <a:gd name="T7" fmla="*/ 48 h 331"/>
                <a:gd name="T8" fmla="*/ 48 w 97"/>
                <a:gd name="T9" fmla="*/ 0 h 331"/>
                <a:gd name="T10" fmla="*/ 97 w 97"/>
                <a:gd name="T11" fmla="*/ 48 h 331"/>
                <a:gd name="T12" fmla="*/ 97 w 97"/>
                <a:gd name="T13" fmla="*/ 283 h 331"/>
              </a:gdLst>
              <a:ahLst/>
              <a:cxnLst>
                <a:cxn ang="0">
                  <a:pos x="T0" y="T1"/>
                </a:cxn>
                <a:cxn ang="0">
                  <a:pos x="T2" y="T3"/>
                </a:cxn>
                <a:cxn ang="0">
                  <a:pos x="T4" y="T5"/>
                </a:cxn>
                <a:cxn ang="0">
                  <a:pos x="T6" y="T7"/>
                </a:cxn>
                <a:cxn ang="0">
                  <a:pos x="T8" y="T9"/>
                </a:cxn>
                <a:cxn ang="0">
                  <a:pos x="T10" y="T11"/>
                </a:cxn>
                <a:cxn ang="0">
                  <a:pos x="T12" y="T13"/>
                </a:cxn>
              </a:cxnLst>
              <a:rect l="0" t="0" r="r" b="b"/>
              <a:pathLst>
                <a:path w="97" h="331">
                  <a:moveTo>
                    <a:pt x="97" y="283"/>
                  </a:moveTo>
                  <a:cubicBezTo>
                    <a:pt x="97" y="310"/>
                    <a:pt x="75" y="331"/>
                    <a:pt x="48" y="331"/>
                  </a:cubicBezTo>
                  <a:cubicBezTo>
                    <a:pt x="21" y="331"/>
                    <a:pt x="0" y="310"/>
                    <a:pt x="0" y="283"/>
                  </a:cubicBezTo>
                  <a:cubicBezTo>
                    <a:pt x="0" y="48"/>
                    <a:pt x="0" y="48"/>
                    <a:pt x="0" y="48"/>
                  </a:cubicBezTo>
                  <a:cubicBezTo>
                    <a:pt x="0" y="21"/>
                    <a:pt x="21" y="0"/>
                    <a:pt x="48" y="0"/>
                  </a:cubicBezTo>
                  <a:cubicBezTo>
                    <a:pt x="75" y="0"/>
                    <a:pt x="97" y="21"/>
                    <a:pt x="97" y="48"/>
                  </a:cubicBezTo>
                  <a:lnTo>
                    <a:pt x="97"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7" name="Freeform 223"/>
            <p:cNvSpPr>
              <a:spLocks/>
            </p:cNvSpPr>
            <p:nvPr/>
          </p:nvSpPr>
          <p:spPr bwMode="auto">
            <a:xfrm>
              <a:off x="10250370" y="2283538"/>
              <a:ext cx="28268" cy="46773"/>
            </a:xfrm>
            <a:custGeom>
              <a:avLst/>
              <a:gdLst>
                <a:gd name="T0" fmla="*/ 334 w 352"/>
                <a:gd name="T1" fmla="*/ 327 h 582"/>
                <a:gd name="T2" fmla="*/ 277 w 352"/>
                <a:gd name="T3" fmla="*/ 282 h 582"/>
                <a:gd name="T4" fmla="*/ 179 w 352"/>
                <a:gd name="T5" fmla="*/ 253 h 582"/>
                <a:gd name="T6" fmla="*/ 91 w 352"/>
                <a:gd name="T7" fmla="*/ 222 h 582"/>
                <a:gd name="T8" fmla="*/ 73 w 352"/>
                <a:gd name="T9" fmla="*/ 183 h 582"/>
                <a:gd name="T10" fmla="*/ 99 w 352"/>
                <a:gd name="T11" fmla="*/ 136 h 582"/>
                <a:gd name="T12" fmla="*/ 176 w 352"/>
                <a:gd name="T13" fmla="*/ 116 h 582"/>
                <a:gd name="T14" fmla="*/ 252 w 352"/>
                <a:gd name="T15" fmla="*/ 138 h 582"/>
                <a:gd name="T16" fmla="*/ 283 w 352"/>
                <a:gd name="T17" fmla="*/ 201 h 582"/>
                <a:gd name="T18" fmla="*/ 339 w 352"/>
                <a:gd name="T19" fmla="*/ 197 h 582"/>
                <a:gd name="T20" fmla="*/ 317 w 352"/>
                <a:gd name="T21" fmla="*/ 127 h 582"/>
                <a:gd name="T22" fmla="*/ 260 w 352"/>
                <a:gd name="T23" fmla="*/ 81 h 582"/>
                <a:gd name="T24" fmla="*/ 224 w 352"/>
                <a:gd name="T25" fmla="*/ 71 h 582"/>
                <a:gd name="T26" fmla="*/ 224 w 352"/>
                <a:gd name="T27" fmla="*/ 0 h 582"/>
                <a:gd name="T28" fmla="*/ 129 w 352"/>
                <a:gd name="T29" fmla="*/ 0 h 582"/>
                <a:gd name="T30" fmla="*/ 129 w 352"/>
                <a:gd name="T31" fmla="*/ 69 h 582"/>
                <a:gd name="T32" fmla="*/ 91 w 352"/>
                <a:gd name="T33" fmla="*/ 80 h 582"/>
                <a:gd name="T34" fmla="*/ 37 w 352"/>
                <a:gd name="T35" fmla="*/ 124 h 582"/>
                <a:gd name="T36" fmla="*/ 17 w 352"/>
                <a:gd name="T37" fmla="*/ 187 h 582"/>
                <a:gd name="T38" fmla="*/ 33 w 352"/>
                <a:gd name="T39" fmla="*/ 242 h 582"/>
                <a:gd name="T40" fmla="*/ 80 w 352"/>
                <a:gd name="T41" fmla="*/ 283 h 582"/>
                <a:gd name="T42" fmla="*/ 165 w 352"/>
                <a:gd name="T43" fmla="*/ 311 h 582"/>
                <a:gd name="T44" fmla="*/ 244 w 352"/>
                <a:gd name="T45" fmla="*/ 332 h 582"/>
                <a:gd name="T46" fmla="*/ 284 w 352"/>
                <a:gd name="T47" fmla="*/ 358 h 582"/>
                <a:gd name="T48" fmla="*/ 296 w 352"/>
                <a:gd name="T49" fmla="*/ 395 h 582"/>
                <a:gd name="T50" fmla="*/ 283 w 352"/>
                <a:gd name="T51" fmla="*/ 432 h 582"/>
                <a:gd name="T52" fmla="*/ 246 w 352"/>
                <a:gd name="T53" fmla="*/ 460 h 582"/>
                <a:gd name="T54" fmla="*/ 186 w 352"/>
                <a:gd name="T55" fmla="*/ 470 h 582"/>
                <a:gd name="T56" fmla="*/ 118 w 352"/>
                <a:gd name="T57" fmla="*/ 457 h 582"/>
                <a:gd name="T58" fmla="*/ 74 w 352"/>
                <a:gd name="T59" fmla="*/ 422 h 582"/>
                <a:gd name="T60" fmla="*/ 55 w 352"/>
                <a:gd name="T61" fmla="*/ 368 h 582"/>
                <a:gd name="T62" fmla="*/ 0 w 352"/>
                <a:gd name="T63" fmla="*/ 373 h 582"/>
                <a:gd name="T64" fmla="*/ 25 w 352"/>
                <a:gd name="T65" fmla="*/ 452 h 582"/>
                <a:gd name="T66" fmla="*/ 88 w 352"/>
                <a:gd name="T67" fmla="*/ 504 h 582"/>
                <a:gd name="T68" fmla="*/ 129 w 352"/>
                <a:gd name="T69" fmla="*/ 516 h 582"/>
                <a:gd name="T70" fmla="*/ 129 w 352"/>
                <a:gd name="T71" fmla="*/ 582 h 582"/>
                <a:gd name="T72" fmla="*/ 224 w 352"/>
                <a:gd name="T73" fmla="*/ 582 h 582"/>
                <a:gd name="T74" fmla="*/ 224 w 352"/>
                <a:gd name="T75" fmla="*/ 519 h 582"/>
                <a:gd name="T76" fmla="*/ 274 w 352"/>
                <a:gd name="T77" fmla="*/ 504 h 582"/>
                <a:gd name="T78" fmla="*/ 332 w 352"/>
                <a:gd name="T79" fmla="*/ 456 h 582"/>
                <a:gd name="T80" fmla="*/ 352 w 352"/>
                <a:gd name="T81" fmla="*/ 390 h 582"/>
                <a:gd name="T82" fmla="*/ 334 w 352"/>
                <a:gd name="T83" fmla="*/ 32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582">
                  <a:moveTo>
                    <a:pt x="334" y="327"/>
                  </a:moveTo>
                  <a:cubicBezTo>
                    <a:pt x="322" y="309"/>
                    <a:pt x="303" y="294"/>
                    <a:pt x="277" y="282"/>
                  </a:cubicBezTo>
                  <a:cubicBezTo>
                    <a:pt x="259" y="274"/>
                    <a:pt x="227" y="265"/>
                    <a:pt x="179" y="253"/>
                  </a:cubicBezTo>
                  <a:cubicBezTo>
                    <a:pt x="131" y="243"/>
                    <a:pt x="102" y="232"/>
                    <a:pt x="91" y="222"/>
                  </a:cubicBezTo>
                  <a:cubicBezTo>
                    <a:pt x="80" y="212"/>
                    <a:pt x="73" y="199"/>
                    <a:pt x="73" y="183"/>
                  </a:cubicBezTo>
                  <a:cubicBezTo>
                    <a:pt x="73" y="164"/>
                    <a:pt x="82" y="149"/>
                    <a:pt x="99" y="136"/>
                  </a:cubicBezTo>
                  <a:cubicBezTo>
                    <a:pt x="114" y="123"/>
                    <a:pt x="140" y="116"/>
                    <a:pt x="176" y="116"/>
                  </a:cubicBezTo>
                  <a:cubicBezTo>
                    <a:pt x="209" y="116"/>
                    <a:pt x="235" y="123"/>
                    <a:pt x="252" y="138"/>
                  </a:cubicBezTo>
                  <a:cubicBezTo>
                    <a:pt x="269" y="152"/>
                    <a:pt x="280" y="173"/>
                    <a:pt x="283" y="201"/>
                  </a:cubicBezTo>
                  <a:cubicBezTo>
                    <a:pt x="339" y="197"/>
                    <a:pt x="339" y="197"/>
                    <a:pt x="339" y="197"/>
                  </a:cubicBezTo>
                  <a:cubicBezTo>
                    <a:pt x="338" y="171"/>
                    <a:pt x="331" y="148"/>
                    <a:pt x="317" y="127"/>
                  </a:cubicBezTo>
                  <a:cubicBezTo>
                    <a:pt x="304" y="107"/>
                    <a:pt x="285" y="91"/>
                    <a:pt x="260" y="81"/>
                  </a:cubicBezTo>
                  <a:cubicBezTo>
                    <a:pt x="249" y="77"/>
                    <a:pt x="236" y="73"/>
                    <a:pt x="224" y="71"/>
                  </a:cubicBezTo>
                  <a:cubicBezTo>
                    <a:pt x="224" y="0"/>
                    <a:pt x="224" y="0"/>
                    <a:pt x="224" y="0"/>
                  </a:cubicBezTo>
                  <a:cubicBezTo>
                    <a:pt x="129" y="0"/>
                    <a:pt x="129" y="0"/>
                    <a:pt x="129" y="0"/>
                  </a:cubicBezTo>
                  <a:cubicBezTo>
                    <a:pt x="129" y="69"/>
                    <a:pt x="129" y="69"/>
                    <a:pt x="129" y="69"/>
                  </a:cubicBezTo>
                  <a:cubicBezTo>
                    <a:pt x="116" y="72"/>
                    <a:pt x="104" y="75"/>
                    <a:pt x="91" y="80"/>
                  </a:cubicBezTo>
                  <a:cubicBezTo>
                    <a:pt x="68" y="90"/>
                    <a:pt x="49" y="105"/>
                    <a:pt x="37" y="124"/>
                  </a:cubicBezTo>
                  <a:cubicBezTo>
                    <a:pt x="24" y="144"/>
                    <a:pt x="17" y="164"/>
                    <a:pt x="17" y="187"/>
                  </a:cubicBezTo>
                  <a:cubicBezTo>
                    <a:pt x="17" y="207"/>
                    <a:pt x="22" y="226"/>
                    <a:pt x="33" y="242"/>
                  </a:cubicBezTo>
                  <a:cubicBezTo>
                    <a:pt x="43" y="258"/>
                    <a:pt x="59" y="272"/>
                    <a:pt x="80" y="283"/>
                  </a:cubicBezTo>
                  <a:cubicBezTo>
                    <a:pt x="96" y="292"/>
                    <a:pt x="124" y="300"/>
                    <a:pt x="165" y="311"/>
                  </a:cubicBezTo>
                  <a:cubicBezTo>
                    <a:pt x="206" y="320"/>
                    <a:pt x="232" y="327"/>
                    <a:pt x="244" y="332"/>
                  </a:cubicBezTo>
                  <a:cubicBezTo>
                    <a:pt x="263" y="339"/>
                    <a:pt x="277" y="348"/>
                    <a:pt x="284" y="358"/>
                  </a:cubicBezTo>
                  <a:cubicBezTo>
                    <a:pt x="292" y="368"/>
                    <a:pt x="296" y="381"/>
                    <a:pt x="296" y="395"/>
                  </a:cubicBezTo>
                  <a:cubicBezTo>
                    <a:pt x="296" y="409"/>
                    <a:pt x="292" y="420"/>
                    <a:pt x="283" y="432"/>
                  </a:cubicBezTo>
                  <a:cubicBezTo>
                    <a:pt x="275" y="443"/>
                    <a:pt x="263" y="453"/>
                    <a:pt x="246" y="460"/>
                  </a:cubicBezTo>
                  <a:cubicBezTo>
                    <a:pt x="229" y="466"/>
                    <a:pt x="209" y="470"/>
                    <a:pt x="186" y="470"/>
                  </a:cubicBezTo>
                  <a:cubicBezTo>
                    <a:pt x="161" y="470"/>
                    <a:pt x="139" y="465"/>
                    <a:pt x="118" y="457"/>
                  </a:cubicBezTo>
                  <a:cubicBezTo>
                    <a:pt x="99" y="448"/>
                    <a:pt x="83" y="437"/>
                    <a:pt x="74" y="422"/>
                  </a:cubicBezTo>
                  <a:cubicBezTo>
                    <a:pt x="65" y="408"/>
                    <a:pt x="58" y="390"/>
                    <a:pt x="55" y="368"/>
                  </a:cubicBezTo>
                  <a:cubicBezTo>
                    <a:pt x="0" y="373"/>
                    <a:pt x="0" y="373"/>
                    <a:pt x="0" y="373"/>
                  </a:cubicBezTo>
                  <a:cubicBezTo>
                    <a:pt x="1" y="402"/>
                    <a:pt x="10" y="429"/>
                    <a:pt x="25" y="452"/>
                  </a:cubicBezTo>
                  <a:cubicBezTo>
                    <a:pt x="40" y="476"/>
                    <a:pt x="62" y="493"/>
                    <a:pt x="88" y="504"/>
                  </a:cubicBezTo>
                  <a:cubicBezTo>
                    <a:pt x="100" y="509"/>
                    <a:pt x="114" y="513"/>
                    <a:pt x="129" y="516"/>
                  </a:cubicBezTo>
                  <a:cubicBezTo>
                    <a:pt x="129" y="582"/>
                    <a:pt x="129" y="582"/>
                    <a:pt x="129" y="582"/>
                  </a:cubicBezTo>
                  <a:cubicBezTo>
                    <a:pt x="224" y="582"/>
                    <a:pt x="224" y="582"/>
                    <a:pt x="224" y="582"/>
                  </a:cubicBezTo>
                  <a:cubicBezTo>
                    <a:pt x="224" y="519"/>
                    <a:pt x="224" y="519"/>
                    <a:pt x="224" y="519"/>
                  </a:cubicBezTo>
                  <a:cubicBezTo>
                    <a:pt x="242" y="516"/>
                    <a:pt x="259" y="512"/>
                    <a:pt x="274" y="504"/>
                  </a:cubicBezTo>
                  <a:cubicBezTo>
                    <a:pt x="299" y="493"/>
                    <a:pt x="319" y="477"/>
                    <a:pt x="332" y="456"/>
                  </a:cubicBezTo>
                  <a:cubicBezTo>
                    <a:pt x="346" y="435"/>
                    <a:pt x="352" y="413"/>
                    <a:pt x="352" y="390"/>
                  </a:cubicBezTo>
                  <a:cubicBezTo>
                    <a:pt x="352" y="366"/>
                    <a:pt x="346" y="345"/>
                    <a:pt x="334"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8" name="Freeform 224"/>
            <p:cNvSpPr>
              <a:spLocks/>
            </p:cNvSpPr>
            <p:nvPr/>
          </p:nvSpPr>
          <p:spPr bwMode="auto">
            <a:xfrm>
              <a:off x="10376778" y="2295681"/>
              <a:ext cx="16294" cy="16294"/>
            </a:xfrm>
            <a:custGeom>
              <a:avLst/>
              <a:gdLst>
                <a:gd name="T0" fmla="*/ 0 w 203"/>
                <a:gd name="T1" fmla="*/ 0 h 203"/>
                <a:gd name="T2" fmla="*/ 0 w 203"/>
                <a:gd name="T3" fmla="*/ 203 h 203"/>
                <a:gd name="T4" fmla="*/ 203 w 203"/>
                <a:gd name="T5" fmla="*/ 203 h 203"/>
                <a:gd name="T6" fmla="*/ 0 w 203"/>
                <a:gd name="T7" fmla="*/ 0 h 203"/>
              </a:gdLst>
              <a:ahLst/>
              <a:cxnLst>
                <a:cxn ang="0">
                  <a:pos x="T0" y="T1"/>
                </a:cxn>
                <a:cxn ang="0">
                  <a:pos x="T2" y="T3"/>
                </a:cxn>
                <a:cxn ang="0">
                  <a:pos x="T4" y="T5"/>
                </a:cxn>
                <a:cxn ang="0">
                  <a:pos x="T6" y="T7"/>
                </a:cxn>
              </a:cxnLst>
              <a:rect l="0" t="0" r="r" b="b"/>
              <a:pathLst>
                <a:path w="203" h="203">
                  <a:moveTo>
                    <a:pt x="0" y="0"/>
                  </a:moveTo>
                  <a:cubicBezTo>
                    <a:pt x="0" y="203"/>
                    <a:pt x="0" y="203"/>
                    <a:pt x="0" y="203"/>
                  </a:cubicBezTo>
                  <a:cubicBezTo>
                    <a:pt x="203" y="203"/>
                    <a:pt x="203" y="203"/>
                    <a:pt x="203" y="203"/>
                  </a:cubicBezTo>
                  <a:cubicBezTo>
                    <a:pt x="196" y="94"/>
                    <a:pt x="109"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9" name="Freeform 225"/>
            <p:cNvSpPr>
              <a:spLocks/>
            </p:cNvSpPr>
            <p:nvPr/>
          </p:nvSpPr>
          <p:spPr bwMode="auto">
            <a:xfrm>
              <a:off x="10358374" y="2295681"/>
              <a:ext cx="34697" cy="34630"/>
            </a:xfrm>
            <a:custGeom>
              <a:avLst/>
              <a:gdLst>
                <a:gd name="T0" fmla="*/ 204 w 432"/>
                <a:gd name="T1" fmla="*/ 228 h 431"/>
                <a:gd name="T2" fmla="*/ 204 w 432"/>
                <a:gd name="T3" fmla="*/ 0 h 431"/>
                <a:gd name="T4" fmla="*/ 0 w 432"/>
                <a:gd name="T5" fmla="*/ 216 h 431"/>
                <a:gd name="T6" fmla="*/ 216 w 432"/>
                <a:gd name="T7" fmla="*/ 431 h 431"/>
                <a:gd name="T8" fmla="*/ 432 w 432"/>
                <a:gd name="T9" fmla="*/ 228 h 431"/>
                <a:gd name="T10" fmla="*/ 204 w 432"/>
                <a:gd name="T11" fmla="*/ 228 h 431"/>
              </a:gdLst>
              <a:ahLst/>
              <a:cxnLst>
                <a:cxn ang="0">
                  <a:pos x="T0" y="T1"/>
                </a:cxn>
                <a:cxn ang="0">
                  <a:pos x="T2" y="T3"/>
                </a:cxn>
                <a:cxn ang="0">
                  <a:pos x="T4" y="T5"/>
                </a:cxn>
                <a:cxn ang="0">
                  <a:pos x="T6" y="T7"/>
                </a:cxn>
                <a:cxn ang="0">
                  <a:pos x="T8" y="T9"/>
                </a:cxn>
                <a:cxn ang="0">
                  <a:pos x="T10" y="T11"/>
                </a:cxn>
              </a:cxnLst>
              <a:rect l="0" t="0" r="r" b="b"/>
              <a:pathLst>
                <a:path w="432" h="431">
                  <a:moveTo>
                    <a:pt x="204" y="228"/>
                  </a:moveTo>
                  <a:cubicBezTo>
                    <a:pt x="204" y="0"/>
                    <a:pt x="204" y="0"/>
                    <a:pt x="204" y="0"/>
                  </a:cubicBezTo>
                  <a:cubicBezTo>
                    <a:pt x="90" y="7"/>
                    <a:pt x="0" y="101"/>
                    <a:pt x="0" y="216"/>
                  </a:cubicBezTo>
                  <a:cubicBezTo>
                    <a:pt x="0" y="335"/>
                    <a:pt x="97" y="431"/>
                    <a:pt x="216" y="431"/>
                  </a:cubicBezTo>
                  <a:cubicBezTo>
                    <a:pt x="331" y="431"/>
                    <a:pt x="425" y="341"/>
                    <a:pt x="432" y="228"/>
                  </a:cubicBezTo>
                  <a:lnTo>
                    <a:pt x="20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0" name="Freeform 226"/>
            <p:cNvSpPr>
              <a:spLocks/>
            </p:cNvSpPr>
            <p:nvPr/>
          </p:nvSpPr>
          <p:spPr bwMode="auto">
            <a:xfrm>
              <a:off x="9791613" y="2122840"/>
              <a:ext cx="645817" cy="548255"/>
            </a:xfrm>
            <a:custGeom>
              <a:avLst/>
              <a:gdLst>
                <a:gd name="T0" fmla="*/ 6882 w 8037"/>
                <a:gd name="T1" fmla="*/ 5608 h 6823"/>
                <a:gd name="T2" fmla="*/ 4060 w 8037"/>
                <a:gd name="T3" fmla="*/ 6812 h 6823"/>
                <a:gd name="T4" fmla="*/ 1215 w 8037"/>
                <a:gd name="T5" fmla="*/ 5668 h 6823"/>
                <a:gd name="T6" fmla="*/ 11 w 8037"/>
                <a:gd name="T7" fmla="*/ 2846 h 6823"/>
                <a:gd name="T8" fmla="*/ 1156 w 8037"/>
                <a:gd name="T9" fmla="*/ 0 h 6823"/>
                <a:gd name="T10" fmla="*/ 1431 w 8037"/>
                <a:gd name="T11" fmla="*/ 270 h 6823"/>
                <a:gd name="T12" fmla="*/ 397 w 8037"/>
                <a:gd name="T13" fmla="*/ 2842 h 6823"/>
                <a:gd name="T14" fmla="*/ 1485 w 8037"/>
                <a:gd name="T15" fmla="*/ 5392 h 6823"/>
                <a:gd name="T16" fmla="*/ 4056 w 8037"/>
                <a:gd name="T17" fmla="*/ 6426 h 6823"/>
                <a:gd name="T18" fmla="*/ 6606 w 8037"/>
                <a:gd name="T19" fmla="*/ 5338 h 6823"/>
                <a:gd name="T20" fmla="*/ 7640 w 8037"/>
                <a:gd name="T21" fmla="*/ 2767 h 6823"/>
                <a:gd name="T22" fmla="*/ 8026 w 8037"/>
                <a:gd name="T23" fmla="*/ 2763 h 6823"/>
                <a:gd name="T24" fmla="*/ 6882 w 8037"/>
                <a:gd name="T25" fmla="*/ 5608 h 6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37" h="6823">
                  <a:moveTo>
                    <a:pt x="6882" y="5608"/>
                  </a:moveTo>
                  <a:cubicBezTo>
                    <a:pt x="6133" y="6373"/>
                    <a:pt x="5132" y="6800"/>
                    <a:pt x="4060" y="6812"/>
                  </a:cubicBezTo>
                  <a:cubicBezTo>
                    <a:pt x="2990" y="6823"/>
                    <a:pt x="1980" y="6416"/>
                    <a:pt x="1215" y="5668"/>
                  </a:cubicBezTo>
                  <a:cubicBezTo>
                    <a:pt x="450" y="4919"/>
                    <a:pt x="22" y="3917"/>
                    <a:pt x="11" y="2846"/>
                  </a:cubicBezTo>
                  <a:cubicBezTo>
                    <a:pt x="0" y="1776"/>
                    <a:pt x="407" y="765"/>
                    <a:pt x="1156" y="0"/>
                  </a:cubicBezTo>
                  <a:cubicBezTo>
                    <a:pt x="1431" y="270"/>
                    <a:pt x="1431" y="270"/>
                    <a:pt x="1431" y="270"/>
                  </a:cubicBezTo>
                  <a:cubicBezTo>
                    <a:pt x="754" y="961"/>
                    <a:pt x="387" y="1875"/>
                    <a:pt x="397" y="2842"/>
                  </a:cubicBezTo>
                  <a:cubicBezTo>
                    <a:pt x="408" y="3810"/>
                    <a:pt x="794" y="4715"/>
                    <a:pt x="1485" y="5392"/>
                  </a:cubicBezTo>
                  <a:cubicBezTo>
                    <a:pt x="2176" y="6068"/>
                    <a:pt x="3090" y="6436"/>
                    <a:pt x="4056" y="6426"/>
                  </a:cubicBezTo>
                  <a:cubicBezTo>
                    <a:pt x="5024" y="6416"/>
                    <a:pt x="5929" y="6029"/>
                    <a:pt x="6606" y="5338"/>
                  </a:cubicBezTo>
                  <a:cubicBezTo>
                    <a:pt x="7283" y="4647"/>
                    <a:pt x="7650" y="3734"/>
                    <a:pt x="7640" y="2767"/>
                  </a:cubicBezTo>
                  <a:cubicBezTo>
                    <a:pt x="8026" y="2763"/>
                    <a:pt x="8026" y="2763"/>
                    <a:pt x="8026" y="2763"/>
                  </a:cubicBezTo>
                  <a:cubicBezTo>
                    <a:pt x="8037" y="3833"/>
                    <a:pt x="7631" y="4844"/>
                    <a:pt x="6882" y="56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1" name="Freeform 227"/>
            <p:cNvSpPr>
              <a:spLocks/>
            </p:cNvSpPr>
            <p:nvPr/>
          </p:nvSpPr>
          <p:spPr bwMode="auto">
            <a:xfrm>
              <a:off x="9840938" y="2345346"/>
              <a:ext cx="548051" cy="277207"/>
            </a:xfrm>
            <a:custGeom>
              <a:avLst/>
              <a:gdLst>
                <a:gd name="T0" fmla="*/ 5838 w 6820"/>
                <a:gd name="T1" fmla="*/ 2418 h 3450"/>
                <a:gd name="T2" fmla="*/ 3441 w 6820"/>
                <a:gd name="T3" fmla="*/ 3441 h 3450"/>
                <a:gd name="T4" fmla="*/ 1022 w 6820"/>
                <a:gd name="T5" fmla="*/ 2468 h 3450"/>
                <a:gd name="T6" fmla="*/ 0 w 6820"/>
                <a:gd name="T7" fmla="*/ 71 h 3450"/>
                <a:gd name="T8" fmla="*/ 385 w 6820"/>
                <a:gd name="T9" fmla="*/ 67 h 3450"/>
                <a:gd name="T10" fmla="*/ 1292 w 6820"/>
                <a:gd name="T11" fmla="*/ 2193 h 3450"/>
                <a:gd name="T12" fmla="*/ 3437 w 6820"/>
                <a:gd name="T13" fmla="*/ 3055 h 3450"/>
                <a:gd name="T14" fmla="*/ 5563 w 6820"/>
                <a:gd name="T15" fmla="*/ 2149 h 3450"/>
                <a:gd name="T16" fmla="*/ 6424 w 6820"/>
                <a:gd name="T17" fmla="*/ 4 h 3450"/>
                <a:gd name="T18" fmla="*/ 6810 w 6820"/>
                <a:gd name="T19" fmla="*/ 0 h 3450"/>
                <a:gd name="T20" fmla="*/ 5838 w 6820"/>
                <a:gd name="T21" fmla="*/ 2418 h 3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20" h="3450">
                  <a:moveTo>
                    <a:pt x="5838" y="2418"/>
                  </a:moveTo>
                  <a:cubicBezTo>
                    <a:pt x="5201" y="3068"/>
                    <a:pt x="4351" y="3431"/>
                    <a:pt x="3441" y="3441"/>
                  </a:cubicBezTo>
                  <a:cubicBezTo>
                    <a:pt x="2531" y="3450"/>
                    <a:pt x="1672" y="3105"/>
                    <a:pt x="1022" y="2468"/>
                  </a:cubicBezTo>
                  <a:cubicBezTo>
                    <a:pt x="372" y="1832"/>
                    <a:pt x="9" y="980"/>
                    <a:pt x="0" y="71"/>
                  </a:cubicBezTo>
                  <a:cubicBezTo>
                    <a:pt x="385" y="67"/>
                    <a:pt x="385" y="67"/>
                    <a:pt x="385" y="67"/>
                  </a:cubicBezTo>
                  <a:cubicBezTo>
                    <a:pt x="394" y="873"/>
                    <a:pt x="716" y="1628"/>
                    <a:pt x="1292" y="2193"/>
                  </a:cubicBezTo>
                  <a:cubicBezTo>
                    <a:pt x="1869" y="2757"/>
                    <a:pt x="2630" y="3063"/>
                    <a:pt x="3437" y="3055"/>
                  </a:cubicBezTo>
                  <a:cubicBezTo>
                    <a:pt x="4243" y="3047"/>
                    <a:pt x="4998" y="2724"/>
                    <a:pt x="5563" y="2149"/>
                  </a:cubicBezTo>
                  <a:cubicBezTo>
                    <a:pt x="6126" y="1572"/>
                    <a:pt x="6433" y="810"/>
                    <a:pt x="6424" y="4"/>
                  </a:cubicBezTo>
                  <a:cubicBezTo>
                    <a:pt x="6810" y="0"/>
                    <a:pt x="6810" y="0"/>
                    <a:pt x="6810" y="0"/>
                  </a:cubicBezTo>
                  <a:cubicBezTo>
                    <a:pt x="6820" y="909"/>
                    <a:pt x="6474" y="1768"/>
                    <a:pt x="5838" y="24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2" name="Freeform 228"/>
            <p:cNvSpPr>
              <a:spLocks/>
            </p:cNvSpPr>
            <p:nvPr/>
          </p:nvSpPr>
          <p:spPr bwMode="auto">
            <a:xfrm>
              <a:off x="9898496" y="2197406"/>
              <a:ext cx="432155" cy="366909"/>
            </a:xfrm>
            <a:custGeom>
              <a:avLst/>
              <a:gdLst>
                <a:gd name="T0" fmla="*/ 4605 w 5378"/>
                <a:gd name="T1" fmla="*/ 3754 h 4566"/>
                <a:gd name="T2" fmla="*/ 2717 w 5378"/>
                <a:gd name="T3" fmla="*/ 4558 h 4566"/>
                <a:gd name="T4" fmla="*/ 812 w 5378"/>
                <a:gd name="T5" fmla="*/ 3793 h 4566"/>
                <a:gd name="T6" fmla="*/ 7 w 5378"/>
                <a:gd name="T7" fmla="*/ 1904 h 4566"/>
                <a:gd name="T8" fmla="*/ 773 w 5378"/>
                <a:gd name="T9" fmla="*/ 0 h 4566"/>
                <a:gd name="T10" fmla="*/ 1048 w 5378"/>
                <a:gd name="T11" fmla="*/ 270 h 4566"/>
                <a:gd name="T12" fmla="*/ 392 w 5378"/>
                <a:gd name="T13" fmla="*/ 1900 h 4566"/>
                <a:gd name="T14" fmla="*/ 1082 w 5378"/>
                <a:gd name="T15" fmla="*/ 3517 h 4566"/>
                <a:gd name="T16" fmla="*/ 2713 w 5378"/>
                <a:gd name="T17" fmla="*/ 4173 h 4566"/>
                <a:gd name="T18" fmla="*/ 4329 w 5378"/>
                <a:gd name="T19" fmla="*/ 3483 h 4566"/>
                <a:gd name="T20" fmla="*/ 4985 w 5378"/>
                <a:gd name="T21" fmla="*/ 1852 h 4566"/>
                <a:gd name="T22" fmla="*/ 5371 w 5378"/>
                <a:gd name="T23" fmla="*/ 1848 h 4566"/>
                <a:gd name="T24" fmla="*/ 4605 w 5378"/>
                <a:gd name="T25" fmla="*/ 3754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8" h="4566">
                  <a:moveTo>
                    <a:pt x="4605" y="3754"/>
                  </a:moveTo>
                  <a:cubicBezTo>
                    <a:pt x="4104" y="4265"/>
                    <a:pt x="3433" y="4551"/>
                    <a:pt x="2717" y="4558"/>
                  </a:cubicBezTo>
                  <a:cubicBezTo>
                    <a:pt x="2000" y="4566"/>
                    <a:pt x="1324" y="4293"/>
                    <a:pt x="812" y="3793"/>
                  </a:cubicBezTo>
                  <a:cubicBezTo>
                    <a:pt x="301" y="3291"/>
                    <a:pt x="14" y="2621"/>
                    <a:pt x="7" y="1904"/>
                  </a:cubicBezTo>
                  <a:cubicBezTo>
                    <a:pt x="0" y="1188"/>
                    <a:pt x="272" y="512"/>
                    <a:pt x="773" y="0"/>
                  </a:cubicBezTo>
                  <a:cubicBezTo>
                    <a:pt x="1048" y="270"/>
                    <a:pt x="1048" y="270"/>
                    <a:pt x="1048" y="270"/>
                  </a:cubicBezTo>
                  <a:cubicBezTo>
                    <a:pt x="619" y="708"/>
                    <a:pt x="386" y="1287"/>
                    <a:pt x="392" y="1900"/>
                  </a:cubicBezTo>
                  <a:cubicBezTo>
                    <a:pt x="400" y="2513"/>
                    <a:pt x="644" y="3088"/>
                    <a:pt x="1082" y="3517"/>
                  </a:cubicBezTo>
                  <a:cubicBezTo>
                    <a:pt x="1520" y="3946"/>
                    <a:pt x="2100" y="4179"/>
                    <a:pt x="2713" y="4173"/>
                  </a:cubicBezTo>
                  <a:cubicBezTo>
                    <a:pt x="3326" y="4166"/>
                    <a:pt x="3900" y="3921"/>
                    <a:pt x="4329" y="3483"/>
                  </a:cubicBezTo>
                  <a:cubicBezTo>
                    <a:pt x="4759" y="3044"/>
                    <a:pt x="4991" y="2466"/>
                    <a:pt x="4985" y="1852"/>
                  </a:cubicBezTo>
                  <a:cubicBezTo>
                    <a:pt x="5371" y="1848"/>
                    <a:pt x="5371" y="1848"/>
                    <a:pt x="5371" y="1848"/>
                  </a:cubicBezTo>
                  <a:cubicBezTo>
                    <a:pt x="5378" y="2564"/>
                    <a:pt x="5106" y="3241"/>
                    <a:pt x="4605" y="3754"/>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3" name="Freeform 229"/>
            <p:cNvSpPr>
              <a:spLocks/>
            </p:cNvSpPr>
            <p:nvPr/>
          </p:nvSpPr>
          <p:spPr bwMode="auto">
            <a:xfrm>
              <a:off x="9996907" y="2346469"/>
              <a:ext cx="286255" cy="170359"/>
            </a:xfrm>
            <a:custGeom>
              <a:avLst/>
              <a:gdLst>
                <a:gd name="T0" fmla="*/ 2959 w 3562"/>
                <a:gd name="T1" fmla="*/ 1485 h 2120"/>
                <a:gd name="T2" fmla="*/ 1486 w 3562"/>
                <a:gd name="T3" fmla="*/ 2113 h 2120"/>
                <a:gd name="T4" fmla="*/ 0 w 3562"/>
                <a:gd name="T5" fmla="*/ 1516 h 2120"/>
                <a:gd name="T6" fmla="*/ 270 w 3562"/>
                <a:gd name="T7" fmla="*/ 1240 h 2120"/>
                <a:gd name="T8" fmla="*/ 1482 w 3562"/>
                <a:gd name="T9" fmla="*/ 1728 h 2120"/>
                <a:gd name="T10" fmla="*/ 2683 w 3562"/>
                <a:gd name="T11" fmla="*/ 1216 h 2120"/>
                <a:gd name="T12" fmla="*/ 3170 w 3562"/>
                <a:gd name="T13" fmla="*/ 3 h 2120"/>
                <a:gd name="T14" fmla="*/ 3556 w 3562"/>
                <a:gd name="T15" fmla="*/ 0 h 2120"/>
                <a:gd name="T16" fmla="*/ 2959 w 3562"/>
                <a:gd name="T17" fmla="*/ 1485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2120">
                  <a:moveTo>
                    <a:pt x="2959" y="1485"/>
                  </a:moveTo>
                  <a:cubicBezTo>
                    <a:pt x="2568" y="1884"/>
                    <a:pt x="2045" y="2109"/>
                    <a:pt x="1486" y="2113"/>
                  </a:cubicBezTo>
                  <a:cubicBezTo>
                    <a:pt x="927" y="2120"/>
                    <a:pt x="399" y="1907"/>
                    <a:pt x="0" y="1516"/>
                  </a:cubicBezTo>
                  <a:cubicBezTo>
                    <a:pt x="270" y="1240"/>
                    <a:pt x="270" y="1240"/>
                    <a:pt x="270" y="1240"/>
                  </a:cubicBezTo>
                  <a:cubicBezTo>
                    <a:pt x="595" y="1559"/>
                    <a:pt x="1026" y="1733"/>
                    <a:pt x="1482" y="1728"/>
                  </a:cubicBezTo>
                  <a:cubicBezTo>
                    <a:pt x="1937" y="1723"/>
                    <a:pt x="2364" y="1541"/>
                    <a:pt x="2683" y="1216"/>
                  </a:cubicBezTo>
                  <a:cubicBezTo>
                    <a:pt x="3002" y="890"/>
                    <a:pt x="3175" y="459"/>
                    <a:pt x="3170" y="3"/>
                  </a:cubicBezTo>
                  <a:cubicBezTo>
                    <a:pt x="3556" y="0"/>
                    <a:pt x="3556" y="0"/>
                    <a:pt x="3556" y="0"/>
                  </a:cubicBezTo>
                  <a:cubicBezTo>
                    <a:pt x="3562" y="558"/>
                    <a:pt x="3350" y="1086"/>
                    <a:pt x="2959" y="1485"/>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34" name="组合 133"/>
          <p:cNvGrpSpPr/>
          <p:nvPr/>
        </p:nvGrpSpPr>
        <p:grpSpPr>
          <a:xfrm>
            <a:off x="4447861" y="3976051"/>
            <a:ext cx="557330" cy="381992"/>
            <a:chOff x="10517146" y="2120253"/>
            <a:chExt cx="743107" cy="509322"/>
          </a:xfrm>
          <a:solidFill>
            <a:schemeClr val="tx1">
              <a:lumMod val="65000"/>
              <a:lumOff val="35000"/>
            </a:schemeClr>
          </a:solidFill>
        </p:grpSpPr>
        <p:sp>
          <p:nvSpPr>
            <p:cNvPr id="135" name="Freeform 234"/>
            <p:cNvSpPr>
              <a:spLocks/>
            </p:cNvSpPr>
            <p:nvPr/>
          </p:nvSpPr>
          <p:spPr bwMode="auto">
            <a:xfrm>
              <a:off x="10747461" y="2382355"/>
              <a:ext cx="285366" cy="247220"/>
            </a:xfrm>
            <a:custGeom>
              <a:avLst/>
              <a:gdLst>
                <a:gd name="T0" fmla="*/ 494 w 1975"/>
                <a:gd name="T1" fmla="*/ 1711 h 1711"/>
                <a:gd name="T2" fmla="*/ 0 w 1975"/>
                <a:gd name="T3" fmla="*/ 855 h 1711"/>
                <a:gd name="T4" fmla="*/ 494 w 1975"/>
                <a:gd name="T5" fmla="*/ 0 h 1711"/>
                <a:gd name="T6" fmla="*/ 1482 w 1975"/>
                <a:gd name="T7" fmla="*/ 0 h 1711"/>
                <a:gd name="T8" fmla="*/ 1975 w 1975"/>
                <a:gd name="T9" fmla="*/ 855 h 1711"/>
                <a:gd name="T10" fmla="*/ 1482 w 1975"/>
                <a:gd name="T11" fmla="*/ 1711 h 1711"/>
                <a:gd name="T12" fmla="*/ 494 w 1975"/>
                <a:gd name="T13" fmla="*/ 1711 h 1711"/>
              </a:gdLst>
              <a:ahLst/>
              <a:cxnLst>
                <a:cxn ang="0">
                  <a:pos x="T0" y="T1"/>
                </a:cxn>
                <a:cxn ang="0">
                  <a:pos x="T2" y="T3"/>
                </a:cxn>
                <a:cxn ang="0">
                  <a:pos x="T4" y="T5"/>
                </a:cxn>
                <a:cxn ang="0">
                  <a:pos x="T6" y="T7"/>
                </a:cxn>
                <a:cxn ang="0">
                  <a:pos x="T8" y="T9"/>
                </a:cxn>
                <a:cxn ang="0">
                  <a:pos x="T10" y="T11"/>
                </a:cxn>
                <a:cxn ang="0">
                  <a:pos x="T12" y="T13"/>
                </a:cxn>
              </a:cxnLst>
              <a:rect l="0" t="0" r="r" b="b"/>
              <a:pathLst>
                <a:path w="1975" h="1711">
                  <a:moveTo>
                    <a:pt x="494" y="1711"/>
                  </a:moveTo>
                  <a:lnTo>
                    <a:pt x="0" y="855"/>
                  </a:lnTo>
                  <a:lnTo>
                    <a:pt x="494" y="0"/>
                  </a:lnTo>
                  <a:lnTo>
                    <a:pt x="1482" y="0"/>
                  </a:lnTo>
                  <a:lnTo>
                    <a:pt x="1975" y="855"/>
                  </a:lnTo>
                  <a:lnTo>
                    <a:pt x="1482" y="1711"/>
                  </a:lnTo>
                  <a:lnTo>
                    <a:pt x="494" y="17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6" name="Freeform 235"/>
            <p:cNvSpPr>
              <a:spLocks/>
            </p:cNvSpPr>
            <p:nvPr/>
          </p:nvSpPr>
          <p:spPr bwMode="auto">
            <a:xfrm>
              <a:off x="10747461" y="2120253"/>
              <a:ext cx="285366" cy="246787"/>
            </a:xfrm>
            <a:custGeom>
              <a:avLst/>
              <a:gdLst>
                <a:gd name="T0" fmla="*/ 494 w 1975"/>
                <a:gd name="T1" fmla="*/ 1708 h 1708"/>
                <a:gd name="T2" fmla="*/ 0 w 1975"/>
                <a:gd name="T3" fmla="*/ 855 h 1708"/>
                <a:gd name="T4" fmla="*/ 494 w 1975"/>
                <a:gd name="T5" fmla="*/ 0 h 1708"/>
                <a:gd name="T6" fmla="*/ 1482 w 1975"/>
                <a:gd name="T7" fmla="*/ 0 h 1708"/>
                <a:gd name="T8" fmla="*/ 1975 w 1975"/>
                <a:gd name="T9" fmla="*/ 855 h 1708"/>
                <a:gd name="T10" fmla="*/ 1482 w 1975"/>
                <a:gd name="T11" fmla="*/ 1708 h 1708"/>
                <a:gd name="T12" fmla="*/ 494 w 1975"/>
                <a:gd name="T13" fmla="*/ 1708 h 1708"/>
              </a:gdLst>
              <a:ahLst/>
              <a:cxnLst>
                <a:cxn ang="0">
                  <a:pos x="T0" y="T1"/>
                </a:cxn>
                <a:cxn ang="0">
                  <a:pos x="T2" y="T3"/>
                </a:cxn>
                <a:cxn ang="0">
                  <a:pos x="T4" y="T5"/>
                </a:cxn>
                <a:cxn ang="0">
                  <a:pos x="T6" y="T7"/>
                </a:cxn>
                <a:cxn ang="0">
                  <a:pos x="T8" y="T9"/>
                </a:cxn>
                <a:cxn ang="0">
                  <a:pos x="T10" y="T11"/>
                </a:cxn>
                <a:cxn ang="0">
                  <a:pos x="T12" y="T13"/>
                </a:cxn>
              </a:cxnLst>
              <a:rect l="0" t="0" r="r" b="b"/>
              <a:pathLst>
                <a:path w="1975" h="1708">
                  <a:moveTo>
                    <a:pt x="494" y="1708"/>
                  </a:moveTo>
                  <a:lnTo>
                    <a:pt x="0" y="855"/>
                  </a:lnTo>
                  <a:lnTo>
                    <a:pt x="494" y="0"/>
                  </a:lnTo>
                  <a:lnTo>
                    <a:pt x="1482" y="0"/>
                  </a:lnTo>
                  <a:lnTo>
                    <a:pt x="1975" y="855"/>
                  </a:lnTo>
                  <a:lnTo>
                    <a:pt x="1482" y="1708"/>
                  </a:lnTo>
                  <a:lnTo>
                    <a:pt x="494" y="17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7" name="Freeform 236"/>
            <p:cNvSpPr>
              <a:spLocks/>
            </p:cNvSpPr>
            <p:nvPr/>
          </p:nvSpPr>
          <p:spPr bwMode="auto">
            <a:xfrm>
              <a:off x="10517146" y="2253472"/>
              <a:ext cx="285366" cy="246643"/>
            </a:xfrm>
            <a:custGeom>
              <a:avLst/>
              <a:gdLst>
                <a:gd name="T0" fmla="*/ 494 w 1975"/>
                <a:gd name="T1" fmla="*/ 1707 h 1707"/>
                <a:gd name="T2" fmla="*/ 0 w 1975"/>
                <a:gd name="T3" fmla="*/ 852 h 1707"/>
                <a:gd name="T4" fmla="*/ 494 w 1975"/>
                <a:gd name="T5" fmla="*/ 0 h 1707"/>
                <a:gd name="T6" fmla="*/ 1481 w 1975"/>
                <a:gd name="T7" fmla="*/ 0 h 1707"/>
                <a:gd name="T8" fmla="*/ 1975 w 1975"/>
                <a:gd name="T9" fmla="*/ 852 h 1707"/>
                <a:gd name="T10" fmla="*/ 1481 w 1975"/>
                <a:gd name="T11" fmla="*/ 1707 h 1707"/>
                <a:gd name="T12" fmla="*/ 494 w 1975"/>
                <a:gd name="T13" fmla="*/ 1707 h 1707"/>
              </a:gdLst>
              <a:ahLst/>
              <a:cxnLst>
                <a:cxn ang="0">
                  <a:pos x="T0" y="T1"/>
                </a:cxn>
                <a:cxn ang="0">
                  <a:pos x="T2" y="T3"/>
                </a:cxn>
                <a:cxn ang="0">
                  <a:pos x="T4" y="T5"/>
                </a:cxn>
                <a:cxn ang="0">
                  <a:pos x="T6" y="T7"/>
                </a:cxn>
                <a:cxn ang="0">
                  <a:pos x="T8" y="T9"/>
                </a:cxn>
                <a:cxn ang="0">
                  <a:pos x="T10" y="T11"/>
                </a:cxn>
                <a:cxn ang="0">
                  <a:pos x="T12" y="T13"/>
                </a:cxn>
              </a:cxnLst>
              <a:rect l="0" t="0" r="r" b="b"/>
              <a:pathLst>
                <a:path w="1975" h="1707">
                  <a:moveTo>
                    <a:pt x="494" y="1707"/>
                  </a:moveTo>
                  <a:lnTo>
                    <a:pt x="0" y="852"/>
                  </a:lnTo>
                  <a:lnTo>
                    <a:pt x="494" y="0"/>
                  </a:lnTo>
                  <a:lnTo>
                    <a:pt x="1481" y="0"/>
                  </a:lnTo>
                  <a:lnTo>
                    <a:pt x="1975" y="852"/>
                  </a:lnTo>
                  <a:lnTo>
                    <a:pt x="1481" y="1707"/>
                  </a:lnTo>
                  <a:lnTo>
                    <a:pt x="494" y="17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8" name="Freeform 237"/>
            <p:cNvSpPr>
              <a:spLocks/>
            </p:cNvSpPr>
            <p:nvPr/>
          </p:nvSpPr>
          <p:spPr bwMode="auto">
            <a:xfrm>
              <a:off x="10974887" y="2253472"/>
              <a:ext cx="285366" cy="246643"/>
            </a:xfrm>
            <a:custGeom>
              <a:avLst/>
              <a:gdLst>
                <a:gd name="T0" fmla="*/ 493 w 1975"/>
                <a:gd name="T1" fmla="*/ 1707 h 1707"/>
                <a:gd name="T2" fmla="*/ 0 w 1975"/>
                <a:gd name="T3" fmla="*/ 852 h 1707"/>
                <a:gd name="T4" fmla="*/ 493 w 1975"/>
                <a:gd name="T5" fmla="*/ 0 h 1707"/>
                <a:gd name="T6" fmla="*/ 1481 w 1975"/>
                <a:gd name="T7" fmla="*/ 0 h 1707"/>
                <a:gd name="T8" fmla="*/ 1975 w 1975"/>
                <a:gd name="T9" fmla="*/ 852 h 1707"/>
                <a:gd name="T10" fmla="*/ 1481 w 1975"/>
                <a:gd name="T11" fmla="*/ 1707 h 1707"/>
                <a:gd name="T12" fmla="*/ 493 w 1975"/>
                <a:gd name="T13" fmla="*/ 1707 h 1707"/>
              </a:gdLst>
              <a:ahLst/>
              <a:cxnLst>
                <a:cxn ang="0">
                  <a:pos x="T0" y="T1"/>
                </a:cxn>
                <a:cxn ang="0">
                  <a:pos x="T2" y="T3"/>
                </a:cxn>
                <a:cxn ang="0">
                  <a:pos x="T4" y="T5"/>
                </a:cxn>
                <a:cxn ang="0">
                  <a:pos x="T6" y="T7"/>
                </a:cxn>
                <a:cxn ang="0">
                  <a:pos x="T8" y="T9"/>
                </a:cxn>
                <a:cxn ang="0">
                  <a:pos x="T10" y="T11"/>
                </a:cxn>
                <a:cxn ang="0">
                  <a:pos x="T12" y="T13"/>
                </a:cxn>
              </a:cxnLst>
              <a:rect l="0" t="0" r="r" b="b"/>
              <a:pathLst>
                <a:path w="1975" h="1707">
                  <a:moveTo>
                    <a:pt x="493" y="1707"/>
                  </a:moveTo>
                  <a:lnTo>
                    <a:pt x="0" y="852"/>
                  </a:lnTo>
                  <a:lnTo>
                    <a:pt x="493" y="0"/>
                  </a:lnTo>
                  <a:lnTo>
                    <a:pt x="1481" y="0"/>
                  </a:lnTo>
                  <a:lnTo>
                    <a:pt x="1975" y="852"/>
                  </a:lnTo>
                  <a:lnTo>
                    <a:pt x="1481" y="1707"/>
                  </a:lnTo>
                  <a:lnTo>
                    <a:pt x="493" y="17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9" name="Freeform 238"/>
            <p:cNvSpPr>
              <a:spLocks/>
            </p:cNvSpPr>
            <p:nvPr/>
          </p:nvSpPr>
          <p:spPr bwMode="auto">
            <a:xfrm>
              <a:off x="11096402" y="2346233"/>
              <a:ext cx="66898" cy="65164"/>
            </a:xfrm>
            <a:custGeom>
              <a:avLst/>
              <a:gdLst>
                <a:gd name="T0" fmla="*/ 134 w 463"/>
                <a:gd name="T1" fmla="*/ 451 h 451"/>
                <a:gd name="T2" fmla="*/ 0 w 463"/>
                <a:gd name="T3" fmla="*/ 309 h 451"/>
                <a:gd name="T4" fmla="*/ 330 w 463"/>
                <a:gd name="T5" fmla="*/ 0 h 451"/>
                <a:gd name="T6" fmla="*/ 463 w 463"/>
                <a:gd name="T7" fmla="*/ 142 h 451"/>
                <a:gd name="T8" fmla="*/ 134 w 463"/>
                <a:gd name="T9" fmla="*/ 451 h 451"/>
              </a:gdLst>
              <a:ahLst/>
              <a:cxnLst>
                <a:cxn ang="0">
                  <a:pos x="T0" y="T1"/>
                </a:cxn>
                <a:cxn ang="0">
                  <a:pos x="T2" y="T3"/>
                </a:cxn>
                <a:cxn ang="0">
                  <a:pos x="T4" y="T5"/>
                </a:cxn>
                <a:cxn ang="0">
                  <a:pos x="T6" y="T7"/>
                </a:cxn>
                <a:cxn ang="0">
                  <a:pos x="T8" y="T9"/>
                </a:cxn>
              </a:cxnLst>
              <a:rect l="0" t="0" r="r" b="b"/>
              <a:pathLst>
                <a:path w="463" h="451">
                  <a:moveTo>
                    <a:pt x="134" y="451"/>
                  </a:moveTo>
                  <a:lnTo>
                    <a:pt x="0" y="309"/>
                  </a:lnTo>
                  <a:lnTo>
                    <a:pt x="330" y="0"/>
                  </a:lnTo>
                  <a:lnTo>
                    <a:pt x="463" y="142"/>
                  </a:lnTo>
                  <a:lnTo>
                    <a:pt x="134" y="4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0" name="Freeform 239"/>
            <p:cNvSpPr>
              <a:spLocks/>
            </p:cNvSpPr>
            <p:nvPr/>
          </p:nvSpPr>
          <p:spPr bwMode="auto">
            <a:xfrm>
              <a:off x="11084698" y="2396805"/>
              <a:ext cx="24997" cy="24563"/>
            </a:xfrm>
            <a:custGeom>
              <a:avLst/>
              <a:gdLst>
                <a:gd name="T0" fmla="*/ 38 w 173"/>
                <a:gd name="T1" fmla="*/ 0 h 170"/>
                <a:gd name="T2" fmla="*/ 0 w 173"/>
                <a:gd name="T3" fmla="*/ 170 h 170"/>
                <a:gd name="T4" fmla="*/ 173 w 173"/>
                <a:gd name="T5" fmla="*/ 141 h 170"/>
                <a:gd name="T6" fmla="*/ 38 w 173"/>
                <a:gd name="T7" fmla="*/ 0 h 170"/>
              </a:gdLst>
              <a:ahLst/>
              <a:cxnLst>
                <a:cxn ang="0">
                  <a:pos x="T0" y="T1"/>
                </a:cxn>
                <a:cxn ang="0">
                  <a:pos x="T2" y="T3"/>
                </a:cxn>
                <a:cxn ang="0">
                  <a:pos x="T4" y="T5"/>
                </a:cxn>
                <a:cxn ang="0">
                  <a:pos x="T6" y="T7"/>
                </a:cxn>
              </a:cxnLst>
              <a:rect l="0" t="0" r="r" b="b"/>
              <a:pathLst>
                <a:path w="173" h="170">
                  <a:moveTo>
                    <a:pt x="38" y="0"/>
                  </a:moveTo>
                  <a:lnTo>
                    <a:pt x="0" y="170"/>
                  </a:lnTo>
                  <a:lnTo>
                    <a:pt x="173" y="141"/>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1" name="Freeform 240"/>
            <p:cNvSpPr>
              <a:spLocks/>
            </p:cNvSpPr>
            <p:nvPr/>
          </p:nvSpPr>
          <p:spPr bwMode="auto">
            <a:xfrm>
              <a:off x="10878224" y="2196687"/>
              <a:ext cx="18495" cy="93918"/>
            </a:xfrm>
            <a:custGeom>
              <a:avLst/>
              <a:gdLst>
                <a:gd name="T0" fmla="*/ 54 w 54"/>
                <a:gd name="T1" fmla="*/ 248 h 275"/>
                <a:gd name="T2" fmla="*/ 27 w 54"/>
                <a:gd name="T3" fmla="*/ 275 h 275"/>
                <a:gd name="T4" fmla="*/ 0 w 54"/>
                <a:gd name="T5" fmla="*/ 248 h 275"/>
                <a:gd name="T6" fmla="*/ 0 w 54"/>
                <a:gd name="T7" fmla="*/ 27 h 275"/>
                <a:gd name="T8" fmla="*/ 27 w 54"/>
                <a:gd name="T9" fmla="*/ 0 h 275"/>
                <a:gd name="T10" fmla="*/ 54 w 54"/>
                <a:gd name="T11" fmla="*/ 27 h 275"/>
                <a:gd name="T12" fmla="*/ 54 w 54"/>
                <a:gd name="T13" fmla="*/ 248 h 275"/>
              </a:gdLst>
              <a:ahLst/>
              <a:cxnLst>
                <a:cxn ang="0">
                  <a:pos x="T0" y="T1"/>
                </a:cxn>
                <a:cxn ang="0">
                  <a:pos x="T2" y="T3"/>
                </a:cxn>
                <a:cxn ang="0">
                  <a:pos x="T4" y="T5"/>
                </a:cxn>
                <a:cxn ang="0">
                  <a:pos x="T6" y="T7"/>
                </a:cxn>
                <a:cxn ang="0">
                  <a:pos x="T8" y="T9"/>
                </a:cxn>
                <a:cxn ang="0">
                  <a:pos x="T10" y="T11"/>
                </a:cxn>
                <a:cxn ang="0">
                  <a:pos x="T12" y="T13"/>
                </a:cxn>
              </a:cxnLst>
              <a:rect l="0" t="0" r="r" b="b"/>
              <a:pathLst>
                <a:path w="54" h="275">
                  <a:moveTo>
                    <a:pt x="54" y="248"/>
                  </a:moveTo>
                  <a:cubicBezTo>
                    <a:pt x="54" y="263"/>
                    <a:pt x="42" y="275"/>
                    <a:pt x="27" y="275"/>
                  </a:cubicBezTo>
                  <a:cubicBezTo>
                    <a:pt x="12" y="275"/>
                    <a:pt x="0" y="263"/>
                    <a:pt x="0" y="248"/>
                  </a:cubicBezTo>
                  <a:cubicBezTo>
                    <a:pt x="0" y="27"/>
                    <a:pt x="0" y="27"/>
                    <a:pt x="0" y="27"/>
                  </a:cubicBezTo>
                  <a:cubicBezTo>
                    <a:pt x="0" y="12"/>
                    <a:pt x="12" y="0"/>
                    <a:pt x="27" y="0"/>
                  </a:cubicBezTo>
                  <a:cubicBezTo>
                    <a:pt x="42" y="0"/>
                    <a:pt x="54" y="12"/>
                    <a:pt x="54" y="27"/>
                  </a:cubicBezTo>
                  <a:lnTo>
                    <a:pt x="54"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2" name="Freeform 241"/>
            <p:cNvSpPr>
              <a:spLocks/>
            </p:cNvSpPr>
            <p:nvPr/>
          </p:nvSpPr>
          <p:spPr bwMode="auto">
            <a:xfrm>
              <a:off x="10850916" y="2254050"/>
              <a:ext cx="18495" cy="36556"/>
            </a:xfrm>
            <a:custGeom>
              <a:avLst/>
              <a:gdLst>
                <a:gd name="T0" fmla="*/ 54 w 54"/>
                <a:gd name="T1" fmla="*/ 80 h 107"/>
                <a:gd name="T2" fmla="*/ 27 w 54"/>
                <a:gd name="T3" fmla="*/ 107 h 107"/>
                <a:gd name="T4" fmla="*/ 0 w 54"/>
                <a:gd name="T5" fmla="*/ 80 h 107"/>
                <a:gd name="T6" fmla="*/ 0 w 54"/>
                <a:gd name="T7" fmla="*/ 27 h 107"/>
                <a:gd name="T8" fmla="*/ 27 w 54"/>
                <a:gd name="T9" fmla="*/ 0 h 107"/>
                <a:gd name="T10" fmla="*/ 54 w 54"/>
                <a:gd name="T11" fmla="*/ 27 h 107"/>
                <a:gd name="T12" fmla="*/ 54 w 54"/>
                <a:gd name="T13" fmla="*/ 80 h 107"/>
              </a:gdLst>
              <a:ahLst/>
              <a:cxnLst>
                <a:cxn ang="0">
                  <a:pos x="T0" y="T1"/>
                </a:cxn>
                <a:cxn ang="0">
                  <a:pos x="T2" y="T3"/>
                </a:cxn>
                <a:cxn ang="0">
                  <a:pos x="T4" y="T5"/>
                </a:cxn>
                <a:cxn ang="0">
                  <a:pos x="T6" y="T7"/>
                </a:cxn>
                <a:cxn ang="0">
                  <a:pos x="T8" y="T9"/>
                </a:cxn>
                <a:cxn ang="0">
                  <a:pos x="T10" y="T11"/>
                </a:cxn>
                <a:cxn ang="0">
                  <a:pos x="T12" y="T13"/>
                </a:cxn>
              </a:cxnLst>
              <a:rect l="0" t="0" r="r" b="b"/>
              <a:pathLst>
                <a:path w="54" h="107">
                  <a:moveTo>
                    <a:pt x="54" y="80"/>
                  </a:moveTo>
                  <a:cubicBezTo>
                    <a:pt x="54" y="95"/>
                    <a:pt x="42" y="107"/>
                    <a:pt x="27" y="107"/>
                  </a:cubicBezTo>
                  <a:cubicBezTo>
                    <a:pt x="12" y="107"/>
                    <a:pt x="0" y="95"/>
                    <a:pt x="0" y="80"/>
                  </a:cubicBezTo>
                  <a:cubicBezTo>
                    <a:pt x="0" y="27"/>
                    <a:pt x="0" y="27"/>
                    <a:pt x="0" y="27"/>
                  </a:cubicBezTo>
                  <a:cubicBezTo>
                    <a:pt x="0" y="12"/>
                    <a:pt x="12" y="0"/>
                    <a:pt x="27" y="0"/>
                  </a:cubicBezTo>
                  <a:cubicBezTo>
                    <a:pt x="42" y="0"/>
                    <a:pt x="54" y="12"/>
                    <a:pt x="54" y="27"/>
                  </a:cubicBezTo>
                  <a:lnTo>
                    <a:pt x="5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3" name="Freeform 242"/>
            <p:cNvSpPr>
              <a:spLocks/>
            </p:cNvSpPr>
            <p:nvPr/>
          </p:nvSpPr>
          <p:spPr bwMode="auto">
            <a:xfrm>
              <a:off x="10905532" y="2226741"/>
              <a:ext cx="18784" cy="63864"/>
            </a:xfrm>
            <a:custGeom>
              <a:avLst/>
              <a:gdLst>
                <a:gd name="T0" fmla="*/ 55 w 55"/>
                <a:gd name="T1" fmla="*/ 160 h 187"/>
                <a:gd name="T2" fmla="*/ 27 w 55"/>
                <a:gd name="T3" fmla="*/ 187 h 187"/>
                <a:gd name="T4" fmla="*/ 0 w 55"/>
                <a:gd name="T5" fmla="*/ 160 h 187"/>
                <a:gd name="T6" fmla="*/ 0 w 55"/>
                <a:gd name="T7" fmla="*/ 28 h 187"/>
                <a:gd name="T8" fmla="*/ 27 w 55"/>
                <a:gd name="T9" fmla="*/ 0 h 187"/>
                <a:gd name="T10" fmla="*/ 55 w 55"/>
                <a:gd name="T11" fmla="*/ 28 h 187"/>
                <a:gd name="T12" fmla="*/ 55 w 55"/>
                <a:gd name="T13" fmla="*/ 160 h 187"/>
              </a:gdLst>
              <a:ahLst/>
              <a:cxnLst>
                <a:cxn ang="0">
                  <a:pos x="T0" y="T1"/>
                </a:cxn>
                <a:cxn ang="0">
                  <a:pos x="T2" y="T3"/>
                </a:cxn>
                <a:cxn ang="0">
                  <a:pos x="T4" y="T5"/>
                </a:cxn>
                <a:cxn ang="0">
                  <a:pos x="T6" y="T7"/>
                </a:cxn>
                <a:cxn ang="0">
                  <a:pos x="T8" y="T9"/>
                </a:cxn>
                <a:cxn ang="0">
                  <a:pos x="T10" y="T11"/>
                </a:cxn>
                <a:cxn ang="0">
                  <a:pos x="T12" y="T13"/>
                </a:cxn>
              </a:cxnLst>
              <a:rect l="0" t="0" r="r" b="b"/>
              <a:pathLst>
                <a:path w="55" h="187">
                  <a:moveTo>
                    <a:pt x="55" y="160"/>
                  </a:moveTo>
                  <a:cubicBezTo>
                    <a:pt x="55" y="175"/>
                    <a:pt x="42" y="187"/>
                    <a:pt x="27" y="187"/>
                  </a:cubicBezTo>
                  <a:cubicBezTo>
                    <a:pt x="12" y="187"/>
                    <a:pt x="0" y="175"/>
                    <a:pt x="0" y="160"/>
                  </a:cubicBezTo>
                  <a:cubicBezTo>
                    <a:pt x="0" y="28"/>
                    <a:pt x="0" y="28"/>
                    <a:pt x="0" y="28"/>
                  </a:cubicBezTo>
                  <a:cubicBezTo>
                    <a:pt x="0" y="13"/>
                    <a:pt x="12" y="0"/>
                    <a:pt x="27" y="0"/>
                  </a:cubicBezTo>
                  <a:cubicBezTo>
                    <a:pt x="42" y="0"/>
                    <a:pt x="55" y="13"/>
                    <a:pt x="55" y="28"/>
                  </a:cubicBezTo>
                  <a:lnTo>
                    <a:pt x="55"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4" name="Freeform 243"/>
            <p:cNvSpPr>
              <a:spLocks/>
            </p:cNvSpPr>
            <p:nvPr/>
          </p:nvSpPr>
          <p:spPr bwMode="auto">
            <a:xfrm>
              <a:off x="10859441" y="2468760"/>
              <a:ext cx="58085" cy="95507"/>
            </a:xfrm>
            <a:custGeom>
              <a:avLst/>
              <a:gdLst>
                <a:gd name="T0" fmla="*/ 161 w 170"/>
                <a:gd name="T1" fmla="*/ 158 h 280"/>
                <a:gd name="T2" fmla="*/ 134 w 170"/>
                <a:gd name="T3" fmla="*/ 136 h 280"/>
                <a:gd name="T4" fmla="*/ 86 w 170"/>
                <a:gd name="T5" fmla="*/ 122 h 280"/>
                <a:gd name="T6" fmla="*/ 44 w 170"/>
                <a:gd name="T7" fmla="*/ 107 h 280"/>
                <a:gd name="T8" fmla="*/ 36 w 170"/>
                <a:gd name="T9" fmla="*/ 88 h 280"/>
                <a:gd name="T10" fmla="*/ 47 w 170"/>
                <a:gd name="T11" fmla="*/ 66 h 280"/>
                <a:gd name="T12" fmla="*/ 85 w 170"/>
                <a:gd name="T13" fmla="*/ 56 h 280"/>
                <a:gd name="T14" fmla="*/ 122 w 170"/>
                <a:gd name="T15" fmla="*/ 67 h 280"/>
                <a:gd name="T16" fmla="*/ 137 w 170"/>
                <a:gd name="T17" fmla="*/ 97 h 280"/>
                <a:gd name="T18" fmla="*/ 163 w 170"/>
                <a:gd name="T19" fmla="*/ 95 h 280"/>
                <a:gd name="T20" fmla="*/ 153 w 170"/>
                <a:gd name="T21" fmla="*/ 62 h 280"/>
                <a:gd name="T22" fmla="*/ 125 w 170"/>
                <a:gd name="T23" fmla="*/ 39 h 280"/>
                <a:gd name="T24" fmla="*/ 108 w 170"/>
                <a:gd name="T25" fmla="*/ 34 h 280"/>
                <a:gd name="T26" fmla="*/ 108 w 170"/>
                <a:gd name="T27" fmla="*/ 0 h 280"/>
                <a:gd name="T28" fmla="*/ 62 w 170"/>
                <a:gd name="T29" fmla="*/ 0 h 280"/>
                <a:gd name="T30" fmla="*/ 62 w 170"/>
                <a:gd name="T31" fmla="*/ 34 h 280"/>
                <a:gd name="T32" fmla="*/ 45 w 170"/>
                <a:gd name="T33" fmla="*/ 39 h 280"/>
                <a:gd name="T34" fmla="*/ 18 w 170"/>
                <a:gd name="T35" fmla="*/ 60 h 280"/>
                <a:gd name="T36" fmla="*/ 9 w 170"/>
                <a:gd name="T37" fmla="*/ 90 h 280"/>
                <a:gd name="T38" fmla="*/ 16 w 170"/>
                <a:gd name="T39" fmla="*/ 117 h 280"/>
                <a:gd name="T40" fmla="*/ 39 w 170"/>
                <a:gd name="T41" fmla="*/ 136 h 280"/>
                <a:gd name="T42" fmla="*/ 80 w 170"/>
                <a:gd name="T43" fmla="*/ 150 h 280"/>
                <a:gd name="T44" fmla="*/ 118 w 170"/>
                <a:gd name="T45" fmla="*/ 160 h 280"/>
                <a:gd name="T46" fmla="*/ 137 w 170"/>
                <a:gd name="T47" fmla="*/ 173 h 280"/>
                <a:gd name="T48" fmla="*/ 143 w 170"/>
                <a:gd name="T49" fmla="*/ 190 h 280"/>
                <a:gd name="T50" fmla="*/ 137 w 170"/>
                <a:gd name="T51" fmla="*/ 208 h 280"/>
                <a:gd name="T52" fmla="*/ 118 w 170"/>
                <a:gd name="T53" fmla="*/ 221 h 280"/>
                <a:gd name="T54" fmla="*/ 90 w 170"/>
                <a:gd name="T55" fmla="*/ 226 h 280"/>
                <a:gd name="T56" fmla="*/ 57 w 170"/>
                <a:gd name="T57" fmla="*/ 220 h 280"/>
                <a:gd name="T58" fmla="*/ 36 w 170"/>
                <a:gd name="T59" fmla="*/ 203 h 280"/>
                <a:gd name="T60" fmla="*/ 27 w 170"/>
                <a:gd name="T61" fmla="*/ 177 h 280"/>
                <a:gd name="T62" fmla="*/ 0 w 170"/>
                <a:gd name="T63" fmla="*/ 179 h 280"/>
                <a:gd name="T64" fmla="*/ 12 w 170"/>
                <a:gd name="T65" fmla="*/ 218 h 280"/>
                <a:gd name="T66" fmla="*/ 43 w 170"/>
                <a:gd name="T67" fmla="*/ 243 h 280"/>
                <a:gd name="T68" fmla="*/ 62 w 170"/>
                <a:gd name="T69" fmla="*/ 249 h 280"/>
                <a:gd name="T70" fmla="*/ 62 w 170"/>
                <a:gd name="T71" fmla="*/ 280 h 280"/>
                <a:gd name="T72" fmla="*/ 108 w 170"/>
                <a:gd name="T73" fmla="*/ 280 h 280"/>
                <a:gd name="T74" fmla="*/ 108 w 170"/>
                <a:gd name="T75" fmla="*/ 250 h 280"/>
                <a:gd name="T76" fmla="*/ 132 w 170"/>
                <a:gd name="T77" fmla="*/ 243 h 280"/>
                <a:gd name="T78" fmla="*/ 160 w 170"/>
                <a:gd name="T79" fmla="*/ 220 h 280"/>
                <a:gd name="T80" fmla="*/ 170 w 170"/>
                <a:gd name="T81" fmla="*/ 188 h 280"/>
                <a:gd name="T82" fmla="*/ 161 w 170"/>
                <a:gd name="T83" fmla="*/ 1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280">
                  <a:moveTo>
                    <a:pt x="161" y="158"/>
                  </a:moveTo>
                  <a:cubicBezTo>
                    <a:pt x="155" y="149"/>
                    <a:pt x="146" y="141"/>
                    <a:pt x="134" y="136"/>
                  </a:cubicBezTo>
                  <a:cubicBezTo>
                    <a:pt x="125" y="132"/>
                    <a:pt x="109" y="127"/>
                    <a:pt x="86" y="122"/>
                  </a:cubicBezTo>
                  <a:cubicBezTo>
                    <a:pt x="63" y="117"/>
                    <a:pt x="49" y="112"/>
                    <a:pt x="44" y="107"/>
                  </a:cubicBezTo>
                  <a:cubicBezTo>
                    <a:pt x="39" y="102"/>
                    <a:pt x="36" y="96"/>
                    <a:pt x="36" y="88"/>
                  </a:cubicBezTo>
                  <a:cubicBezTo>
                    <a:pt x="36" y="80"/>
                    <a:pt x="40" y="72"/>
                    <a:pt x="47" y="66"/>
                  </a:cubicBezTo>
                  <a:cubicBezTo>
                    <a:pt x="55" y="59"/>
                    <a:pt x="68" y="56"/>
                    <a:pt x="85" y="56"/>
                  </a:cubicBezTo>
                  <a:cubicBezTo>
                    <a:pt x="101" y="56"/>
                    <a:pt x="113" y="60"/>
                    <a:pt x="122" y="67"/>
                  </a:cubicBezTo>
                  <a:cubicBezTo>
                    <a:pt x="130" y="74"/>
                    <a:pt x="135" y="84"/>
                    <a:pt x="137" y="97"/>
                  </a:cubicBezTo>
                  <a:cubicBezTo>
                    <a:pt x="163" y="95"/>
                    <a:pt x="163" y="95"/>
                    <a:pt x="163" y="95"/>
                  </a:cubicBezTo>
                  <a:cubicBezTo>
                    <a:pt x="163" y="83"/>
                    <a:pt x="160" y="71"/>
                    <a:pt x="153" y="62"/>
                  </a:cubicBezTo>
                  <a:cubicBezTo>
                    <a:pt x="146" y="52"/>
                    <a:pt x="137" y="44"/>
                    <a:pt x="125" y="39"/>
                  </a:cubicBezTo>
                  <a:cubicBezTo>
                    <a:pt x="120" y="37"/>
                    <a:pt x="114" y="35"/>
                    <a:pt x="108" y="34"/>
                  </a:cubicBezTo>
                  <a:cubicBezTo>
                    <a:pt x="108" y="0"/>
                    <a:pt x="108" y="0"/>
                    <a:pt x="108" y="0"/>
                  </a:cubicBezTo>
                  <a:cubicBezTo>
                    <a:pt x="62" y="0"/>
                    <a:pt x="62" y="0"/>
                    <a:pt x="62" y="0"/>
                  </a:cubicBezTo>
                  <a:cubicBezTo>
                    <a:pt x="62" y="34"/>
                    <a:pt x="62" y="34"/>
                    <a:pt x="62" y="34"/>
                  </a:cubicBezTo>
                  <a:cubicBezTo>
                    <a:pt x="56" y="35"/>
                    <a:pt x="50" y="36"/>
                    <a:pt x="45" y="39"/>
                  </a:cubicBezTo>
                  <a:cubicBezTo>
                    <a:pt x="33" y="44"/>
                    <a:pt x="24" y="51"/>
                    <a:pt x="18" y="60"/>
                  </a:cubicBezTo>
                  <a:cubicBezTo>
                    <a:pt x="12" y="69"/>
                    <a:pt x="9" y="79"/>
                    <a:pt x="9" y="90"/>
                  </a:cubicBezTo>
                  <a:cubicBezTo>
                    <a:pt x="9" y="100"/>
                    <a:pt x="11" y="109"/>
                    <a:pt x="16" y="117"/>
                  </a:cubicBezTo>
                  <a:cubicBezTo>
                    <a:pt x="21" y="124"/>
                    <a:pt x="29" y="131"/>
                    <a:pt x="39" y="136"/>
                  </a:cubicBezTo>
                  <a:cubicBezTo>
                    <a:pt x="47" y="141"/>
                    <a:pt x="60" y="145"/>
                    <a:pt x="80" y="150"/>
                  </a:cubicBezTo>
                  <a:cubicBezTo>
                    <a:pt x="99" y="154"/>
                    <a:pt x="112" y="158"/>
                    <a:pt x="118" y="160"/>
                  </a:cubicBezTo>
                  <a:cubicBezTo>
                    <a:pt x="127" y="163"/>
                    <a:pt x="133" y="168"/>
                    <a:pt x="137" y="173"/>
                  </a:cubicBezTo>
                  <a:cubicBezTo>
                    <a:pt x="141" y="178"/>
                    <a:pt x="143" y="183"/>
                    <a:pt x="143" y="190"/>
                  </a:cubicBezTo>
                  <a:cubicBezTo>
                    <a:pt x="143" y="197"/>
                    <a:pt x="141" y="203"/>
                    <a:pt x="137" y="208"/>
                  </a:cubicBezTo>
                  <a:cubicBezTo>
                    <a:pt x="133" y="214"/>
                    <a:pt x="127" y="218"/>
                    <a:pt x="118" y="221"/>
                  </a:cubicBezTo>
                  <a:cubicBezTo>
                    <a:pt x="110" y="225"/>
                    <a:pt x="101" y="226"/>
                    <a:pt x="90" y="226"/>
                  </a:cubicBezTo>
                  <a:cubicBezTo>
                    <a:pt x="78" y="226"/>
                    <a:pt x="67" y="224"/>
                    <a:pt x="57" y="220"/>
                  </a:cubicBezTo>
                  <a:cubicBezTo>
                    <a:pt x="48" y="216"/>
                    <a:pt x="40" y="210"/>
                    <a:pt x="36" y="203"/>
                  </a:cubicBezTo>
                  <a:cubicBezTo>
                    <a:pt x="31" y="197"/>
                    <a:pt x="28" y="188"/>
                    <a:pt x="27" y="177"/>
                  </a:cubicBezTo>
                  <a:cubicBezTo>
                    <a:pt x="0" y="179"/>
                    <a:pt x="0" y="179"/>
                    <a:pt x="0" y="179"/>
                  </a:cubicBezTo>
                  <a:cubicBezTo>
                    <a:pt x="1" y="194"/>
                    <a:pt x="5" y="206"/>
                    <a:pt x="12" y="218"/>
                  </a:cubicBezTo>
                  <a:cubicBezTo>
                    <a:pt x="20" y="229"/>
                    <a:pt x="30" y="237"/>
                    <a:pt x="43" y="243"/>
                  </a:cubicBezTo>
                  <a:cubicBezTo>
                    <a:pt x="49" y="246"/>
                    <a:pt x="55" y="247"/>
                    <a:pt x="62" y="249"/>
                  </a:cubicBezTo>
                  <a:cubicBezTo>
                    <a:pt x="62" y="280"/>
                    <a:pt x="62" y="280"/>
                    <a:pt x="62" y="280"/>
                  </a:cubicBezTo>
                  <a:cubicBezTo>
                    <a:pt x="108" y="280"/>
                    <a:pt x="108" y="280"/>
                    <a:pt x="108" y="280"/>
                  </a:cubicBezTo>
                  <a:cubicBezTo>
                    <a:pt x="108" y="250"/>
                    <a:pt x="108" y="250"/>
                    <a:pt x="108" y="250"/>
                  </a:cubicBezTo>
                  <a:cubicBezTo>
                    <a:pt x="117" y="248"/>
                    <a:pt x="125" y="246"/>
                    <a:pt x="132" y="243"/>
                  </a:cubicBezTo>
                  <a:cubicBezTo>
                    <a:pt x="144" y="237"/>
                    <a:pt x="154" y="230"/>
                    <a:pt x="160" y="220"/>
                  </a:cubicBezTo>
                  <a:cubicBezTo>
                    <a:pt x="166" y="210"/>
                    <a:pt x="170" y="199"/>
                    <a:pt x="170" y="188"/>
                  </a:cubicBezTo>
                  <a:cubicBezTo>
                    <a:pt x="170" y="176"/>
                    <a:pt x="167" y="166"/>
                    <a:pt x="161"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5" name="Freeform 244"/>
            <p:cNvSpPr>
              <a:spLocks/>
            </p:cNvSpPr>
            <p:nvPr/>
          </p:nvSpPr>
          <p:spPr bwMode="auto">
            <a:xfrm>
              <a:off x="10669437" y="2341176"/>
              <a:ext cx="40168" cy="40601"/>
            </a:xfrm>
            <a:custGeom>
              <a:avLst/>
              <a:gdLst>
                <a:gd name="T0" fmla="*/ 0 w 118"/>
                <a:gd name="T1" fmla="*/ 0 h 119"/>
                <a:gd name="T2" fmla="*/ 0 w 118"/>
                <a:gd name="T3" fmla="*/ 119 h 119"/>
                <a:gd name="T4" fmla="*/ 118 w 118"/>
                <a:gd name="T5" fmla="*/ 119 h 119"/>
                <a:gd name="T6" fmla="*/ 0 w 118"/>
                <a:gd name="T7" fmla="*/ 0 h 119"/>
              </a:gdLst>
              <a:ahLst/>
              <a:cxnLst>
                <a:cxn ang="0">
                  <a:pos x="T0" y="T1"/>
                </a:cxn>
                <a:cxn ang="0">
                  <a:pos x="T2" y="T3"/>
                </a:cxn>
                <a:cxn ang="0">
                  <a:pos x="T4" y="T5"/>
                </a:cxn>
                <a:cxn ang="0">
                  <a:pos x="T6" y="T7"/>
                </a:cxn>
              </a:cxnLst>
              <a:rect l="0" t="0" r="r" b="b"/>
              <a:pathLst>
                <a:path w="118" h="119">
                  <a:moveTo>
                    <a:pt x="0" y="0"/>
                  </a:moveTo>
                  <a:cubicBezTo>
                    <a:pt x="0" y="119"/>
                    <a:pt x="0" y="119"/>
                    <a:pt x="0" y="119"/>
                  </a:cubicBezTo>
                  <a:cubicBezTo>
                    <a:pt x="118" y="119"/>
                    <a:pt x="118" y="119"/>
                    <a:pt x="118" y="119"/>
                  </a:cubicBezTo>
                  <a:cubicBezTo>
                    <a:pt x="115" y="55"/>
                    <a:pt x="64"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6" name="Freeform 245"/>
            <p:cNvSpPr>
              <a:spLocks/>
            </p:cNvSpPr>
            <p:nvPr/>
          </p:nvSpPr>
          <p:spPr bwMode="auto">
            <a:xfrm>
              <a:off x="10623635" y="2341176"/>
              <a:ext cx="85970" cy="85971"/>
            </a:xfrm>
            <a:custGeom>
              <a:avLst/>
              <a:gdLst>
                <a:gd name="T0" fmla="*/ 119 w 252"/>
                <a:gd name="T1" fmla="*/ 133 h 252"/>
                <a:gd name="T2" fmla="*/ 119 w 252"/>
                <a:gd name="T3" fmla="*/ 0 h 252"/>
                <a:gd name="T4" fmla="*/ 0 w 252"/>
                <a:gd name="T5" fmla="*/ 126 h 252"/>
                <a:gd name="T6" fmla="*/ 126 w 252"/>
                <a:gd name="T7" fmla="*/ 252 h 252"/>
                <a:gd name="T8" fmla="*/ 252 w 252"/>
                <a:gd name="T9" fmla="*/ 133 h 252"/>
                <a:gd name="T10" fmla="*/ 119 w 252"/>
                <a:gd name="T11" fmla="*/ 133 h 252"/>
              </a:gdLst>
              <a:ahLst/>
              <a:cxnLst>
                <a:cxn ang="0">
                  <a:pos x="T0" y="T1"/>
                </a:cxn>
                <a:cxn ang="0">
                  <a:pos x="T2" y="T3"/>
                </a:cxn>
                <a:cxn ang="0">
                  <a:pos x="T4" y="T5"/>
                </a:cxn>
                <a:cxn ang="0">
                  <a:pos x="T6" y="T7"/>
                </a:cxn>
                <a:cxn ang="0">
                  <a:pos x="T8" y="T9"/>
                </a:cxn>
                <a:cxn ang="0">
                  <a:pos x="T10" y="T11"/>
                </a:cxn>
              </a:cxnLst>
              <a:rect l="0" t="0" r="r" b="b"/>
              <a:pathLst>
                <a:path w="252" h="252">
                  <a:moveTo>
                    <a:pt x="119" y="133"/>
                  </a:moveTo>
                  <a:cubicBezTo>
                    <a:pt x="119" y="0"/>
                    <a:pt x="119" y="0"/>
                    <a:pt x="119" y="0"/>
                  </a:cubicBezTo>
                  <a:cubicBezTo>
                    <a:pt x="53" y="4"/>
                    <a:pt x="0" y="59"/>
                    <a:pt x="0" y="126"/>
                  </a:cubicBezTo>
                  <a:cubicBezTo>
                    <a:pt x="0" y="195"/>
                    <a:pt x="57" y="252"/>
                    <a:pt x="126" y="252"/>
                  </a:cubicBezTo>
                  <a:cubicBezTo>
                    <a:pt x="194" y="252"/>
                    <a:pt x="248" y="199"/>
                    <a:pt x="252" y="133"/>
                  </a:cubicBezTo>
                  <a:lnTo>
                    <a:pt x="119"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Tree>
    <p:extLst>
      <p:ext uri="{BB962C8B-B14F-4D97-AF65-F5344CB8AC3E}">
        <p14:creationId xmlns:p14="http://schemas.microsoft.com/office/powerpoint/2010/main" val="2438864915"/>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2" presetClass="entr" presetSubtype="3" accel="40000" fill="hold" nodeType="afterEffect" p14:presetBounceEnd="40000">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14:bounceEnd="40000">
                                          <p:cBhvr additive="base">
                                            <p:cTn id="24" dur="10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2600"/>
                                </p:stCondLst>
                                <p:childTnLst>
                                  <p:par>
                                    <p:cTn id="27" presetID="14" presetClass="entr" presetSubtype="1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par>
                              <p:cTn id="30" fill="hold">
                                <p:stCondLst>
                                  <p:cond delay="3100"/>
                                </p:stCondLst>
                                <p:childTnLst>
                                  <p:par>
                                    <p:cTn id="31" presetID="14" presetClass="entr" presetSubtype="1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horizontal)">
                                          <p:cBhvr>
                                            <p:cTn id="33" dur="500"/>
                                            <p:tgtEl>
                                              <p:spTgt spid="27"/>
                                            </p:tgtEl>
                                          </p:cBhvr>
                                        </p:animEffect>
                                      </p:childTnLst>
                                    </p:cTn>
                                  </p:par>
                                </p:childTnLst>
                              </p:cTn>
                            </p:par>
                            <p:par>
                              <p:cTn id="34" fill="hold">
                                <p:stCondLst>
                                  <p:cond delay="3600"/>
                                </p:stCondLst>
                                <p:childTnLst>
                                  <p:par>
                                    <p:cTn id="35" presetID="14" presetClass="entr" presetSubtype="1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randombar(horizontal)">
                                          <p:cBhvr>
                                            <p:cTn id="37" dur="500"/>
                                            <p:tgtEl>
                                              <p:spTgt spid="28"/>
                                            </p:tgtEl>
                                          </p:cBhvr>
                                        </p:animEffect>
                                      </p:childTnLst>
                                    </p:cTn>
                                  </p:par>
                                </p:childTnLst>
                              </p:cTn>
                            </p:par>
                            <p:par>
                              <p:cTn id="38" fill="hold">
                                <p:stCondLst>
                                  <p:cond delay="4100"/>
                                </p:stCondLst>
                                <p:childTnLst>
                                  <p:par>
                                    <p:cTn id="39" presetID="14" presetClass="entr" presetSubtype="1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randombar(horizontal)">
                                          <p:cBhvr>
                                            <p:cTn id="41" dur="500"/>
                                            <p:tgtEl>
                                              <p:spTgt spid="29"/>
                                            </p:tgtEl>
                                          </p:cBhvr>
                                        </p:animEffect>
                                      </p:childTnLst>
                                    </p:cTn>
                                  </p:par>
                                </p:childTnLst>
                              </p:cTn>
                            </p:par>
                            <p:par>
                              <p:cTn id="42" fill="hold">
                                <p:stCondLst>
                                  <p:cond delay="4600"/>
                                </p:stCondLst>
                                <p:childTnLst>
                                  <p:par>
                                    <p:cTn id="43" presetID="2" presetClass="entr" presetSubtype="3" accel="40000" fill="hold" grpId="0" nodeType="afterEffect" p14:presetBounceEnd="40000">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14:bounceEnd="40000">
                                          <p:cBhvr additive="base">
                                            <p:cTn id="45" dur="75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46" dur="750" fill="hold"/>
                                            <p:tgtEl>
                                              <p:spTgt spid="33"/>
                                            </p:tgtEl>
                                            <p:attrNameLst>
                                              <p:attrName>ppt_y</p:attrName>
                                            </p:attrNameLst>
                                          </p:cBhvr>
                                          <p:tavLst>
                                            <p:tav tm="0">
                                              <p:val>
                                                <p:strVal val="0-#ppt_h/2"/>
                                              </p:val>
                                            </p:tav>
                                            <p:tav tm="100000">
                                              <p:val>
                                                <p:strVal val="#ppt_y"/>
                                              </p:val>
                                            </p:tav>
                                          </p:tavLst>
                                        </p:anim>
                                      </p:childTnLst>
                                    </p:cTn>
                                  </p:par>
                                  <p:par>
                                    <p:cTn id="47" presetID="2" presetClass="entr" presetSubtype="3" accel="40000" fill="hold" grpId="0" nodeType="withEffect" p14:presetBounceEnd="40000">
                                      <p:stCondLst>
                                        <p:cond delay="250"/>
                                      </p:stCondLst>
                                      <p:childTnLst>
                                        <p:set>
                                          <p:cBhvr>
                                            <p:cTn id="48" dur="1" fill="hold">
                                              <p:stCondLst>
                                                <p:cond delay="0"/>
                                              </p:stCondLst>
                                            </p:cTn>
                                            <p:tgtEl>
                                              <p:spTgt spid="31"/>
                                            </p:tgtEl>
                                            <p:attrNameLst>
                                              <p:attrName>style.visibility</p:attrName>
                                            </p:attrNameLst>
                                          </p:cBhvr>
                                          <p:to>
                                            <p:strVal val="visible"/>
                                          </p:to>
                                        </p:set>
                                        <p:anim calcmode="lin" valueType="num" p14:bounceEnd="40000">
                                          <p:cBhvr additive="base">
                                            <p:cTn id="49" dur="75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50" dur="750" fill="hold"/>
                                            <p:tgtEl>
                                              <p:spTgt spid="31"/>
                                            </p:tgtEl>
                                            <p:attrNameLst>
                                              <p:attrName>ppt_y</p:attrName>
                                            </p:attrNameLst>
                                          </p:cBhvr>
                                          <p:tavLst>
                                            <p:tav tm="0">
                                              <p:val>
                                                <p:strVal val="0-#ppt_h/2"/>
                                              </p:val>
                                            </p:tav>
                                            <p:tav tm="100000">
                                              <p:val>
                                                <p:strVal val="#ppt_y"/>
                                              </p:val>
                                            </p:tav>
                                          </p:tavLst>
                                        </p:anim>
                                      </p:childTnLst>
                                    </p:cTn>
                                  </p:par>
                                  <p:par>
                                    <p:cTn id="51" presetID="2" presetClass="entr" presetSubtype="3" accel="40000" fill="hold" grpId="0" nodeType="withEffect" p14:presetBounceEnd="40000">
                                      <p:stCondLst>
                                        <p:cond delay="500"/>
                                      </p:stCondLst>
                                      <p:childTnLst>
                                        <p:set>
                                          <p:cBhvr>
                                            <p:cTn id="52" dur="1" fill="hold">
                                              <p:stCondLst>
                                                <p:cond delay="0"/>
                                              </p:stCondLst>
                                            </p:cTn>
                                            <p:tgtEl>
                                              <p:spTgt spid="32"/>
                                            </p:tgtEl>
                                            <p:attrNameLst>
                                              <p:attrName>style.visibility</p:attrName>
                                            </p:attrNameLst>
                                          </p:cBhvr>
                                          <p:to>
                                            <p:strVal val="visible"/>
                                          </p:to>
                                        </p:set>
                                        <p:anim calcmode="lin" valueType="num" p14:bounceEnd="40000">
                                          <p:cBhvr additive="base">
                                            <p:cTn id="53" dur="750" fill="hold"/>
                                            <p:tgtEl>
                                              <p:spTgt spid="32"/>
                                            </p:tgtEl>
                                            <p:attrNameLst>
                                              <p:attrName>ppt_x</p:attrName>
                                            </p:attrNameLst>
                                          </p:cBhvr>
                                          <p:tavLst>
                                            <p:tav tm="0">
                                              <p:val>
                                                <p:strVal val="1+#ppt_w/2"/>
                                              </p:val>
                                            </p:tav>
                                            <p:tav tm="100000">
                                              <p:val>
                                                <p:strVal val="#ppt_x"/>
                                              </p:val>
                                            </p:tav>
                                          </p:tavLst>
                                        </p:anim>
                                        <p:anim calcmode="lin" valueType="num" p14:bounceEnd="40000">
                                          <p:cBhvr additive="base">
                                            <p:cTn id="54" dur="750" fill="hold"/>
                                            <p:tgtEl>
                                              <p:spTgt spid="32"/>
                                            </p:tgtEl>
                                            <p:attrNameLst>
                                              <p:attrName>ppt_y</p:attrName>
                                            </p:attrNameLst>
                                          </p:cBhvr>
                                          <p:tavLst>
                                            <p:tav tm="0">
                                              <p:val>
                                                <p:strVal val="0-#ppt_h/2"/>
                                              </p:val>
                                            </p:tav>
                                            <p:tav tm="100000">
                                              <p:val>
                                                <p:strVal val="#ppt_y"/>
                                              </p:val>
                                            </p:tav>
                                          </p:tavLst>
                                        </p:anim>
                                      </p:childTnLst>
                                    </p:cTn>
                                  </p:par>
                                  <p:par>
                                    <p:cTn id="55" presetID="2" presetClass="entr" presetSubtype="3" accel="40000" fill="hold" grpId="0" nodeType="withEffect" p14:presetBounceEnd="40000">
                                      <p:stCondLst>
                                        <p:cond delay="750"/>
                                      </p:stCondLst>
                                      <p:childTnLst>
                                        <p:set>
                                          <p:cBhvr>
                                            <p:cTn id="56" dur="1" fill="hold">
                                              <p:stCondLst>
                                                <p:cond delay="0"/>
                                              </p:stCondLst>
                                            </p:cTn>
                                            <p:tgtEl>
                                              <p:spTgt spid="30"/>
                                            </p:tgtEl>
                                            <p:attrNameLst>
                                              <p:attrName>style.visibility</p:attrName>
                                            </p:attrNameLst>
                                          </p:cBhvr>
                                          <p:to>
                                            <p:strVal val="visible"/>
                                          </p:to>
                                        </p:set>
                                        <p:anim calcmode="lin" valueType="num" p14:bounceEnd="40000">
                                          <p:cBhvr additive="base">
                                            <p:cTn id="57" dur="75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58" dur="750" fill="hold"/>
                                            <p:tgtEl>
                                              <p:spTgt spid="30"/>
                                            </p:tgtEl>
                                            <p:attrNameLst>
                                              <p:attrName>ppt_y</p:attrName>
                                            </p:attrNameLst>
                                          </p:cBhvr>
                                          <p:tavLst>
                                            <p:tav tm="0">
                                              <p:val>
                                                <p:strVal val="0-#ppt_h/2"/>
                                              </p:val>
                                            </p:tav>
                                            <p:tav tm="100000">
                                              <p:val>
                                                <p:strVal val="#ppt_y"/>
                                              </p:val>
                                            </p:tav>
                                          </p:tavLst>
                                        </p:anim>
                                      </p:childTnLst>
                                    </p:cTn>
                                  </p:par>
                                </p:childTnLst>
                              </p:cTn>
                            </p:par>
                            <p:par>
                              <p:cTn id="59" fill="hold">
                                <p:stCondLst>
                                  <p:cond delay="6100"/>
                                </p:stCondLst>
                                <p:childTnLst>
                                  <p:par>
                                    <p:cTn id="60" presetID="14" presetClass="entr" presetSubtype="1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randombar(horizontal)">
                                          <p:cBhvr>
                                            <p:cTn id="62" dur="500"/>
                                            <p:tgtEl>
                                              <p:spTgt spid="59"/>
                                            </p:tgtEl>
                                          </p:cBhvr>
                                        </p:animEffect>
                                      </p:childTnLst>
                                    </p:cTn>
                                  </p:par>
                                  <p:par>
                                    <p:cTn id="63" presetID="14" presetClass="entr" presetSubtype="1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randombar(horizontal)">
                                          <p:cBhvr>
                                            <p:cTn id="65" dur="500"/>
                                            <p:tgtEl>
                                              <p:spTgt spid="52"/>
                                            </p:tgtEl>
                                          </p:cBhvr>
                                        </p:animEffect>
                                      </p:childTnLst>
                                    </p:cTn>
                                  </p:par>
                                  <p:par>
                                    <p:cTn id="66" presetID="14" presetClass="entr" presetSubtype="10" fill="hold" nodeType="withEffect">
                                      <p:stCondLst>
                                        <p:cond delay="0"/>
                                      </p:stCondLst>
                                      <p:childTnLst>
                                        <p:set>
                                          <p:cBhvr>
                                            <p:cTn id="67" dur="1" fill="hold">
                                              <p:stCondLst>
                                                <p:cond delay="0"/>
                                              </p:stCondLst>
                                            </p:cTn>
                                            <p:tgtEl>
                                              <p:spTgt spid="134"/>
                                            </p:tgtEl>
                                            <p:attrNameLst>
                                              <p:attrName>style.visibility</p:attrName>
                                            </p:attrNameLst>
                                          </p:cBhvr>
                                          <p:to>
                                            <p:strVal val="visible"/>
                                          </p:to>
                                        </p:set>
                                        <p:animEffect transition="in" filter="randombar(horizontal)">
                                          <p:cBhvr>
                                            <p:cTn id="68" dur="500"/>
                                            <p:tgtEl>
                                              <p:spTgt spid="134"/>
                                            </p:tgtEl>
                                          </p:cBhvr>
                                        </p:animEffect>
                                      </p:childTnLst>
                                    </p:cTn>
                                  </p:par>
                                  <p:par>
                                    <p:cTn id="69" presetID="14" presetClass="entr" presetSubtype="10" fill="hold" nodeType="with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randombar(horizontal)">
                                          <p:cBhvr>
                                            <p:cTn id="71" dur="500"/>
                                            <p:tgtEl>
                                              <p:spTgt spid="121"/>
                                            </p:tgtEl>
                                          </p:cBhvr>
                                        </p:animEffect>
                                      </p:childTnLst>
                                    </p:cTn>
                                  </p:par>
                                </p:childTnLst>
                              </p:cTn>
                            </p:par>
                            <p:par>
                              <p:cTn id="72" fill="hold">
                                <p:stCondLst>
                                  <p:cond delay="6600"/>
                                </p:stCondLst>
                                <p:childTnLst>
                                  <p:par>
                                    <p:cTn id="73" presetID="22" presetClass="entr" presetSubtype="8"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500"/>
                                            <p:tgtEl>
                                              <p:spTgt spid="40"/>
                                            </p:tgtEl>
                                          </p:cBhvr>
                                        </p:animEffect>
                                      </p:childTnLst>
                                    </p:cTn>
                                  </p:par>
                                </p:childTnLst>
                              </p:cTn>
                            </p:par>
                            <p:par>
                              <p:cTn id="76" fill="hold">
                                <p:stCondLst>
                                  <p:cond delay="7100"/>
                                </p:stCondLst>
                                <p:childTnLst>
                                  <p:par>
                                    <p:cTn id="77" presetID="22" presetClass="entr" presetSubtype="2"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right)">
                                          <p:cBhvr>
                                            <p:cTn id="79" dur="500"/>
                                            <p:tgtEl>
                                              <p:spTgt spid="34"/>
                                            </p:tgtEl>
                                          </p:cBhvr>
                                        </p:animEffect>
                                      </p:childTnLst>
                                    </p:cTn>
                                  </p:par>
                                </p:childTnLst>
                              </p:cTn>
                            </p:par>
                            <p:par>
                              <p:cTn id="80" fill="hold">
                                <p:stCondLst>
                                  <p:cond delay="7600"/>
                                </p:stCondLst>
                                <p:childTnLst>
                                  <p:par>
                                    <p:cTn id="81" presetID="22" presetClass="entr" presetSubtype="8"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left)">
                                          <p:cBhvr>
                                            <p:cTn id="83" dur="500"/>
                                            <p:tgtEl>
                                              <p:spTgt spid="37"/>
                                            </p:tgtEl>
                                          </p:cBhvr>
                                        </p:animEffect>
                                      </p:childTnLst>
                                    </p:cTn>
                                  </p:par>
                                </p:childTnLst>
                              </p:cTn>
                            </p:par>
                            <p:par>
                              <p:cTn id="84" fill="hold">
                                <p:stCondLst>
                                  <p:cond delay="8100"/>
                                </p:stCondLst>
                                <p:childTnLst>
                                  <p:par>
                                    <p:cTn id="85" presetID="22" presetClass="entr" presetSubtype="2"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right)">
                                          <p:cBhvr>
                                            <p:cTn id="8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26" grpId="0"/>
          <p:bldP spid="27" grpId="0"/>
          <p:bldP spid="28" grpId="0"/>
          <p:bldP spid="29" grpId="0"/>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2" presetClass="entr" presetSubtype="3" accel="4000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2600"/>
                                </p:stCondLst>
                                <p:childTnLst>
                                  <p:par>
                                    <p:cTn id="27" presetID="14" presetClass="entr" presetSubtype="1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par>
                              <p:cTn id="30" fill="hold">
                                <p:stCondLst>
                                  <p:cond delay="3100"/>
                                </p:stCondLst>
                                <p:childTnLst>
                                  <p:par>
                                    <p:cTn id="31" presetID="14" presetClass="entr" presetSubtype="1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horizontal)">
                                          <p:cBhvr>
                                            <p:cTn id="33" dur="500"/>
                                            <p:tgtEl>
                                              <p:spTgt spid="27"/>
                                            </p:tgtEl>
                                          </p:cBhvr>
                                        </p:animEffect>
                                      </p:childTnLst>
                                    </p:cTn>
                                  </p:par>
                                </p:childTnLst>
                              </p:cTn>
                            </p:par>
                            <p:par>
                              <p:cTn id="34" fill="hold">
                                <p:stCondLst>
                                  <p:cond delay="3600"/>
                                </p:stCondLst>
                                <p:childTnLst>
                                  <p:par>
                                    <p:cTn id="35" presetID="14" presetClass="entr" presetSubtype="1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randombar(horizontal)">
                                          <p:cBhvr>
                                            <p:cTn id="37" dur="500"/>
                                            <p:tgtEl>
                                              <p:spTgt spid="28"/>
                                            </p:tgtEl>
                                          </p:cBhvr>
                                        </p:animEffect>
                                      </p:childTnLst>
                                    </p:cTn>
                                  </p:par>
                                </p:childTnLst>
                              </p:cTn>
                            </p:par>
                            <p:par>
                              <p:cTn id="38" fill="hold">
                                <p:stCondLst>
                                  <p:cond delay="4100"/>
                                </p:stCondLst>
                                <p:childTnLst>
                                  <p:par>
                                    <p:cTn id="39" presetID="14" presetClass="entr" presetSubtype="1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randombar(horizontal)">
                                          <p:cBhvr>
                                            <p:cTn id="41" dur="500"/>
                                            <p:tgtEl>
                                              <p:spTgt spid="29"/>
                                            </p:tgtEl>
                                          </p:cBhvr>
                                        </p:animEffect>
                                      </p:childTnLst>
                                    </p:cTn>
                                  </p:par>
                                </p:childTnLst>
                              </p:cTn>
                            </p:par>
                            <p:par>
                              <p:cTn id="42" fill="hold">
                                <p:stCondLst>
                                  <p:cond delay="4600"/>
                                </p:stCondLst>
                                <p:childTnLst>
                                  <p:par>
                                    <p:cTn id="43" presetID="2" presetClass="entr" presetSubtype="3" accel="4000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750" fill="hold"/>
                                            <p:tgtEl>
                                              <p:spTgt spid="33"/>
                                            </p:tgtEl>
                                            <p:attrNameLst>
                                              <p:attrName>ppt_x</p:attrName>
                                            </p:attrNameLst>
                                          </p:cBhvr>
                                          <p:tavLst>
                                            <p:tav tm="0">
                                              <p:val>
                                                <p:strVal val="1+#ppt_w/2"/>
                                              </p:val>
                                            </p:tav>
                                            <p:tav tm="100000">
                                              <p:val>
                                                <p:strVal val="#ppt_x"/>
                                              </p:val>
                                            </p:tav>
                                          </p:tavLst>
                                        </p:anim>
                                        <p:anim calcmode="lin" valueType="num">
                                          <p:cBhvr additive="base">
                                            <p:cTn id="46" dur="750" fill="hold"/>
                                            <p:tgtEl>
                                              <p:spTgt spid="33"/>
                                            </p:tgtEl>
                                            <p:attrNameLst>
                                              <p:attrName>ppt_y</p:attrName>
                                            </p:attrNameLst>
                                          </p:cBhvr>
                                          <p:tavLst>
                                            <p:tav tm="0">
                                              <p:val>
                                                <p:strVal val="0-#ppt_h/2"/>
                                              </p:val>
                                            </p:tav>
                                            <p:tav tm="100000">
                                              <p:val>
                                                <p:strVal val="#ppt_y"/>
                                              </p:val>
                                            </p:tav>
                                          </p:tavLst>
                                        </p:anim>
                                      </p:childTnLst>
                                    </p:cTn>
                                  </p:par>
                                  <p:par>
                                    <p:cTn id="47" presetID="2" presetClass="entr" presetSubtype="3" accel="40000" fill="hold" grpId="0" nodeType="withEffect">
                                      <p:stCondLst>
                                        <p:cond delay="25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750" fill="hold"/>
                                            <p:tgtEl>
                                              <p:spTgt spid="31"/>
                                            </p:tgtEl>
                                            <p:attrNameLst>
                                              <p:attrName>ppt_x</p:attrName>
                                            </p:attrNameLst>
                                          </p:cBhvr>
                                          <p:tavLst>
                                            <p:tav tm="0">
                                              <p:val>
                                                <p:strVal val="1+#ppt_w/2"/>
                                              </p:val>
                                            </p:tav>
                                            <p:tav tm="100000">
                                              <p:val>
                                                <p:strVal val="#ppt_x"/>
                                              </p:val>
                                            </p:tav>
                                          </p:tavLst>
                                        </p:anim>
                                        <p:anim calcmode="lin" valueType="num">
                                          <p:cBhvr additive="base">
                                            <p:cTn id="50" dur="750" fill="hold"/>
                                            <p:tgtEl>
                                              <p:spTgt spid="31"/>
                                            </p:tgtEl>
                                            <p:attrNameLst>
                                              <p:attrName>ppt_y</p:attrName>
                                            </p:attrNameLst>
                                          </p:cBhvr>
                                          <p:tavLst>
                                            <p:tav tm="0">
                                              <p:val>
                                                <p:strVal val="0-#ppt_h/2"/>
                                              </p:val>
                                            </p:tav>
                                            <p:tav tm="100000">
                                              <p:val>
                                                <p:strVal val="#ppt_y"/>
                                              </p:val>
                                            </p:tav>
                                          </p:tavLst>
                                        </p:anim>
                                      </p:childTnLst>
                                    </p:cTn>
                                  </p:par>
                                  <p:par>
                                    <p:cTn id="51" presetID="2" presetClass="entr" presetSubtype="3" accel="40000" fill="hold" grpId="0" nodeType="withEffect">
                                      <p:stCondLst>
                                        <p:cond delay="50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750" fill="hold"/>
                                            <p:tgtEl>
                                              <p:spTgt spid="32"/>
                                            </p:tgtEl>
                                            <p:attrNameLst>
                                              <p:attrName>ppt_x</p:attrName>
                                            </p:attrNameLst>
                                          </p:cBhvr>
                                          <p:tavLst>
                                            <p:tav tm="0">
                                              <p:val>
                                                <p:strVal val="1+#ppt_w/2"/>
                                              </p:val>
                                            </p:tav>
                                            <p:tav tm="100000">
                                              <p:val>
                                                <p:strVal val="#ppt_x"/>
                                              </p:val>
                                            </p:tav>
                                          </p:tavLst>
                                        </p:anim>
                                        <p:anim calcmode="lin" valueType="num">
                                          <p:cBhvr additive="base">
                                            <p:cTn id="54" dur="750" fill="hold"/>
                                            <p:tgtEl>
                                              <p:spTgt spid="32"/>
                                            </p:tgtEl>
                                            <p:attrNameLst>
                                              <p:attrName>ppt_y</p:attrName>
                                            </p:attrNameLst>
                                          </p:cBhvr>
                                          <p:tavLst>
                                            <p:tav tm="0">
                                              <p:val>
                                                <p:strVal val="0-#ppt_h/2"/>
                                              </p:val>
                                            </p:tav>
                                            <p:tav tm="100000">
                                              <p:val>
                                                <p:strVal val="#ppt_y"/>
                                              </p:val>
                                            </p:tav>
                                          </p:tavLst>
                                        </p:anim>
                                      </p:childTnLst>
                                    </p:cTn>
                                  </p:par>
                                  <p:par>
                                    <p:cTn id="55" presetID="2" presetClass="entr" presetSubtype="3" accel="40000" fill="hold" grpId="0" nodeType="withEffect">
                                      <p:stCondLst>
                                        <p:cond delay="75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750" fill="hold"/>
                                            <p:tgtEl>
                                              <p:spTgt spid="30"/>
                                            </p:tgtEl>
                                            <p:attrNameLst>
                                              <p:attrName>ppt_x</p:attrName>
                                            </p:attrNameLst>
                                          </p:cBhvr>
                                          <p:tavLst>
                                            <p:tav tm="0">
                                              <p:val>
                                                <p:strVal val="1+#ppt_w/2"/>
                                              </p:val>
                                            </p:tav>
                                            <p:tav tm="100000">
                                              <p:val>
                                                <p:strVal val="#ppt_x"/>
                                              </p:val>
                                            </p:tav>
                                          </p:tavLst>
                                        </p:anim>
                                        <p:anim calcmode="lin" valueType="num">
                                          <p:cBhvr additive="base">
                                            <p:cTn id="58" dur="750" fill="hold"/>
                                            <p:tgtEl>
                                              <p:spTgt spid="30"/>
                                            </p:tgtEl>
                                            <p:attrNameLst>
                                              <p:attrName>ppt_y</p:attrName>
                                            </p:attrNameLst>
                                          </p:cBhvr>
                                          <p:tavLst>
                                            <p:tav tm="0">
                                              <p:val>
                                                <p:strVal val="0-#ppt_h/2"/>
                                              </p:val>
                                            </p:tav>
                                            <p:tav tm="100000">
                                              <p:val>
                                                <p:strVal val="#ppt_y"/>
                                              </p:val>
                                            </p:tav>
                                          </p:tavLst>
                                        </p:anim>
                                      </p:childTnLst>
                                    </p:cTn>
                                  </p:par>
                                </p:childTnLst>
                              </p:cTn>
                            </p:par>
                            <p:par>
                              <p:cTn id="59" fill="hold">
                                <p:stCondLst>
                                  <p:cond delay="6100"/>
                                </p:stCondLst>
                                <p:childTnLst>
                                  <p:par>
                                    <p:cTn id="60" presetID="14" presetClass="entr" presetSubtype="1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randombar(horizontal)">
                                          <p:cBhvr>
                                            <p:cTn id="62" dur="500"/>
                                            <p:tgtEl>
                                              <p:spTgt spid="59"/>
                                            </p:tgtEl>
                                          </p:cBhvr>
                                        </p:animEffect>
                                      </p:childTnLst>
                                    </p:cTn>
                                  </p:par>
                                  <p:par>
                                    <p:cTn id="63" presetID="14" presetClass="entr" presetSubtype="1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randombar(horizontal)">
                                          <p:cBhvr>
                                            <p:cTn id="65" dur="500"/>
                                            <p:tgtEl>
                                              <p:spTgt spid="52"/>
                                            </p:tgtEl>
                                          </p:cBhvr>
                                        </p:animEffect>
                                      </p:childTnLst>
                                    </p:cTn>
                                  </p:par>
                                  <p:par>
                                    <p:cTn id="66" presetID="14" presetClass="entr" presetSubtype="10" fill="hold" nodeType="withEffect">
                                      <p:stCondLst>
                                        <p:cond delay="0"/>
                                      </p:stCondLst>
                                      <p:childTnLst>
                                        <p:set>
                                          <p:cBhvr>
                                            <p:cTn id="67" dur="1" fill="hold">
                                              <p:stCondLst>
                                                <p:cond delay="0"/>
                                              </p:stCondLst>
                                            </p:cTn>
                                            <p:tgtEl>
                                              <p:spTgt spid="134"/>
                                            </p:tgtEl>
                                            <p:attrNameLst>
                                              <p:attrName>style.visibility</p:attrName>
                                            </p:attrNameLst>
                                          </p:cBhvr>
                                          <p:to>
                                            <p:strVal val="visible"/>
                                          </p:to>
                                        </p:set>
                                        <p:animEffect transition="in" filter="randombar(horizontal)">
                                          <p:cBhvr>
                                            <p:cTn id="68" dur="500"/>
                                            <p:tgtEl>
                                              <p:spTgt spid="134"/>
                                            </p:tgtEl>
                                          </p:cBhvr>
                                        </p:animEffect>
                                      </p:childTnLst>
                                    </p:cTn>
                                  </p:par>
                                  <p:par>
                                    <p:cTn id="69" presetID="14" presetClass="entr" presetSubtype="10" fill="hold" nodeType="with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randombar(horizontal)">
                                          <p:cBhvr>
                                            <p:cTn id="71" dur="500"/>
                                            <p:tgtEl>
                                              <p:spTgt spid="121"/>
                                            </p:tgtEl>
                                          </p:cBhvr>
                                        </p:animEffect>
                                      </p:childTnLst>
                                    </p:cTn>
                                  </p:par>
                                </p:childTnLst>
                              </p:cTn>
                            </p:par>
                            <p:par>
                              <p:cTn id="72" fill="hold">
                                <p:stCondLst>
                                  <p:cond delay="6600"/>
                                </p:stCondLst>
                                <p:childTnLst>
                                  <p:par>
                                    <p:cTn id="73" presetID="22" presetClass="entr" presetSubtype="8"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500"/>
                                            <p:tgtEl>
                                              <p:spTgt spid="40"/>
                                            </p:tgtEl>
                                          </p:cBhvr>
                                        </p:animEffect>
                                      </p:childTnLst>
                                    </p:cTn>
                                  </p:par>
                                </p:childTnLst>
                              </p:cTn>
                            </p:par>
                            <p:par>
                              <p:cTn id="76" fill="hold">
                                <p:stCondLst>
                                  <p:cond delay="7100"/>
                                </p:stCondLst>
                                <p:childTnLst>
                                  <p:par>
                                    <p:cTn id="77" presetID="22" presetClass="entr" presetSubtype="2"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right)">
                                          <p:cBhvr>
                                            <p:cTn id="79" dur="500"/>
                                            <p:tgtEl>
                                              <p:spTgt spid="34"/>
                                            </p:tgtEl>
                                          </p:cBhvr>
                                        </p:animEffect>
                                      </p:childTnLst>
                                    </p:cTn>
                                  </p:par>
                                </p:childTnLst>
                              </p:cTn>
                            </p:par>
                            <p:par>
                              <p:cTn id="80" fill="hold">
                                <p:stCondLst>
                                  <p:cond delay="7600"/>
                                </p:stCondLst>
                                <p:childTnLst>
                                  <p:par>
                                    <p:cTn id="81" presetID="22" presetClass="entr" presetSubtype="8"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left)">
                                          <p:cBhvr>
                                            <p:cTn id="83" dur="500"/>
                                            <p:tgtEl>
                                              <p:spTgt spid="37"/>
                                            </p:tgtEl>
                                          </p:cBhvr>
                                        </p:animEffect>
                                      </p:childTnLst>
                                    </p:cTn>
                                  </p:par>
                                </p:childTnLst>
                              </p:cTn>
                            </p:par>
                            <p:par>
                              <p:cTn id="84" fill="hold">
                                <p:stCondLst>
                                  <p:cond delay="8100"/>
                                </p:stCondLst>
                                <p:childTnLst>
                                  <p:par>
                                    <p:cTn id="85" presetID="22" presetClass="entr" presetSubtype="2"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right)">
                                          <p:cBhvr>
                                            <p:cTn id="8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26" grpId="0"/>
          <p:bldP spid="27" grpId="0"/>
          <p:bldP spid="28" grpId="0"/>
          <p:bldP spid="29" grpId="0"/>
          <p:bldP spid="30" grpId="0" animBg="1"/>
          <p:bldP spid="31" grpId="0" animBg="1"/>
          <p:bldP spid="32" grpId="0" animBg="1"/>
          <p:bldP spid="33"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5"/>
          <p:cNvSpPr>
            <a:spLocks noEditPoints="1"/>
          </p:cNvSpPr>
          <p:nvPr/>
        </p:nvSpPr>
        <p:spPr bwMode="auto">
          <a:xfrm>
            <a:off x="2985286" y="699542"/>
            <a:ext cx="3177001" cy="3300676"/>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3" name="Freeform 26"/>
          <p:cNvSpPr>
            <a:spLocks noEditPoints="1"/>
          </p:cNvSpPr>
          <p:nvPr/>
        </p:nvSpPr>
        <p:spPr bwMode="auto">
          <a:xfrm>
            <a:off x="2689972" y="699542"/>
            <a:ext cx="3767628" cy="3300676"/>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4" name="Freeform 27"/>
          <p:cNvSpPr>
            <a:spLocks noEditPoints="1"/>
          </p:cNvSpPr>
          <p:nvPr/>
        </p:nvSpPr>
        <p:spPr bwMode="auto">
          <a:xfrm>
            <a:off x="2338692" y="699542"/>
            <a:ext cx="4467807" cy="3300676"/>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5" name="Freeform 28"/>
          <p:cNvSpPr>
            <a:spLocks noEditPoints="1"/>
          </p:cNvSpPr>
          <p:nvPr/>
        </p:nvSpPr>
        <p:spPr bwMode="auto">
          <a:xfrm>
            <a:off x="1924300" y="699542"/>
            <a:ext cx="5297781" cy="3300676"/>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6" name="Freeform 29"/>
          <p:cNvSpPr>
            <a:spLocks noEditPoints="1"/>
          </p:cNvSpPr>
          <p:nvPr/>
        </p:nvSpPr>
        <p:spPr bwMode="auto">
          <a:xfrm>
            <a:off x="1432509" y="699542"/>
            <a:ext cx="6281365" cy="3300676"/>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7" name="Freeform 30"/>
          <p:cNvSpPr>
            <a:spLocks noEditPoints="1"/>
          </p:cNvSpPr>
          <p:nvPr/>
        </p:nvSpPr>
        <p:spPr bwMode="auto">
          <a:xfrm>
            <a:off x="849027" y="699542"/>
            <a:ext cx="7448329" cy="3300676"/>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3707887" y="1438149"/>
            <a:ext cx="1728225" cy="1728000"/>
            <a:chOff x="1827622" y="1343919"/>
            <a:chExt cx="2304000" cy="2304000"/>
          </a:xfrm>
        </p:grpSpPr>
        <p:sp>
          <p:nvSpPr>
            <p:cNvPr id="9" name="椭圆 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E87071"/>
                </a:solidFill>
              </a:endParaRPr>
            </a:p>
          </p:txBody>
        </p:sp>
        <p:sp>
          <p:nvSpPr>
            <p:cNvPr id="10" name="椭圆 9"/>
            <p:cNvSpPr/>
            <p:nvPr/>
          </p:nvSpPr>
          <p:spPr>
            <a:xfrm>
              <a:off x="1877481" y="1393778"/>
              <a:ext cx="2204283"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endParaRPr lang="en-US" altLang="zh-CN" sz="2000" dirty="0">
                <a:solidFill>
                  <a:srgbClr val="E87071"/>
                </a:solidFill>
                <a:latin typeface="微软雅黑" pitchFamily="34" charset="-122"/>
                <a:ea typeface="微软雅黑" pitchFamily="34" charset="-122"/>
              </a:endParaRPr>
            </a:p>
            <a:p>
              <a:pPr algn="ctr">
                <a:defRPr/>
              </a:pPr>
              <a:r>
                <a:rPr lang="zh-CN" altLang="en-US" sz="2000" dirty="0">
                  <a:solidFill>
                    <a:srgbClr val="E87071"/>
                  </a:solidFill>
                  <a:latin typeface="微软雅黑" pitchFamily="34" charset="-122"/>
                  <a:ea typeface="微软雅黑" pitchFamily="34" charset="-122"/>
                </a:rPr>
                <a:t>添加标题</a:t>
              </a:r>
              <a:r>
                <a:rPr lang="en-US" altLang="zh-CN" sz="2000" dirty="0">
                  <a:solidFill>
                    <a:srgbClr val="E87071"/>
                  </a:solidFill>
                  <a:latin typeface="微软雅黑" pitchFamily="34" charset="-122"/>
                  <a:ea typeface="微软雅黑" pitchFamily="34" charset="-122"/>
                </a:rPr>
                <a:t>              </a:t>
              </a:r>
              <a:r>
                <a:rPr lang="en-US" altLang="zh-CN" sz="1000" dirty="0">
                  <a:solidFill>
                    <a:srgbClr val="E87071"/>
                  </a:solidFill>
                  <a:latin typeface="微软雅黑" pitchFamily="34" charset="-122"/>
                  <a:ea typeface="微软雅黑" pitchFamily="34" charset="-122"/>
                </a:rPr>
                <a:t>Add title</a:t>
              </a:r>
              <a:endParaRPr lang="zh-CN" altLang="en-US" sz="1000" dirty="0">
                <a:solidFill>
                  <a:srgbClr val="E87071"/>
                </a:solidFill>
                <a:latin typeface="微软雅黑" pitchFamily="34" charset="-122"/>
                <a:ea typeface="微软雅黑" pitchFamily="34" charset="-122"/>
              </a:endParaRPr>
            </a:p>
          </p:txBody>
        </p:sp>
      </p:grpSp>
      <p:sp>
        <p:nvSpPr>
          <p:cNvPr id="11" name="TextBox 26"/>
          <p:cNvSpPr txBox="1"/>
          <p:nvPr/>
        </p:nvSpPr>
        <p:spPr>
          <a:xfrm>
            <a:off x="3588552" y="3547418"/>
            <a:ext cx="1027882" cy="245726"/>
          </a:xfrm>
          <a:prstGeom prst="rect">
            <a:avLst/>
          </a:prstGeom>
          <a:noFill/>
        </p:spPr>
        <p:txBody>
          <a:bodyPr wrap="square" lIns="60469" tIns="30235" rIns="60469" bIns="3023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E87071"/>
                </a:solidFill>
                <a:effectLst/>
                <a:uLnTx/>
                <a:uFillTx/>
                <a:latin typeface="微软雅黑" panose="020B0503020204020204" pitchFamily="34" charset="-122"/>
                <a:ea typeface="微软雅黑" panose="020B0503020204020204" pitchFamily="34" charset="-122"/>
              </a:rPr>
              <a:t>√ 添加标题</a:t>
            </a:r>
          </a:p>
        </p:txBody>
      </p:sp>
      <p:sp>
        <p:nvSpPr>
          <p:cNvPr id="12" name="TextBox 27"/>
          <p:cNvSpPr txBox="1"/>
          <p:nvPr/>
        </p:nvSpPr>
        <p:spPr>
          <a:xfrm>
            <a:off x="4666884" y="3547418"/>
            <a:ext cx="98523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E87071"/>
                </a:solidFill>
                <a:effectLst/>
                <a:uLnTx/>
                <a:uFillTx/>
                <a:latin typeface="微软雅黑" panose="020B0503020204020204" pitchFamily="34" charset="-122"/>
                <a:ea typeface="微软雅黑" panose="020B0503020204020204" pitchFamily="34" charset="-122"/>
              </a:rPr>
              <a:t>√添加标题</a:t>
            </a:r>
            <a:endParaRPr lang="zh-CN" altLang="en-US" sz="1200" kern="0" dirty="0">
              <a:solidFill>
                <a:srgbClr val="E87071"/>
              </a:solidFill>
              <a:latin typeface="微软雅黑" panose="020B0503020204020204" pitchFamily="34" charset="-122"/>
              <a:ea typeface="微软雅黑" panose="020B0503020204020204" pitchFamily="34" charset="-122"/>
            </a:endParaRPr>
          </a:p>
        </p:txBody>
      </p:sp>
      <p:sp>
        <p:nvSpPr>
          <p:cNvPr id="13" name="TextBox 28"/>
          <p:cNvSpPr txBox="1"/>
          <p:nvPr/>
        </p:nvSpPr>
        <p:spPr>
          <a:xfrm>
            <a:off x="3588552" y="3949363"/>
            <a:ext cx="1027882"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E87071"/>
                </a:solidFill>
                <a:effectLst/>
                <a:uLnTx/>
                <a:uFillTx/>
                <a:latin typeface="微软雅黑" panose="020B0503020204020204" pitchFamily="34" charset="-122"/>
                <a:ea typeface="微软雅黑" panose="020B0503020204020204" pitchFamily="34" charset="-122"/>
              </a:rPr>
              <a:t>√ 添加标题</a:t>
            </a:r>
            <a:endParaRPr lang="zh-CN" altLang="en-US" sz="1200" kern="0" dirty="0">
              <a:solidFill>
                <a:srgbClr val="E87071"/>
              </a:solidFill>
              <a:latin typeface="微软雅黑" panose="020B0503020204020204" pitchFamily="34" charset="-122"/>
              <a:ea typeface="微软雅黑" panose="020B0503020204020204" pitchFamily="34" charset="-122"/>
            </a:endParaRPr>
          </a:p>
        </p:txBody>
      </p:sp>
      <p:sp>
        <p:nvSpPr>
          <p:cNvPr id="14" name="TextBox 29"/>
          <p:cNvSpPr txBox="1"/>
          <p:nvPr/>
        </p:nvSpPr>
        <p:spPr>
          <a:xfrm>
            <a:off x="4666884" y="3949363"/>
            <a:ext cx="98523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E87071"/>
                </a:solidFill>
                <a:effectLst/>
                <a:uLnTx/>
                <a:uFillTx/>
                <a:latin typeface="微软雅黑" panose="020B0503020204020204" pitchFamily="34" charset="-122"/>
                <a:ea typeface="微软雅黑" panose="020B0503020204020204" pitchFamily="34" charset="-122"/>
              </a:rPr>
              <a:t>√添加标题</a:t>
            </a:r>
            <a:endParaRPr lang="zh-CN" altLang="en-US" sz="1200" kern="0" dirty="0">
              <a:solidFill>
                <a:srgbClr val="E87071"/>
              </a:solidFill>
              <a:latin typeface="微软雅黑" panose="020B0503020204020204" pitchFamily="34" charset="-122"/>
              <a:ea typeface="微软雅黑" panose="020B0503020204020204" pitchFamily="34" charset="-122"/>
            </a:endParaRPr>
          </a:p>
        </p:txBody>
      </p:sp>
      <p:sp>
        <p:nvSpPr>
          <p:cNvPr id="15" name="TextBox 30"/>
          <p:cNvSpPr txBox="1"/>
          <p:nvPr/>
        </p:nvSpPr>
        <p:spPr>
          <a:xfrm>
            <a:off x="3609875" y="4342248"/>
            <a:ext cx="113954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E87071"/>
                </a:solidFill>
                <a:effectLst/>
                <a:uLnTx/>
                <a:uFillTx/>
                <a:latin typeface="微软雅黑" panose="020B0503020204020204" pitchFamily="34" charset="-122"/>
                <a:ea typeface="微软雅黑" panose="020B0503020204020204" pitchFamily="34" charset="-122"/>
              </a:rPr>
              <a:t>√ 添加标题</a:t>
            </a:r>
            <a:endParaRPr lang="zh-CN" altLang="en-US" sz="1200" kern="0" dirty="0">
              <a:solidFill>
                <a:srgbClr val="E8707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21532468"/>
      </p:ext>
    </p:extLst>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500" fill="hold"/>
                                        <p:tgtEl>
                                          <p:spTgt spid="7"/>
                                        </p:tgtEl>
                                        <p:attrNameLst>
                                          <p:attrName>ppt_w</p:attrName>
                                        </p:attrNameLst>
                                      </p:cBhvr>
                                      <p:tavLst>
                                        <p:tav tm="0">
                                          <p:val>
                                            <p:fltVal val="0"/>
                                          </p:val>
                                        </p:tav>
                                        <p:tav tm="100000">
                                          <p:val>
                                            <p:strVal val="#ppt_w"/>
                                          </p:val>
                                        </p:tav>
                                      </p:tavLst>
                                    </p:anim>
                                    <p:anim calcmode="lin" valueType="num">
                                      <p:cBhvr>
                                        <p:cTn id="12" dur="1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p:cTn id="15" dur="1500" fill="hold"/>
                                        <p:tgtEl>
                                          <p:spTgt spid="6"/>
                                        </p:tgtEl>
                                        <p:attrNameLst>
                                          <p:attrName>ppt_w</p:attrName>
                                        </p:attrNameLst>
                                      </p:cBhvr>
                                      <p:tavLst>
                                        <p:tav tm="0">
                                          <p:val>
                                            <p:fltVal val="0"/>
                                          </p:val>
                                        </p:tav>
                                        <p:tav tm="100000">
                                          <p:val>
                                            <p:strVal val="#ppt_w"/>
                                          </p:val>
                                        </p:tav>
                                      </p:tavLst>
                                    </p:anim>
                                    <p:anim calcmode="lin" valueType="num">
                                      <p:cBhvr>
                                        <p:cTn id="16" dur="1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500" fill="hold"/>
                                        <p:tgtEl>
                                          <p:spTgt spid="4"/>
                                        </p:tgtEl>
                                        <p:attrNameLst>
                                          <p:attrName>ppt_w</p:attrName>
                                        </p:attrNameLst>
                                      </p:cBhvr>
                                      <p:tavLst>
                                        <p:tav tm="0">
                                          <p:val>
                                            <p:fltVal val="0"/>
                                          </p:val>
                                        </p:tav>
                                        <p:tav tm="100000">
                                          <p:val>
                                            <p:strVal val="#ppt_w"/>
                                          </p:val>
                                        </p:tav>
                                      </p:tavLst>
                                    </p:anim>
                                    <p:anim calcmode="lin" valueType="num">
                                      <p:cBhvr>
                                        <p:cTn id="24" dur="1500" fill="hold"/>
                                        <p:tgtEl>
                                          <p:spTgt spid="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3"/>
                                        </p:tgtEl>
                                        <p:attrNameLst>
                                          <p:attrName>style.visibility</p:attrName>
                                        </p:attrNameLst>
                                      </p:cBhvr>
                                      <p:to>
                                        <p:strVal val="visible"/>
                                      </p:to>
                                    </p:set>
                                    <p:anim calcmode="lin" valueType="num">
                                      <p:cBhvr>
                                        <p:cTn id="27" dur="1500" fill="hold"/>
                                        <p:tgtEl>
                                          <p:spTgt spid="3"/>
                                        </p:tgtEl>
                                        <p:attrNameLst>
                                          <p:attrName>ppt_w</p:attrName>
                                        </p:attrNameLst>
                                      </p:cBhvr>
                                      <p:tavLst>
                                        <p:tav tm="0">
                                          <p:val>
                                            <p:fltVal val="0"/>
                                          </p:val>
                                        </p:tav>
                                        <p:tav tm="100000">
                                          <p:val>
                                            <p:strVal val="#ppt_w"/>
                                          </p:val>
                                        </p:tav>
                                      </p:tavLst>
                                    </p:anim>
                                    <p:anim calcmode="lin" valueType="num">
                                      <p:cBhvr>
                                        <p:cTn id="28" dur="1500" fill="hold"/>
                                        <p:tgtEl>
                                          <p:spTgt spid="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rgbClr val="E87071"/>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E87071"/>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8" name="Freeform 525"/>
          <p:cNvSpPr>
            <a:spLocks/>
          </p:cNvSpPr>
          <p:nvPr/>
        </p:nvSpPr>
        <p:spPr bwMode="auto">
          <a:xfrm>
            <a:off x="1652974" y="4230102"/>
            <a:ext cx="87161" cy="22186"/>
          </a:xfrm>
          <a:custGeom>
            <a:avLst/>
            <a:gdLst>
              <a:gd name="T0" fmla="*/ 7 w 23"/>
              <a:gd name="T1" fmla="*/ 0 h 6"/>
              <a:gd name="T2" fmla="*/ 23 w 23"/>
              <a:gd name="T3" fmla="*/ 1 h 6"/>
              <a:gd name="T4" fmla="*/ 2 w 23"/>
              <a:gd name="T5" fmla="*/ 6 h 6"/>
              <a:gd name="T6" fmla="*/ 7 w 23"/>
              <a:gd name="T7" fmla="*/ 0 h 6"/>
            </a:gdLst>
            <a:ahLst/>
            <a:cxnLst>
              <a:cxn ang="0">
                <a:pos x="T0" y="T1"/>
              </a:cxn>
              <a:cxn ang="0">
                <a:pos x="T2" y="T3"/>
              </a:cxn>
              <a:cxn ang="0">
                <a:pos x="T4" y="T5"/>
              </a:cxn>
              <a:cxn ang="0">
                <a:pos x="T6" y="T7"/>
              </a:cxn>
            </a:cxnLst>
            <a:rect l="0" t="0" r="r" b="b"/>
            <a:pathLst>
              <a:path w="23" h="6">
                <a:moveTo>
                  <a:pt x="7" y="0"/>
                </a:moveTo>
                <a:cubicBezTo>
                  <a:pt x="23" y="1"/>
                  <a:pt x="23" y="1"/>
                  <a:pt x="23" y="1"/>
                </a:cubicBezTo>
                <a:cubicBezTo>
                  <a:pt x="23" y="1"/>
                  <a:pt x="4" y="6"/>
                  <a:pt x="2" y="6"/>
                </a:cubicBezTo>
                <a:cubicBezTo>
                  <a:pt x="0" y="6"/>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nvGrpSpPr>
          <p:cNvPr id="9" name="组合 8"/>
          <p:cNvGrpSpPr/>
          <p:nvPr/>
        </p:nvGrpSpPr>
        <p:grpSpPr>
          <a:xfrm>
            <a:off x="923463" y="3743108"/>
            <a:ext cx="2374997" cy="1309922"/>
            <a:chOff x="1231284" y="4800310"/>
            <a:chExt cx="3166662" cy="1746563"/>
          </a:xfrm>
        </p:grpSpPr>
        <p:sp>
          <p:nvSpPr>
            <p:cNvPr id="10" name="椭圆 9"/>
            <p:cNvSpPr/>
            <p:nvPr/>
          </p:nvSpPr>
          <p:spPr>
            <a:xfrm>
              <a:off x="1231284" y="6060156"/>
              <a:ext cx="3166662" cy="486717"/>
            </a:xfrm>
            <a:prstGeom prst="ellipse">
              <a:avLst/>
            </a:prstGeom>
            <a:gradFill flip="none" rotWithShape="1">
              <a:gsLst>
                <a:gs pos="0">
                  <a:schemeClr val="tx1">
                    <a:alpha val="33000"/>
                  </a:schemeClr>
                </a:gs>
                <a:gs pos="100000">
                  <a:srgbClr val="F3F3F3">
                    <a:alpha val="26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1" name="组合 10"/>
            <p:cNvGrpSpPr/>
            <p:nvPr/>
          </p:nvGrpSpPr>
          <p:grpSpPr>
            <a:xfrm>
              <a:off x="2221484" y="4800310"/>
              <a:ext cx="1137344" cy="992213"/>
              <a:chOff x="3667323" y="4667248"/>
              <a:chExt cx="1831730" cy="1597992"/>
            </a:xfrm>
          </p:grpSpPr>
          <p:sp>
            <p:nvSpPr>
              <p:cNvPr id="12" name="圆角矩形 11"/>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3"/>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圆角矩形 15"/>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圆角矩形 16"/>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圆角矩形 17"/>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圆角矩形 18"/>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圆角矩形 19"/>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圆角矩形 20"/>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圆角矩形 21"/>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圆角矩形 22"/>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圆角矩形 23"/>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圆角矩形 24"/>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圆角矩形 25"/>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 name="组合 26"/>
          <p:cNvGrpSpPr/>
          <p:nvPr/>
        </p:nvGrpSpPr>
        <p:grpSpPr>
          <a:xfrm>
            <a:off x="1188325" y="1229428"/>
            <a:ext cx="1827176" cy="578597"/>
            <a:chOff x="1584433" y="1448736"/>
            <a:chExt cx="2436234" cy="771462"/>
          </a:xfrm>
        </p:grpSpPr>
        <p:sp>
          <p:nvSpPr>
            <p:cNvPr id="28" name="Freeform 92"/>
            <p:cNvSpPr>
              <a:spLocks/>
            </p:cNvSpPr>
            <p:nvPr/>
          </p:nvSpPr>
          <p:spPr bwMode="auto">
            <a:xfrm>
              <a:off x="3128997" y="1488883"/>
              <a:ext cx="891670" cy="731085"/>
            </a:xfrm>
            <a:custGeom>
              <a:avLst/>
              <a:gdLst>
                <a:gd name="T0" fmla="*/ 178 w 178"/>
                <a:gd name="T1" fmla="*/ 146 h 146"/>
                <a:gd name="T2" fmla="*/ 0 w 178"/>
                <a:gd name="T3" fmla="*/ 0 h 146"/>
                <a:gd name="T4" fmla="*/ 48 w 178"/>
                <a:gd name="T5" fmla="*/ 146 h 146"/>
                <a:gd name="T6" fmla="*/ 178 w 178"/>
                <a:gd name="T7" fmla="*/ 146 h 146"/>
              </a:gdLst>
              <a:ahLst/>
              <a:cxnLst>
                <a:cxn ang="0">
                  <a:pos x="T0" y="T1"/>
                </a:cxn>
                <a:cxn ang="0">
                  <a:pos x="T2" y="T3"/>
                </a:cxn>
                <a:cxn ang="0">
                  <a:pos x="T4" y="T5"/>
                </a:cxn>
                <a:cxn ang="0">
                  <a:pos x="T6" y="T7"/>
                </a:cxn>
              </a:cxnLst>
              <a:rect l="0" t="0" r="r" b="b"/>
              <a:pathLst>
                <a:path w="178" h="146">
                  <a:moveTo>
                    <a:pt x="178" y="146"/>
                  </a:moveTo>
                  <a:cubicBezTo>
                    <a:pt x="145" y="74"/>
                    <a:pt x="80" y="20"/>
                    <a:pt x="0" y="0"/>
                  </a:cubicBezTo>
                  <a:cubicBezTo>
                    <a:pt x="48" y="146"/>
                    <a:pt x="48" y="146"/>
                    <a:pt x="48" y="146"/>
                  </a:cubicBezTo>
                  <a:lnTo>
                    <a:pt x="178" y="146"/>
                  </a:lnTo>
                  <a:close/>
                </a:path>
              </a:pathLst>
            </a:custGeom>
            <a:solidFill>
              <a:srgbClr val="FFC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9" name="Freeform 93"/>
            <p:cNvSpPr>
              <a:spLocks/>
            </p:cNvSpPr>
            <p:nvPr/>
          </p:nvSpPr>
          <p:spPr bwMode="auto">
            <a:xfrm>
              <a:off x="1584433" y="1484657"/>
              <a:ext cx="923365" cy="735311"/>
            </a:xfrm>
            <a:custGeom>
              <a:avLst/>
              <a:gdLst>
                <a:gd name="T0" fmla="*/ 184 w 184"/>
                <a:gd name="T1" fmla="*/ 0 h 147"/>
                <a:gd name="T2" fmla="*/ 0 w 184"/>
                <a:gd name="T3" fmla="*/ 147 h 147"/>
                <a:gd name="T4" fmla="*/ 137 w 184"/>
                <a:gd name="T5" fmla="*/ 147 h 147"/>
                <a:gd name="T6" fmla="*/ 184 w 184"/>
                <a:gd name="T7" fmla="*/ 0 h 147"/>
              </a:gdLst>
              <a:ahLst/>
              <a:cxnLst>
                <a:cxn ang="0">
                  <a:pos x="T0" y="T1"/>
                </a:cxn>
                <a:cxn ang="0">
                  <a:pos x="T2" y="T3"/>
                </a:cxn>
                <a:cxn ang="0">
                  <a:pos x="T4" y="T5"/>
                </a:cxn>
                <a:cxn ang="0">
                  <a:pos x="T6" y="T7"/>
                </a:cxn>
              </a:cxnLst>
              <a:rect l="0" t="0" r="r" b="b"/>
              <a:pathLst>
                <a:path w="184" h="147">
                  <a:moveTo>
                    <a:pt x="184" y="0"/>
                  </a:moveTo>
                  <a:cubicBezTo>
                    <a:pt x="102" y="18"/>
                    <a:pt x="33" y="73"/>
                    <a:pt x="0" y="147"/>
                  </a:cubicBezTo>
                  <a:cubicBezTo>
                    <a:pt x="137" y="147"/>
                    <a:pt x="137" y="147"/>
                    <a:pt x="137" y="147"/>
                  </a:cubicBezTo>
                  <a:cubicBezTo>
                    <a:pt x="184" y="0"/>
                    <a:pt x="184" y="0"/>
                    <a:pt x="184" y="0"/>
                  </a:cubicBezTo>
                  <a:close/>
                </a:path>
              </a:pathLst>
            </a:custGeom>
            <a:solidFill>
              <a:srgbClr val="FF9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FFB850"/>
                </a:solidFill>
              </a:endParaRPr>
            </a:p>
          </p:txBody>
        </p:sp>
        <p:sp>
          <p:nvSpPr>
            <p:cNvPr id="30" name="Freeform 99"/>
            <p:cNvSpPr>
              <a:spLocks/>
            </p:cNvSpPr>
            <p:nvPr/>
          </p:nvSpPr>
          <p:spPr bwMode="auto">
            <a:xfrm>
              <a:off x="2264795" y="1448736"/>
              <a:ext cx="1105080" cy="771232"/>
            </a:xfrm>
            <a:custGeom>
              <a:avLst/>
              <a:gdLst>
                <a:gd name="T0" fmla="*/ 172 w 220"/>
                <a:gd name="T1" fmla="*/ 8 h 154"/>
                <a:gd name="T2" fmla="*/ 107 w 220"/>
                <a:gd name="T3" fmla="*/ 0 h 154"/>
                <a:gd name="T4" fmla="*/ 47 w 220"/>
                <a:gd name="T5" fmla="*/ 7 h 154"/>
                <a:gd name="T6" fmla="*/ 47 w 220"/>
                <a:gd name="T7" fmla="*/ 7 h 154"/>
                <a:gd name="T8" fmla="*/ 0 w 220"/>
                <a:gd name="T9" fmla="*/ 154 h 154"/>
                <a:gd name="T10" fmla="*/ 220 w 220"/>
                <a:gd name="T11" fmla="*/ 154 h 154"/>
                <a:gd name="T12" fmla="*/ 172 w 220"/>
                <a:gd name="T13" fmla="*/ 8 h 154"/>
              </a:gdLst>
              <a:ahLst/>
              <a:cxnLst>
                <a:cxn ang="0">
                  <a:pos x="T0" y="T1"/>
                </a:cxn>
                <a:cxn ang="0">
                  <a:pos x="T2" y="T3"/>
                </a:cxn>
                <a:cxn ang="0">
                  <a:pos x="T4" y="T5"/>
                </a:cxn>
                <a:cxn ang="0">
                  <a:pos x="T6" y="T7"/>
                </a:cxn>
                <a:cxn ang="0">
                  <a:pos x="T8" y="T9"/>
                </a:cxn>
                <a:cxn ang="0">
                  <a:pos x="T10" y="T11"/>
                </a:cxn>
                <a:cxn ang="0">
                  <a:pos x="T12" y="T13"/>
                </a:cxn>
              </a:cxnLst>
              <a:rect l="0" t="0" r="r" b="b"/>
              <a:pathLst>
                <a:path w="220" h="154">
                  <a:moveTo>
                    <a:pt x="172" y="8"/>
                  </a:moveTo>
                  <a:cubicBezTo>
                    <a:pt x="151" y="3"/>
                    <a:pt x="129" y="0"/>
                    <a:pt x="107" y="0"/>
                  </a:cubicBezTo>
                  <a:cubicBezTo>
                    <a:pt x="86" y="0"/>
                    <a:pt x="66" y="2"/>
                    <a:pt x="47" y="7"/>
                  </a:cubicBezTo>
                  <a:cubicBezTo>
                    <a:pt x="47" y="7"/>
                    <a:pt x="47" y="7"/>
                    <a:pt x="47" y="7"/>
                  </a:cubicBezTo>
                  <a:cubicBezTo>
                    <a:pt x="0" y="154"/>
                    <a:pt x="0" y="154"/>
                    <a:pt x="0" y="154"/>
                  </a:cubicBezTo>
                  <a:cubicBezTo>
                    <a:pt x="220" y="154"/>
                    <a:pt x="220" y="154"/>
                    <a:pt x="220" y="154"/>
                  </a:cubicBezTo>
                  <a:lnTo>
                    <a:pt x="172" y="8"/>
                  </a:lnTo>
                  <a:close/>
                </a:path>
              </a:pathLst>
            </a:custGeom>
            <a:solidFill>
              <a:srgbClr val="FFA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nvGrpSpPr>
            <p:cNvPr id="31" name="组合 30"/>
            <p:cNvGrpSpPr/>
            <p:nvPr/>
          </p:nvGrpSpPr>
          <p:grpSpPr>
            <a:xfrm>
              <a:off x="2306936" y="1477271"/>
              <a:ext cx="1000117" cy="742927"/>
              <a:chOff x="2645636" y="2159553"/>
              <a:chExt cx="1000117" cy="742927"/>
            </a:xfrm>
          </p:grpSpPr>
          <p:sp>
            <p:nvSpPr>
              <p:cNvPr id="32" name="文本框 31"/>
              <p:cNvSpPr txBox="1"/>
              <p:nvPr/>
            </p:nvSpPr>
            <p:spPr>
              <a:xfrm>
                <a:off x="2645636" y="2159553"/>
                <a:ext cx="1000117" cy="677107"/>
              </a:xfrm>
              <a:prstGeom prst="rect">
                <a:avLst/>
              </a:prstGeom>
              <a:noFill/>
            </p:spPr>
            <p:txBody>
              <a:bodyPr wrap="square" rtlCol="0">
                <a:spAutoFit/>
              </a:bodyPr>
              <a:lstStyle/>
              <a:p>
                <a:pPr algn="ctr"/>
                <a:r>
                  <a:rPr lang="en-US" altLang="zh-CN" sz="2700" dirty="0">
                    <a:solidFill>
                      <a:schemeClr val="bg1"/>
                    </a:solidFill>
                    <a:latin typeface="Impact" panose="020B0806030902050204" pitchFamily="34" charset="0"/>
                  </a:rPr>
                  <a:t>01</a:t>
                </a:r>
                <a:endParaRPr lang="zh-CN" altLang="en-US" sz="2700" dirty="0">
                  <a:solidFill>
                    <a:schemeClr val="bg1"/>
                  </a:solidFill>
                  <a:latin typeface="Impact" panose="020B0806030902050204" pitchFamily="34" charset="0"/>
                </a:endParaRPr>
              </a:p>
            </p:txBody>
          </p:sp>
          <p:sp>
            <p:nvSpPr>
              <p:cNvPr id="33" name="文本框 32"/>
              <p:cNvSpPr txBox="1"/>
              <p:nvPr/>
            </p:nvSpPr>
            <p:spPr>
              <a:xfrm>
                <a:off x="2813432" y="2610092"/>
                <a:ext cx="673100" cy="292388"/>
              </a:xfrm>
              <a:prstGeom prst="rect">
                <a:avLst/>
              </a:prstGeom>
              <a:noFill/>
            </p:spPr>
            <p:txBody>
              <a:bodyPr wrap="square" rtlCol="0">
                <a:spAutoFit/>
              </a:bodyPr>
              <a:lstStyle/>
              <a:p>
                <a:pPr algn="ctr"/>
                <a:r>
                  <a:rPr lang="en-US" altLang="zh-CN" sz="825" dirty="0">
                    <a:solidFill>
                      <a:schemeClr val="bg1"/>
                    </a:solidFill>
                    <a:latin typeface="LiHei Pro" panose="020B0500000000000000" pitchFamily="34" charset="-122"/>
                    <a:ea typeface="LiHei Pro" panose="020B0500000000000000" pitchFamily="34" charset="-122"/>
                  </a:rPr>
                  <a:t>OPTION</a:t>
                </a:r>
                <a:endParaRPr lang="zh-CN" altLang="en-US" sz="825" dirty="0">
                  <a:solidFill>
                    <a:schemeClr val="bg1"/>
                  </a:solidFill>
                  <a:latin typeface="LiHei Pro" panose="020B0500000000000000" pitchFamily="34" charset="-122"/>
                  <a:ea typeface="LiHei Pro" panose="020B0500000000000000" pitchFamily="34" charset="-122"/>
                </a:endParaRPr>
              </a:p>
            </p:txBody>
          </p:sp>
        </p:grpSp>
      </p:grpSp>
      <p:grpSp>
        <p:nvGrpSpPr>
          <p:cNvPr id="34" name="组合 33"/>
          <p:cNvGrpSpPr/>
          <p:nvPr/>
        </p:nvGrpSpPr>
        <p:grpSpPr>
          <a:xfrm>
            <a:off x="1096402" y="1856977"/>
            <a:ext cx="2006259" cy="579396"/>
            <a:chOff x="1461869" y="2285469"/>
            <a:chExt cx="2675012" cy="772528"/>
          </a:xfrm>
        </p:grpSpPr>
        <p:sp>
          <p:nvSpPr>
            <p:cNvPr id="35" name="Freeform 90"/>
            <p:cNvSpPr>
              <a:spLocks/>
            </p:cNvSpPr>
            <p:nvPr/>
          </p:nvSpPr>
          <p:spPr bwMode="auto">
            <a:xfrm>
              <a:off x="3374101" y="2285469"/>
              <a:ext cx="762780" cy="764892"/>
            </a:xfrm>
            <a:custGeom>
              <a:avLst/>
              <a:gdLst>
                <a:gd name="T0" fmla="*/ 144 w 152"/>
                <a:gd name="T1" fmla="*/ 153 h 153"/>
                <a:gd name="T2" fmla="*/ 152 w 152"/>
                <a:gd name="T3" fmla="*/ 90 h 153"/>
                <a:gd name="T4" fmla="*/ 135 w 152"/>
                <a:gd name="T5" fmla="*/ 0 h 153"/>
                <a:gd name="T6" fmla="*/ 0 w 152"/>
                <a:gd name="T7" fmla="*/ 0 h 153"/>
                <a:gd name="T8" fmla="*/ 0 w 152"/>
                <a:gd name="T9" fmla="*/ 153 h 153"/>
                <a:gd name="T10" fmla="*/ 144 w 152"/>
                <a:gd name="T11" fmla="*/ 153 h 153"/>
              </a:gdLst>
              <a:ahLst/>
              <a:cxnLst>
                <a:cxn ang="0">
                  <a:pos x="T0" y="T1"/>
                </a:cxn>
                <a:cxn ang="0">
                  <a:pos x="T2" y="T3"/>
                </a:cxn>
                <a:cxn ang="0">
                  <a:pos x="T4" y="T5"/>
                </a:cxn>
                <a:cxn ang="0">
                  <a:pos x="T6" y="T7"/>
                </a:cxn>
                <a:cxn ang="0">
                  <a:pos x="T8" y="T9"/>
                </a:cxn>
                <a:cxn ang="0">
                  <a:pos x="T10" y="T11"/>
                </a:cxn>
              </a:cxnLst>
              <a:rect l="0" t="0" r="r" b="b"/>
              <a:pathLst>
                <a:path w="152" h="153">
                  <a:moveTo>
                    <a:pt x="144" y="153"/>
                  </a:moveTo>
                  <a:cubicBezTo>
                    <a:pt x="149" y="133"/>
                    <a:pt x="152" y="112"/>
                    <a:pt x="152" y="90"/>
                  </a:cubicBezTo>
                  <a:cubicBezTo>
                    <a:pt x="152" y="58"/>
                    <a:pt x="146" y="28"/>
                    <a:pt x="135" y="0"/>
                  </a:cubicBezTo>
                  <a:cubicBezTo>
                    <a:pt x="0" y="0"/>
                    <a:pt x="0" y="0"/>
                    <a:pt x="0" y="0"/>
                  </a:cubicBezTo>
                  <a:cubicBezTo>
                    <a:pt x="0" y="153"/>
                    <a:pt x="0" y="153"/>
                    <a:pt x="0" y="153"/>
                  </a:cubicBezTo>
                  <a:lnTo>
                    <a:pt x="144" y="153"/>
                  </a:lnTo>
                  <a:close/>
                </a:path>
              </a:pathLst>
            </a:custGeom>
            <a:solidFill>
              <a:srgbClr val="01DE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6" name="Freeform 91"/>
            <p:cNvSpPr>
              <a:spLocks/>
            </p:cNvSpPr>
            <p:nvPr/>
          </p:nvSpPr>
          <p:spPr bwMode="auto">
            <a:xfrm>
              <a:off x="1461869" y="2285469"/>
              <a:ext cx="798700" cy="764892"/>
            </a:xfrm>
            <a:custGeom>
              <a:avLst/>
              <a:gdLst>
                <a:gd name="T0" fmla="*/ 17 w 159"/>
                <a:gd name="T1" fmla="*/ 0 h 153"/>
                <a:gd name="T2" fmla="*/ 0 w 159"/>
                <a:gd name="T3" fmla="*/ 90 h 153"/>
                <a:gd name="T4" fmla="*/ 8 w 159"/>
                <a:gd name="T5" fmla="*/ 153 h 153"/>
                <a:gd name="T6" fmla="*/ 159 w 159"/>
                <a:gd name="T7" fmla="*/ 153 h 153"/>
                <a:gd name="T8" fmla="*/ 159 w 159"/>
                <a:gd name="T9" fmla="*/ 0 h 153"/>
                <a:gd name="T10" fmla="*/ 17 w 159"/>
                <a:gd name="T11" fmla="*/ 0 h 153"/>
              </a:gdLst>
              <a:ahLst/>
              <a:cxnLst>
                <a:cxn ang="0">
                  <a:pos x="T0" y="T1"/>
                </a:cxn>
                <a:cxn ang="0">
                  <a:pos x="T2" y="T3"/>
                </a:cxn>
                <a:cxn ang="0">
                  <a:pos x="T4" y="T5"/>
                </a:cxn>
                <a:cxn ang="0">
                  <a:pos x="T6" y="T7"/>
                </a:cxn>
                <a:cxn ang="0">
                  <a:pos x="T8" y="T9"/>
                </a:cxn>
                <a:cxn ang="0">
                  <a:pos x="T10" y="T11"/>
                </a:cxn>
              </a:cxnLst>
              <a:rect l="0" t="0" r="r" b="b"/>
              <a:pathLst>
                <a:path w="159" h="153">
                  <a:moveTo>
                    <a:pt x="17" y="0"/>
                  </a:moveTo>
                  <a:cubicBezTo>
                    <a:pt x="6" y="28"/>
                    <a:pt x="0" y="58"/>
                    <a:pt x="0" y="90"/>
                  </a:cubicBezTo>
                  <a:cubicBezTo>
                    <a:pt x="0" y="112"/>
                    <a:pt x="3" y="133"/>
                    <a:pt x="8" y="153"/>
                  </a:cubicBezTo>
                  <a:cubicBezTo>
                    <a:pt x="159" y="153"/>
                    <a:pt x="159" y="153"/>
                    <a:pt x="159" y="153"/>
                  </a:cubicBezTo>
                  <a:cubicBezTo>
                    <a:pt x="159" y="0"/>
                    <a:pt x="159" y="0"/>
                    <a:pt x="159" y="0"/>
                  </a:cubicBezTo>
                  <a:lnTo>
                    <a:pt x="17" y="0"/>
                  </a:lnTo>
                  <a:close/>
                </a:path>
              </a:pathLst>
            </a:custGeom>
            <a:solidFill>
              <a:srgbClr val="0180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7" name="Rectangle 98"/>
            <p:cNvSpPr>
              <a:spLocks noChangeArrowheads="1"/>
            </p:cNvSpPr>
            <p:nvPr/>
          </p:nvSpPr>
          <p:spPr bwMode="auto">
            <a:xfrm>
              <a:off x="2260569" y="2285469"/>
              <a:ext cx="1113532" cy="764892"/>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nvGrpSpPr>
            <p:cNvPr id="38" name="组合 37"/>
            <p:cNvGrpSpPr/>
            <p:nvPr/>
          </p:nvGrpSpPr>
          <p:grpSpPr>
            <a:xfrm>
              <a:off x="2306936" y="2315070"/>
              <a:ext cx="1000117" cy="742927"/>
              <a:chOff x="2645636" y="2159553"/>
              <a:chExt cx="1000117" cy="742927"/>
            </a:xfrm>
          </p:grpSpPr>
          <p:sp>
            <p:nvSpPr>
              <p:cNvPr id="39" name="文本框 38"/>
              <p:cNvSpPr txBox="1"/>
              <p:nvPr/>
            </p:nvSpPr>
            <p:spPr>
              <a:xfrm>
                <a:off x="2645636" y="2159553"/>
                <a:ext cx="1000117" cy="677107"/>
              </a:xfrm>
              <a:prstGeom prst="rect">
                <a:avLst/>
              </a:prstGeom>
              <a:noFill/>
            </p:spPr>
            <p:txBody>
              <a:bodyPr wrap="square" rtlCol="0">
                <a:spAutoFit/>
              </a:bodyPr>
              <a:lstStyle/>
              <a:p>
                <a:pPr algn="ctr"/>
                <a:r>
                  <a:rPr lang="en-US" altLang="zh-CN" sz="2700" dirty="0">
                    <a:solidFill>
                      <a:schemeClr val="bg1"/>
                    </a:solidFill>
                    <a:latin typeface="Impact" panose="020B0806030902050204" pitchFamily="34" charset="0"/>
                  </a:rPr>
                  <a:t>02</a:t>
                </a:r>
                <a:endParaRPr lang="zh-CN" altLang="en-US" sz="2700" dirty="0">
                  <a:solidFill>
                    <a:schemeClr val="bg1"/>
                  </a:solidFill>
                  <a:latin typeface="Impact" panose="020B0806030902050204" pitchFamily="34" charset="0"/>
                </a:endParaRPr>
              </a:p>
            </p:txBody>
          </p:sp>
          <p:sp>
            <p:nvSpPr>
              <p:cNvPr id="40" name="文本框 39"/>
              <p:cNvSpPr txBox="1"/>
              <p:nvPr/>
            </p:nvSpPr>
            <p:spPr>
              <a:xfrm>
                <a:off x="2813432" y="2610092"/>
                <a:ext cx="673100" cy="292388"/>
              </a:xfrm>
              <a:prstGeom prst="rect">
                <a:avLst/>
              </a:prstGeom>
              <a:noFill/>
            </p:spPr>
            <p:txBody>
              <a:bodyPr wrap="square" rtlCol="0">
                <a:spAutoFit/>
              </a:bodyPr>
              <a:lstStyle/>
              <a:p>
                <a:pPr algn="ctr"/>
                <a:r>
                  <a:rPr lang="en-US" altLang="zh-CN" sz="825" dirty="0">
                    <a:solidFill>
                      <a:schemeClr val="bg1"/>
                    </a:solidFill>
                    <a:latin typeface="LiHei Pro" panose="020B0500000000000000" pitchFamily="34" charset="-122"/>
                    <a:ea typeface="LiHei Pro" panose="020B0500000000000000" pitchFamily="34" charset="-122"/>
                  </a:rPr>
                  <a:t>OPTION</a:t>
                </a:r>
                <a:endParaRPr lang="zh-CN" altLang="en-US" sz="825" dirty="0">
                  <a:solidFill>
                    <a:schemeClr val="bg1"/>
                  </a:solidFill>
                  <a:latin typeface="LiHei Pro" panose="020B0500000000000000" pitchFamily="34" charset="-122"/>
                  <a:ea typeface="LiHei Pro" panose="020B0500000000000000" pitchFamily="34" charset="-122"/>
                </a:endParaRPr>
              </a:p>
            </p:txBody>
          </p:sp>
        </p:grpSp>
      </p:grpSp>
      <p:grpSp>
        <p:nvGrpSpPr>
          <p:cNvPr id="41" name="组合 40"/>
          <p:cNvGrpSpPr/>
          <p:nvPr/>
        </p:nvGrpSpPr>
        <p:grpSpPr>
          <a:xfrm>
            <a:off x="1147123" y="2479775"/>
            <a:ext cx="1911140" cy="578583"/>
            <a:chOff x="1529496" y="3115864"/>
            <a:chExt cx="2548187" cy="771444"/>
          </a:xfrm>
        </p:grpSpPr>
        <p:sp>
          <p:nvSpPr>
            <p:cNvPr id="42" name="Freeform 97"/>
            <p:cNvSpPr>
              <a:spLocks/>
            </p:cNvSpPr>
            <p:nvPr/>
          </p:nvSpPr>
          <p:spPr bwMode="auto">
            <a:xfrm>
              <a:off x="1529496" y="3115864"/>
              <a:ext cx="908574" cy="767006"/>
            </a:xfrm>
            <a:custGeom>
              <a:avLst/>
              <a:gdLst>
                <a:gd name="T0" fmla="*/ 0 w 181"/>
                <a:gd name="T1" fmla="*/ 0 h 153"/>
                <a:gd name="T2" fmla="*/ 7 w 181"/>
                <a:gd name="T3" fmla="*/ 19 h 153"/>
                <a:gd name="T4" fmla="*/ 21 w 181"/>
                <a:gd name="T5" fmla="*/ 49 h 153"/>
                <a:gd name="T6" fmla="*/ 72 w 181"/>
                <a:gd name="T7" fmla="*/ 153 h 153"/>
                <a:gd name="T8" fmla="*/ 181 w 181"/>
                <a:gd name="T9" fmla="*/ 153 h 153"/>
                <a:gd name="T10" fmla="*/ 149 w 181"/>
                <a:gd name="T11" fmla="*/ 0 h 153"/>
                <a:gd name="T12" fmla="*/ 0 w 181"/>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81" h="153">
                  <a:moveTo>
                    <a:pt x="0" y="0"/>
                  </a:moveTo>
                  <a:cubicBezTo>
                    <a:pt x="2" y="7"/>
                    <a:pt x="4" y="13"/>
                    <a:pt x="7" y="19"/>
                  </a:cubicBezTo>
                  <a:cubicBezTo>
                    <a:pt x="11" y="30"/>
                    <a:pt x="16" y="40"/>
                    <a:pt x="21" y="49"/>
                  </a:cubicBezTo>
                  <a:cubicBezTo>
                    <a:pt x="34" y="76"/>
                    <a:pt x="55" y="118"/>
                    <a:pt x="72" y="153"/>
                  </a:cubicBezTo>
                  <a:cubicBezTo>
                    <a:pt x="181" y="153"/>
                    <a:pt x="181" y="153"/>
                    <a:pt x="181" y="153"/>
                  </a:cubicBezTo>
                  <a:cubicBezTo>
                    <a:pt x="149" y="0"/>
                    <a:pt x="149" y="0"/>
                    <a:pt x="149" y="0"/>
                  </a:cubicBezTo>
                  <a:lnTo>
                    <a:pt x="0" y="0"/>
                  </a:lnTo>
                  <a:close/>
                </a:path>
              </a:pathLst>
            </a:custGeom>
            <a:solidFill>
              <a:srgbClr val="E3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9" name="Freeform 104"/>
            <p:cNvSpPr>
              <a:spLocks/>
            </p:cNvSpPr>
            <p:nvPr/>
          </p:nvSpPr>
          <p:spPr bwMode="auto">
            <a:xfrm>
              <a:off x="2271134" y="3115864"/>
              <a:ext cx="1098741" cy="767006"/>
            </a:xfrm>
            <a:custGeom>
              <a:avLst/>
              <a:gdLst>
                <a:gd name="T0" fmla="*/ 76 w 520"/>
                <a:gd name="T1" fmla="*/ 363 h 363"/>
                <a:gd name="T2" fmla="*/ 444 w 520"/>
                <a:gd name="T3" fmla="*/ 363 h 363"/>
                <a:gd name="T4" fmla="*/ 520 w 520"/>
                <a:gd name="T5" fmla="*/ 0 h 363"/>
                <a:gd name="T6" fmla="*/ 0 w 520"/>
                <a:gd name="T7" fmla="*/ 0 h 363"/>
                <a:gd name="T8" fmla="*/ 76 w 520"/>
                <a:gd name="T9" fmla="*/ 363 h 363"/>
              </a:gdLst>
              <a:ahLst/>
              <a:cxnLst>
                <a:cxn ang="0">
                  <a:pos x="T0" y="T1"/>
                </a:cxn>
                <a:cxn ang="0">
                  <a:pos x="T2" y="T3"/>
                </a:cxn>
                <a:cxn ang="0">
                  <a:pos x="T4" y="T5"/>
                </a:cxn>
                <a:cxn ang="0">
                  <a:pos x="T6" y="T7"/>
                </a:cxn>
                <a:cxn ang="0">
                  <a:pos x="T8" y="T9"/>
                </a:cxn>
              </a:cxnLst>
              <a:rect l="0" t="0" r="r" b="b"/>
              <a:pathLst>
                <a:path w="520" h="363">
                  <a:moveTo>
                    <a:pt x="76" y="363"/>
                  </a:moveTo>
                  <a:lnTo>
                    <a:pt x="444" y="363"/>
                  </a:lnTo>
                  <a:lnTo>
                    <a:pt x="520" y="0"/>
                  </a:lnTo>
                  <a:lnTo>
                    <a:pt x="0" y="0"/>
                  </a:lnTo>
                  <a:lnTo>
                    <a:pt x="76" y="363"/>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0" name="Freeform 518"/>
            <p:cNvSpPr>
              <a:spLocks/>
            </p:cNvSpPr>
            <p:nvPr/>
          </p:nvSpPr>
          <p:spPr bwMode="auto">
            <a:xfrm>
              <a:off x="3198691" y="3117221"/>
              <a:ext cx="878992" cy="765650"/>
            </a:xfrm>
            <a:custGeom>
              <a:avLst/>
              <a:gdLst>
                <a:gd name="T0" fmla="*/ 101 w 173"/>
                <a:gd name="T1" fmla="*/ 153 h 153"/>
                <a:gd name="T2" fmla="*/ 152 w 173"/>
                <a:gd name="T3" fmla="*/ 49 h 153"/>
                <a:gd name="T4" fmla="*/ 166 w 173"/>
                <a:gd name="T5" fmla="*/ 19 h 153"/>
                <a:gd name="T6" fmla="*/ 173 w 173"/>
                <a:gd name="T7" fmla="*/ 0 h 153"/>
                <a:gd name="T8" fmla="*/ 32 w 173"/>
                <a:gd name="T9" fmla="*/ 0 h 153"/>
                <a:gd name="T10" fmla="*/ 0 w 173"/>
                <a:gd name="T11" fmla="*/ 153 h 153"/>
                <a:gd name="T12" fmla="*/ 101 w 173"/>
                <a:gd name="T13" fmla="*/ 153 h 153"/>
              </a:gdLst>
              <a:ahLst/>
              <a:cxnLst>
                <a:cxn ang="0">
                  <a:pos x="T0" y="T1"/>
                </a:cxn>
                <a:cxn ang="0">
                  <a:pos x="T2" y="T3"/>
                </a:cxn>
                <a:cxn ang="0">
                  <a:pos x="T4" y="T5"/>
                </a:cxn>
                <a:cxn ang="0">
                  <a:pos x="T6" y="T7"/>
                </a:cxn>
                <a:cxn ang="0">
                  <a:pos x="T8" y="T9"/>
                </a:cxn>
                <a:cxn ang="0">
                  <a:pos x="T10" y="T11"/>
                </a:cxn>
                <a:cxn ang="0">
                  <a:pos x="T12" y="T13"/>
                </a:cxn>
              </a:cxnLst>
              <a:rect l="0" t="0" r="r" b="b"/>
              <a:pathLst>
                <a:path w="173" h="153">
                  <a:moveTo>
                    <a:pt x="101" y="153"/>
                  </a:moveTo>
                  <a:cubicBezTo>
                    <a:pt x="119" y="118"/>
                    <a:pt x="139" y="76"/>
                    <a:pt x="152" y="49"/>
                  </a:cubicBezTo>
                  <a:cubicBezTo>
                    <a:pt x="157" y="40"/>
                    <a:pt x="162" y="30"/>
                    <a:pt x="166" y="19"/>
                  </a:cubicBezTo>
                  <a:cubicBezTo>
                    <a:pt x="169" y="13"/>
                    <a:pt x="171" y="7"/>
                    <a:pt x="173" y="0"/>
                  </a:cubicBezTo>
                  <a:cubicBezTo>
                    <a:pt x="32" y="0"/>
                    <a:pt x="32" y="0"/>
                    <a:pt x="32" y="0"/>
                  </a:cubicBezTo>
                  <a:cubicBezTo>
                    <a:pt x="0" y="153"/>
                    <a:pt x="0" y="153"/>
                    <a:pt x="0" y="153"/>
                  </a:cubicBezTo>
                  <a:lnTo>
                    <a:pt x="101" y="153"/>
                  </a:lnTo>
                  <a:close/>
                </a:path>
              </a:pathLst>
            </a:custGeom>
            <a:solidFill>
              <a:srgbClr val="F0A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nvGrpSpPr>
            <p:cNvPr id="51" name="组合 50"/>
            <p:cNvGrpSpPr/>
            <p:nvPr/>
          </p:nvGrpSpPr>
          <p:grpSpPr>
            <a:xfrm>
              <a:off x="2306936" y="3144382"/>
              <a:ext cx="1000117" cy="742926"/>
              <a:chOff x="2645636" y="2159553"/>
              <a:chExt cx="1000117" cy="742926"/>
            </a:xfrm>
          </p:grpSpPr>
          <p:sp>
            <p:nvSpPr>
              <p:cNvPr id="52" name="文本框 51"/>
              <p:cNvSpPr txBox="1"/>
              <p:nvPr/>
            </p:nvSpPr>
            <p:spPr>
              <a:xfrm>
                <a:off x="2645636" y="2159553"/>
                <a:ext cx="1000117" cy="677109"/>
              </a:xfrm>
              <a:prstGeom prst="rect">
                <a:avLst/>
              </a:prstGeom>
              <a:noFill/>
            </p:spPr>
            <p:txBody>
              <a:bodyPr wrap="square" rtlCol="0">
                <a:spAutoFit/>
              </a:bodyPr>
              <a:lstStyle/>
              <a:p>
                <a:pPr algn="ctr"/>
                <a:r>
                  <a:rPr lang="en-US" altLang="zh-CN" sz="2700" dirty="0">
                    <a:solidFill>
                      <a:schemeClr val="bg1"/>
                    </a:solidFill>
                    <a:latin typeface="Impact" panose="020B0806030902050204" pitchFamily="34" charset="0"/>
                  </a:rPr>
                  <a:t>03</a:t>
                </a:r>
                <a:endParaRPr lang="zh-CN" altLang="en-US" sz="2700" dirty="0">
                  <a:solidFill>
                    <a:schemeClr val="bg1"/>
                  </a:solidFill>
                  <a:latin typeface="Impact" panose="020B0806030902050204" pitchFamily="34" charset="0"/>
                </a:endParaRPr>
              </a:p>
            </p:txBody>
          </p:sp>
          <p:sp>
            <p:nvSpPr>
              <p:cNvPr id="53" name="文本框 52"/>
              <p:cNvSpPr txBox="1"/>
              <p:nvPr/>
            </p:nvSpPr>
            <p:spPr>
              <a:xfrm>
                <a:off x="2813432" y="2610091"/>
                <a:ext cx="673100" cy="292388"/>
              </a:xfrm>
              <a:prstGeom prst="rect">
                <a:avLst/>
              </a:prstGeom>
              <a:noFill/>
            </p:spPr>
            <p:txBody>
              <a:bodyPr wrap="square" rtlCol="0">
                <a:spAutoFit/>
              </a:bodyPr>
              <a:lstStyle/>
              <a:p>
                <a:pPr algn="ctr"/>
                <a:r>
                  <a:rPr lang="en-US" altLang="zh-CN" sz="825" dirty="0">
                    <a:solidFill>
                      <a:schemeClr val="bg1"/>
                    </a:solidFill>
                    <a:latin typeface="LiHei Pro" panose="020B0500000000000000" pitchFamily="34" charset="-122"/>
                    <a:ea typeface="LiHei Pro" panose="020B0500000000000000" pitchFamily="34" charset="-122"/>
                  </a:rPr>
                  <a:t>OPTION</a:t>
                </a:r>
                <a:endParaRPr lang="zh-CN" altLang="en-US" sz="825" dirty="0">
                  <a:solidFill>
                    <a:schemeClr val="bg1"/>
                  </a:solidFill>
                  <a:latin typeface="LiHei Pro" panose="020B0500000000000000" pitchFamily="34" charset="-122"/>
                  <a:ea typeface="LiHei Pro" panose="020B0500000000000000" pitchFamily="34" charset="-122"/>
                </a:endParaRPr>
              </a:p>
            </p:txBody>
          </p:sp>
        </p:grpSp>
      </p:grpSp>
      <p:grpSp>
        <p:nvGrpSpPr>
          <p:cNvPr id="54" name="组合 53"/>
          <p:cNvGrpSpPr/>
          <p:nvPr/>
        </p:nvGrpSpPr>
        <p:grpSpPr>
          <a:xfrm>
            <a:off x="1440295" y="3107322"/>
            <a:ext cx="1318473" cy="638643"/>
            <a:chOff x="1920393" y="3952596"/>
            <a:chExt cx="1757964" cy="851524"/>
          </a:xfrm>
        </p:grpSpPr>
        <p:sp>
          <p:nvSpPr>
            <p:cNvPr id="55" name="Freeform 94"/>
            <p:cNvSpPr>
              <a:spLocks/>
            </p:cNvSpPr>
            <p:nvPr/>
          </p:nvSpPr>
          <p:spPr bwMode="auto">
            <a:xfrm>
              <a:off x="3126873" y="3952596"/>
              <a:ext cx="551484" cy="851524"/>
            </a:xfrm>
            <a:custGeom>
              <a:avLst/>
              <a:gdLst>
                <a:gd name="T0" fmla="*/ 1 w 110"/>
                <a:gd name="T1" fmla="*/ 170 h 170"/>
                <a:gd name="T2" fmla="*/ 36 w 110"/>
                <a:gd name="T3" fmla="*/ 170 h 170"/>
                <a:gd name="T4" fmla="*/ 77 w 110"/>
                <a:gd name="T5" fmla="*/ 131 h 170"/>
                <a:gd name="T6" fmla="*/ 84 w 110"/>
                <a:gd name="T7" fmla="*/ 78 h 170"/>
                <a:gd name="T8" fmla="*/ 98 w 110"/>
                <a:gd name="T9" fmla="*/ 23 h 170"/>
                <a:gd name="T10" fmla="*/ 110 w 110"/>
                <a:gd name="T11" fmla="*/ 0 h 170"/>
                <a:gd name="T12" fmla="*/ 13 w 110"/>
                <a:gd name="T13" fmla="*/ 0 h 170"/>
                <a:gd name="T14" fmla="*/ 0 w 110"/>
                <a:gd name="T15" fmla="*/ 157 h 170"/>
                <a:gd name="T16" fmla="*/ 1 w 110"/>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70">
                  <a:moveTo>
                    <a:pt x="1" y="170"/>
                  </a:moveTo>
                  <a:cubicBezTo>
                    <a:pt x="36" y="170"/>
                    <a:pt x="36" y="170"/>
                    <a:pt x="36" y="170"/>
                  </a:cubicBezTo>
                  <a:cubicBezTo>
                    <a:pt x="62" y="156"/>
                    <a:pt x="73" y="138"/>
                    <a:pt x="77" y="131"/>
                  </a:cubicBezTo>
                  <a:cubicBezTo>
                    <a:pt x="83" y="118"/>
                    <a:pt x="84" y="94"/>
                    <a:pt x="84" y="78"/>
                  </a:cubicBezTo>
                  <a:cubicBezTo>
                    <a:pt x="84" y="63"/>
                    <a:pt x="98" y="23"/>
                    <a:pt x="98" y="23"/>
                  </a:cubicBezTo>
                  <a:cubicBezTo>
                    <a:pt x="102" y="16"/>
                    <a:pt x="106" y="8"/>
                    <a:pt x="110" y="0"/>
                  </a:cubicBezTo>
                  <a:cubicBezTo>
                    <a:pt x="13" y="0"/>
                    <a:pt x="13" y="0"/>
                    <a:pt x="13" y="0"/>
                  </a:cubicBezTo>
                  <a:cubicBezTo>
                    <a:pt x="0" y="157"/>
                    <a:pt x="0" y="157"/>
                    <a:pt x="0" y="157"/>
                  </a:cubicBezTo>
                  <a:cubicBezTo>
                    <a:pt x="1" y="170"/>
                    <a:pt x="1" y="170"/>
                    <a:pt x="1" y="170"/>
                  </a:cubicBezTo>
                </a:path>
              </a:pathLst>
            </a:custGeom>
            <a:solidFill>
              <a:srgbClr val="00E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6" name="Freeform 95"/>
            <p:cNvSpPr>
              <a:spLocks/>
            </p:cNvSpPr>
            <p:nvPr/>
          </p:nvSpPr>
          <p:spPr bwMode="auto">
            <a:xfrm>
              <a:off x="1920393" y="3952596"/>
              <a:ext cx="587404" cy="851524"/>
            </a:xfrm>
            <a:custGeom>
              <a:avLst/>
              <a:gdLst>
                <a:gd name="T0" fmla="*/ 104 w 117"/>
                <a:gd name="T1" fmla="*/ 0 h 170"/>
                <a:gd name="T2" fmla="*/ 0 w 117"/>
                <a:gd name="T3" fmla="*/ 0 h 170"/>
                <a:gd name="T4" fmla="*/ 12 w 117"/>
                <a:gd name="T5" fmla="*/ 23 h 170"/>
                <a:gd name="T6" fmla="*/ 26 w 117"/>
                <a:gd name="T7" fmla="*/ 78 h 170"/>
                <a:gd name="T8" fmla="*/ 33 w 117"/>
                <a:gd name="T9" fmla="*/ 131 h 170"/>
                <a:gd name="T10" fmla="*/ 74 w 117"/>
                <a:gd name="T11" fmla="*/ 170 h 170"/>
                <a:gd name="T12" fmla="*/ 117 w 117"/>
                <a:gd name="T13" fmla="*/ 170 h 170"/>
                <a:gd name="T14" fmla="*/ 117 w 117"/>
                <a:gd name="T15" fmla="*/ 157 h 170"/>
                <a:gd name="T16" fmla="*/ 104 w 117"/>
                <a:gd name="T1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70">
                  <a:moveTo>
                    <a:pt x="104" y="0"/>
                  </a:moveTo>
                  <a:cubicBezTo>
                    <a:pt x="0" y="0"/>
                    <a:pt x="0" y="0"/>
                    <a:pt x="0" y="0"/>
                  </a:cubicBezTo>
                  <a:cubicBezTo>
                    <a:pt x="4" y="8"/>
                    <a:pt x="8" y="16"/>
                    <a:pt x="12" y="23"/>
                  </a:cubicBezTo>
                  <a:cubicBezTo>
                    <a:pt x="12" y="23"/>
                    <a:pt x="26" y="63"/>
                    <a:pt x="26" y="78"/>
                  </a:cubicBezTo>
                  <a:cubicBezTo>
                    <a:pt x="26" y="94"/>
                    <a:pt x="27" y="118"/>
                    <a:pt x="33" y="131"/>
                  </a:cubicBezTo>
                  <a:cubicBezTo>
                    <a:pt x="37" y="138"/>
                    <a:pt x="49" y="156"/>
                    <a:pt x="74" y="170"/>
                  </a:cubicBezTo>
                  <a:cubicBezTo>
                    <a:pt x="117" y="170"/>
                    <a:pt x="117" y="170"/>
                    <a:pt x="117" y="170"/>
                  </a:cubicBezTo>
                  <a:cubicBezTo>
                    <a:pt x="117" y="157"/>
                    <a:pt x="117" y="157"/>
                    <a:pt x="117" y="157"/>
                  </a:cubicBezTo>
                  <a:cubicBezTo>
                    <a:pt x="104" y="0"/>
                    <a:pt x="104" y="0"/>
                    <a:pt x="104" y="0"/>
                  </a:cubicBezTo>
                </a:path>
              </a:pathLst>
            </a:custGeom>
            <a:solidFill>
              <a:srgbClr val="008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7" name="Freeform 100"/>
            <p:cNvSpPr>
              <a:spLocks/>
            </p:cNvSpPr>
            <p:nvPr/>
          </p:nvSpPr>
          <p:spPr bwMode="auto">
            <a:xfrm>
              <a:off x="2435945" y="3952596"/>
              <a:ext cx="762780" cy="851524"/>
            </a:xfrm>
            <a:custGeom>
              <a:avLst/>
              <a:gdLst>
                <a:gd name="T0" fmla="*/ 361 w 361"/>
                <a:gd name="T1" fmla="*/ 0 h 403"/>
                <a:gd name="T2" fmla="*/ 0 w 361"/>
                <a:gd name="T3" fmla="*/ 0 h 403"/>
                <a:gd name="T4" fmla="*/ 0 w 361"/>
                <a:gd name="T5" fmla="*/ 0 h 403"/>
                <a:gd name="T6" fmla="*/ 31 w 361"/>
                <a:gd name="T7" fmla="*/ 372 h 403"/>
                <a:gd name="T8" fmla="*/ 31 w 361"/>
                <a:gd name="T9" fmla="*/ 403 h 403"/>
                <a:gd name="T10" fmla="*/ 173 w 361"/>
                <a:gd name="T11" fmla="*/ 403 h 403"/>
                <a:gd name="T12" fmla="*/ 333 w 361"/>
                <a:gd name="T13" fmla="*/ 403 h 403"/>
                <a:gd name="T14" fmla="*/ 330 w 361"/>
                <a:gd name="T15" fmla="*/ 372 h 403"/>
                <a:gd name="T16" fmla="*/ 361 w 361"/>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403">
                  <a:moveTo>
                    <a:pt x="361" y="0"/>
                  </a:moveTo>
                  <a:lnTo>
                    <a:pt x="0" y="0"/>
                  </a:lnTo>
                  <a:lnTo>
                    <a:pt x="0" y="0"/>
                  </a:lnTo>
                  <a:lnTo>
                    <a:pt x="31" y="372"/>
                  </a:lnTo>
                  <a:lnTo>
                    <a:pt x="31" y="403"/>
                  </a:lnTo>
                  <a:lnTo>
                    <a:pt x="173" y="403"/>
                  </a:lnTo>
                  <a:lnTo>
                    <a:pt x="333" y="403"/>
                  </a:lnTo>
                  <a:lnTo>
                    <a:pt x="330" y="372"/>
                  </a:lnTo>
                  <a:lnTo>
                    <a:pt x="361" y="0"/>
                  </a:lnTo>
                  <a:close/>
                </a:path>
              </a:pathLst>
            </a:custGeom>
            <a:solidFill>
              <a:srgbClr val="00AF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8" name="Freeform 101"/>
            <p:cNvSpPr>
              <a:spLocks/>
            </p:cNvSpPr>
            <p:nvPr/>
          </p:nvSpPr>
          <p:spPr bwMode="auto">
            <a:xfrm>
              <a:off x="2435945" y="3952596"/>
              <a:ext cx="762780" cy="851524"/>
            </a:xfrm>
            <a:custGeom>
              <a:avLst/>
              <a:gdLst>
                <a:gd name="T0" fmla="*/ 361 w 361"/>
                <a:gd name="T1" fmla="*/ 0 h 403"/>
                <a:gd name="T2" fmla="*/ 0 w 361"/>
                <a:gd name="T3" fmla="*/ 0 h 403"/>
                <a:gd name="T4" fmla="*/ 0 w 361"/>
                <a:gd name="T5" fmla="*/ 0 h 403"/>
                <a:gd name="T6" fmla="*/ 31 w 361"/>
                <a:gd name="T7" fmla="*/ 372 h 403"/>
                <a:gd name="T8" fmla="*/ 31 w 361"/>
                <a:gd name="T9" fmla="*/ 403 h 403"/>
                <a:gd name="T10" fmla="*/ 173 w 361"/>
                <a:gd name="T11" fmla="*/ 403 h 403"/>
                <a:gd name="T12" fmla="*/ 333 w 361"/>
                <a:gd name="T13" fmla="*/ 403 h 403"/>
                <a:gd name="T14" fmla="*/ 330 w 361"/>
                <a:gd name="T15" fmla="*/ 372 h 403"/>
                <a:gd name="T16" fmla="*/ 361 w 361"/>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403">
                  <a:moveTo>
                    <a:pt x="361" y="0"/>
                  </a:moveTo>
                  <a:lnTo>
                    <a:pt x="0" y="0"/>
                  </a:lnTo>
                  <a:lnTo>
                    <a:pt x="0" y="0"/>
                  </a:lnTo>
                  <a:lnTo>
                    <a:pt x="31" y="372"/>
                  </a:lnTo>
                  <a:lnTo>
                    <a:pt x="31" y="403"/>
                  </a:lnTo>
                  <a:lnTo>
                    <a:pt x="173" y="403"/>
                  </a:lnTo>
                  <a:lnTo>
                    <a:pt x="333" y="403"/>
                  </a:lnTo>
                  <a:lnTo>
                    <a:pt x="330" y="372"/>
                  </a:lnTo>
                  <a:lnTo>
                    <a:pt x="3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9" name="Freeform 102"/>
            <p:cNvSpPr>
              <a:spLocks/>
            </p:cNvSpPr>
            <p:nvPr/>
          </p:nvSpPr>
          <p:spPr bwMode="auto">
            <a:xfrm>
              <a:off x="2435945" y="3952596"/>
              <a:ext cx="65503" cy="786022"/>
            </a:xfrm>
            <a:custGeom>
              <a:avLst/>
              <a:gdLst>
                <a:gd name="T0" fmla="*/ 0 w 31"/>
                <a:gd name="T1" fmla="*/ 0 h 372"/>
                <a:gd name="T2" fmla="*/ 0 w 31"/>
                <a:gd name="T3" fmla="*/ 0 h 372"/>
                <a:gd name="T4" fmla="*/ 31 w 31"/>
                <a:gd name="T5" fmla="*/ 372 h 372"/>
                <a:gd name="T6" fmla="*/ 0 w 31"/>
                <a:gd name="T7" fmla="*/ 0 h 372"/>
              </a:gdLst>
              <a:ahLst/>
              <a:cxnLst>
                <a:cxn ang="0">
                  <a:pos x="T0" y="T1"/>
                </a:cxn>
                <a:cxn ang="0">
                  <a:pos x="T2" y="T3"/>
                </a:cxn>
                <a:cxn ang="0">
                  <a:pos x="T4" y="T5"/>
                </a:cxn>
                <a:cxn ang="0">
                  <a:pos x="T6" y="T7"/>
                </a:cxn>
              </a:cxnLst>
              <a:rect l="0" t="0" r="r" b="b"/>
              <a:pathLst>
                <a:path w="31" h="372">
                  <a:moveTo>
                    <a:pt x="0" y="0"/>
                  </a:moveTo>
                  <a:lnTo>
                    <a:pt x="0" y="0"/>
                  </a:lnTo>
                  <a:lnTo>
                    <a:pt x="31" y="372"/>
                  </a:lnTo>
                  <a:lnTo>
                    <a:pt x="0" y="0"/>
                  </a:lnTo>
                  <a:close/>
                </a:path>
              </a:pathLst>
            </a:custGeom>
            <a:solidFill>
              <a:srgbClr val="153B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0" name="Freeform 103"/>
            <p:cNvSpPr>
              <a:spLocks/>
            </p:cNvSpPr>
            <p:nvPr/>
          </p:nvSpPr>
          <p:spPr bwMode="auto">
            <a:xfrm>
              <a:off x="2435945" y="3952596"/>
              <a:ext cx="65503" cy="786022"/>
            </a:xfrm>
            <a:custGeom>
              <a:avLst/>
              <a:gdLst>
                <a:gd name="T0" fmla="*/ 0 w 31"/>
                <a:gd name="T1" fmla="*/ 0 h 372"/>
                <a:gd name="T2" fmla="*/ 0 w 31"/>
                <a:gd name="T3" fmla="*/ 0 h 372"/>
                <a:gd name="T4" fmla="*/ 31 w 31"/>
                <a:gd name="T5" fmla="*/ 372 h 372"/>
                <a:gd name="T6" fmla="*/ 0 w 31"/>
                <a:gd name="T7" fmla="*/ 0 h 372"/>
              </a:gdLst>
              <a:ahLst/>
              <a:cxnLst>
                <a:cxn ang="0">
                  <a:pos x="T0" y="T1"/>
                </a:cxn>
                <a:cxn ang="0">
                  <a:pos x="T2" y="T3"/>
                </a:cxn>
                <a:cxn ang="0">
                  <a:pos x="T4" y="T5"/>
                </a:cxn>
                <a:cxn ang="0">
                  <a:pos x="T6" y="T7"/>
                </a:cxn>
              </a:cxnLst>
              <a:rect l="0" t="0" r="r" b="b"/>
              <a:pathLst>
                <a:path w="31" h="372">
                  <a:moveTo>
                    <a:pt x="0" y="0"/>
                  </a:moveTo>
                  <a:lnTo>
                    <a:pt x="0" y="0"/>
                  </a:lnTo>
                  <a:lnTo>
                    <a:pt x="31" y="3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nvGrpSpPr>
            <p:cNvPr id="61" name="组合 60"/>
            <p:cNvGrpSpPr/>
            <p:nvPr/>
          </p:nvGrpSpPr>
          <p:grpSpPr>
            <a:xfrm>
              <a:off x="2306936" y="3990024"/>
              <a:ext cx="1000117" cy="742927"/>
              <a:chOff x="2645636" y="2159553"/>
              <a:chExt cx="1000117" cy="742927"/>
            </a:xfrm>
          </p:grpSpPr>
          <p:sp>
            <p:nvSpPr>
              <p:cNvPr id="62" name="文本框 61"/>
              <p:cNvSpPr txBox="1"/>
              <p:nvPr/>
            </p:nvSpPr>
            <p:spPr>
              <a:xfrm>
                <a:off x="2645636" y="2159553"/>
                <a:ext cx="1000117" cy="677107"/>
              </a:xfrm>
              <a:prstGeom prst="rect">
                <a:avLst/>
              </a:prstGeom>
              <a:noFill/>
            </p:spPr>
            <p:txBody>
              <a:bodyPr wrap="square" rtlCol="0">
                <a:spAutoFit/>
              </a:bodyPr>
              <a:lstStyle/>
              <a:p>
                <a:pPr algn="ctr"/>
                <a:r>
                  <a:rPr lang="en-US" altLang="zh-CN" sz="2700" dirty="0">
                    <a:solidFill>
                      <a:schemeClr val="bg1"/>
                    </a:solidFill>
                    <a:latin typeface="Impact" panose="020B0806030902050204" pitchFamily="34" charset="0"/>
                  </a:rPr>
                  <a:t>04</a:t>
                </a:r>
                <a:endParaRPr lang="zh-CN" altLang="en-US" sz="2700" dirty="0">
                  <a:solidFill>
                    <a:schemeClr val="bg1"/>
                  </a:solidFill>
                  <a:latin typeface="Impact" panose="020B0806030902050204" pitchFamily="34" charset="0"/>
                </a:endParaRPr>
              </a:p>
            </p:txBody>
          </p:sp>
          <p:sp>
            <p:nvSpPr>
              <p:cNvPr id="63" name="文本框 62"/>
              <p:cNvSpPr txBox="1"/>
              <p:nvPr/>
            </p:nvSpPr>
            <p:spPr>
              <a:xfrm>
                <a:off x="2813432" y="2610092"/>
                <a:ext cx="673100" cy="292388"/>
              </a:xfrm>
              <a:prstGeom prst="rect">
                <a:avLst/>
              </a:prstGeom>
              <a:noFill/>
            </p:spPr>
            <p:txBody>
              <a:bodyPr wrap="square" rtlCol="0">
                <a:spAutoFit/>
              </a:bodyPr>
              <a:lstStyle/>
              <a:p>
                <a:pPr algn="ctr"/>
                <a:r>
                  <a:rPr lang="en-US" altLang="zh-CN" sz="825" dirty="0">
                    <a:solidFill>
                      <a:schemeClr val="bg1"/>
                    </a:solidFill>
                    <a:latin typeface="LiHei Pro" panose="020B0500000000000000" pitchFamily="34" charset="-122"/>
                    <a:ea typeface="LiHei Pro" panose="020B0500000000000000" pitchFamily="34" charset="-122"/>
                  </a:rPr>
                  <a:t>OPTION</a:t>
                </a:r>
                <a:endParaRPr lang="zh-CN" altLang="en-US" sz="825" dirty="0">
                  <a:solidFill>
                    <a:schemeClr val="bg1"/>
                  </a:solidFill>
                  <a:latin typeface="LiHei Pro" panose="020B0500000000000000" pitchFamily="34" charset="-122"/>
                  <a:ea typeface="LiHei Pro" panose="020B0500000000000000" pitchFamily="34" charset="-122"/>
                </a:endParaRPr>
              </a:p>
            </p:txBody>
          </p:sp>
        </p:grpSp>
      </p:grpSp>
      <p:grpSp>
        <p:nvGrpSpPr>
          <p:cNvPr id="64" name="组合 63"/>
          <p:cNvGrpSpPr/>
          <p:nvPr/>
        </p:nvGrpSpPr>
        <p:grpSpPr>
          <a:xfrm>
            <a:off x="5646057" y="1314656"/>
            <a:ext cx="1658248" cy="686442"/>
            <a:chOff x="3040856" y="3532285"/>
            <a:chExt cx="2210997" cy="915256"/>
          </a:xfrm>
        </p:grpSpPr>
        <p:sp>
          <p:nvSpPr>
            <p:cNvPr id="65" name="文本框 64"/>
            <p:cNvSpPr txBox="1"/>
            <p:nvPr/>
          </p:nvSpPr>
          <p:spPr>
            <a:xfrm>
              <a:off x="3040856" y="3532285"/>
              <a:ext cx="1780466" cy="430886"/>
            </a:xfrm>
            <a:prstGeom prst="rect">
              <a:avLst/>
            </a:prstGeom>
            <a:noFill/>
          </p:spPr>
          <p:txBody>
            <a:bodyPr wrap="square" rtlCol="0">
              <a:spAutoFit/>
            </a:bodyPr>
            <a:lstStyle/>
            <a:p>
              <a:r>
                <a:rPr lang="zh-CN" altLang="en-US" sz="1500" dirty="0">
                  <a:solidFill>
                    <a:srgbClr val="FFB850"/>
                  </a:solidFill>
                  <a:latin typeface="时尚中黑简体" panose="01010104010101010101" pitchFamily="2" charset="-122"/>
                  <a:ea typeface="时尚中黑简体" panose="01010104010101010101" pitchFamily="2" charset="-122"/>
                </a:rPr>
                <a:t>在此添加标题</a:t>
              </a:r>
            </a:p>
          </p:txBody>
        </p:sp>
        <p:sp>
          <p:nvSpPr>
            <p:cNvPr id="66" name="文本框 65"/>
            <p:cNvSpPr txBox="1"/>
            <p:nvPr/>
          </p:nvSpPr>
          <p:spPr>
            <a:xfrm>
              <a:off x="3059192" y="3816600"/>
              <a:ext cx="2192661" cy="630941"/>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67" name="组合 66"/>
          <p:cNvGrpSpPr/>
          <p:nvPr/>
        </p:nvGrpSpPr>
        <p:grpSpPr>
          <a:xfrm>
            <a:off x="5646057" y="2052646"/>
            <a:ext cx="1658248" cy="686442"/>
            <a:chOff x="3040856" y="3532285"/>
            <a:chExt cx="2210997" cy="915256"/>
          </a:xfrm>
        </p:grpSpPr>
        <p:sp>
          <p:nvSpPr>
            <p:cNvPr id="68" name="文本框 67"/>
            <p:cNvSpPr txBox="1"/>
            <p:nvPr/>
          </p:nvSpPr>
          <p:spPr>
            <a:xfrm>
              <a:off x="3040856" y="3532285"/>
              <a:ext cx="1780466" cy="430886"/>
            </a:xfrm>
            <a:prstGeom prst="rect">
              <a:avLst/>
            </a:prstGeom>
            <a:noFill/>
          </p:spPr>
          <p:txBody>
            <a:bodyPr wrap="square" rtlCol="0">
              <a:spAutoFit/>
            </a:bodyPr>
            <a:lstStyle/>
            <a:p>
              <a:r>
                <a:rPr lang="zh-CN" altLang="en-US" sz="1500" dirty="0">
                  <a:solidFill>
                    <a:srgbClr val="01ACBE"/>
                  </a:solidFill>
                  <a:latin typeface="时尚中黑简体" panose="01010104010101010101" pitchFamily="2" charset="-122"/>
                  <a:ea typeface="时尚中黑简体" panose="01010104010101010101" pitchFamily="2" charset="-122"/>
                </a:rPr>
                <a:t>在此添加标题</a:t>
              </a:r>
            </a:p>
          </p:txBody>
        </p:sp>
        <p:sp>
          <p:nvSpPr>
            <p:cNvPr id="69" name="文本框 68"/>
            <p:cNvSpPr txBox="1"/>
            <p:nvPr/>
          </p:nvSpPr>
          <p:spPr>
            <a:xfrm>
              <a:off x="3059192" y="3816600"/>
              <a:ext cx="2192661" cy="630941"/>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70" name="组合 69"/>
          <p:cNvGrpSpPr/>
          <p:nvPr/>
        </p:nvGrpSpPr>
        <p:grpSpPr>
          <a:xfrm>
            <a:off x="5646057" y="2724276"/>
            <a:ext cx="1658248" cy="686442"/>
            <a:chOff x="3040856" y="3532285"/>
            <a:chExt cx="2210997" cy="915256"/>
          </a:xfrm>
        </p:grpSpPr>
        <p:sp>
          <p:nvSpPr>
            <p:cNvPr id="71" name="文本框 70"/>
            <p:cNvSpPr txBox="1"/>
            <p:nvPr/>
          </p:nvSpPr>
          <p:spPr>
            <a:xfrm>
              <a:off x="3040856" y="3532285"/>
              <a:ext cx="1780466" cy="430886"/>
            </a:xfrm>
            <a:prstGeom prst="rect">
              <a:avLst/>
            </a:prstGeom>
            <a:noFill/>
          </p:spPr>
          <p:txBody>
            <a:bodyPr wrap="square" rtlCol="0">
              <a:spAutoFit/>
            </a:bodyPr>
            <a:lstStyle/>
            <a:p>
              <a:r>
                <a:rPr lang="zh-CN" altLang="en-US" sz="1500" dirty="0">
                  <a:solidFill>
                    <a:srgbClr val="E87071"/>
                  </a:solidFill>
                  <a:latin typeface="时尚中黑简体" panose="01010104010101010101" pitchFamily="2" charset="-122"/>
                  <a:ea typeface="时尚中黑简体" panose="01010104010101010101" pitchFamily="2" charset="-122"/>
                </a:rPr>
                <a:t>在此添加标题</a:t>
              </a:r>
            </a:p>
          </p:txBody>
        </p:sp>
        <p:sp>
          <p:nvSpPr>
            <p:cNvPr id="72" name="文本框 71"/>
            <p:cNvSpPr txBox="1"/>
            <p:nvPr/>
          </p:nvSpPr>
          <p:spPr>
            <a:xfrm>
              <a:off x="3059192" y="3816600"/>
              <a:ext cx="2192661" cy="630941"/>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73" name="组合 72"/>
          <p:cNvGrpSpPr/>
          <p:nvPr/>
        </p:nvGrpSpPr>
        <p:grpSpPr>
          <a:xfrm>
            <a:off x="5646057" y="3443670"/>
            <a:ext cx="1658248" cy="686442"/>
            <a:chOff x="3040856" y="3532285"/>
            <a:chExt cx="2210997" cy="915256"/>
          </a:xfrm>
        </p:grpSpPr>
        <p:sp>
          <p:nvSpPr>
            <p:cNvPr id="74" name="文本框 73"/>
            <p:cNvSpPr txBox="1"/>
            <p:nvPr/>
          </p:nvSpPr>
          <p:spPr>
            <a:xfrm>
              <a:off x="3040856" y="3532285"/>
              <a:ext cx="1780466" cy="430886"/>
            </a:xfrm>
            <a:prstGeom prst="rect">
              <a:avLst/>
            </a:prstGeom>
            <a:noFill/>
          </p:spPr>
          <p:txBody>
            <a:bodyPr wrap="square" rtlCol="0">
              <a:spAutoFit/>
            </a:bodyPr>
            <a:lstStyle/>
            <a:p>
              <a:r>
                <a:rPr lang="zh-CN" altLang="en-US" sz="1500" dirty="0">
                  <a:solidFill>
                    <a:srgbClr val="00AF92"/>
                  </a:solidFill>
                  <a:latin typeface="时尚中黑简体" panose="01010104010101010101" pitchFamily="2" charset="-122"/>
                  <a:ea typeface="时尚中黑简体" panose="01010104010101010101" pitchFamily="2" charset="-122"/>
                </a:rPr>
                <a:t>在此添加标题</a:t>
              </a:r>
            </a:p>
          </p:txBody>
        </p:sp>
        <p:sp>
          <p:nvSpPr>
            <p:cNvPr id="75" name="文本框 74"/>
            <p:cNvSpPr txBox="1"/>
            <p:nvPr/>
          </p:nvSpPr>
          <p:spPr>
            <a:xfrm>
              <a:off x="3059192" y="3816600"/>
              <a:ext cx="2192661" cy="630941"/>
            </a:xfrm>
            <a:prstGeom prst="rect">
              <a:avLst/>
            </a:prstGeom>
            <a:noFill/>
          </p:spPr>
          <p:txBody>
            <a:bodyPr wrap="square" rtlCol="0">
              <a:spAutoFit/>
            </a:bodyPr>
            <a:lstStyle/>
            <a:p>
              <a:pPr>
                <a:lnSpc>
                  <a:spcPct val="150000"/>
                </a:lnSpc>
              </a:pPr>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76" name="组合 75"/>
          <p:cNvGrpSpPr/>
          <p:nvPr/>
        </p:nvGrpSpPr>
        <p:grpSpPr>
          <a:xfrm>
            <a:off x="2901100" y="1640008"/>
            <a:ext cx="1861400" cy="112052"/>
            <a:chOff x="3868133" y="1879993"/>
            <a:chExt cx="2481867" cy="149402"/>
          </a:xfrm>
        </p:grpSpPr>
        <p:sp>
          <p:nvSpPr>
            <p:cNvPr id="77" name="椭圆 76"/>
            <p:cNvSpPr/>
            <p:nvPr/>
          </p:nvSpPr>
          <p:spPr>
            <a:xfrm>
              <a:off x="3868133" y="1879993"/>
              <a:ext cx="149402" cy="1494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78" name="直接连接符 77"/>
            <p:cNvCxnSpPr>
              <a:stCxn id="77" idx="6"/>
            </p:cNvCxnSpPr>
            <p:nvPr/>
          </p:nvCxnSpPr>
          <p:spPr>
            <a:xfrm flipV="1">
              <a:off x="4017535" y="1941252"/>
              <a:ext cx="2332465" cy="13442"/>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3110650" y="2266361"/>
            <a:ext cx="1651850" cy="112052"/>
            <a:chOff x="4147533" y="2685947"/>
            <a:chExt cx="2202467" cy="149402"/>
          </a:xfrm>
        </p:grpSpPr>
        <p:sp>
          <p:nvSpPr>
            <p:cNvPr id="80" name="椭圆 79"/>
            <p:cNvSpPr/>
            <p:nvPr/>
          </p:nvSpPr>
          <p:spPr>
            <a:xfrm>
              <a:off x="4147533" y="2685947"/>
              <a:ext cx="149402" cy="1494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81" name="直接连接符 80"/>
            <p:cNvCxnSpPr>
              <a:stCxn id="80" idx="6"/>
            </p:cNvCxnSpPr>
            <p:nvPr/>
          </p:nvCxnSpPr>
          <p:spPr>
            <a:xfrm>
              <a:off x="4296935" y="2760648"/>
              <a:ext cx="2053065" cy="4961"/>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2901100" y="3003687"/>
            <a:ext cx="1861400" cy="112052"/>
            <a:chOff x="3868133" y="3484216"/>
            <a:chExt cx="2481867" cy="149402"/>
          </a:xfrm>
        </p:grpSpPr>
        <p:sp>
          <p:nvSpPr>
            <p:cNvPr id="83" name="椭圆 82"/>
            <p:cNvSpPr/>
            <p:nvPr/>
          </p:nvSpPr>
          <p:spPr>
            <a:xfrm>
              <a:off x="3868133" y="3484216"/>
              <a:ext cx="149402" cy="1494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84" name="直接连接符 83"/>
            <p:cNvCxnSpPr>
              <a:stCxn id="83" idx="6"/>
            </p:cNvCxnSpPr>
            <p:nvPr/>
          </p:nvCxnSpPr>
          <p:spPr>
            <a:xfrm>
              <a:off x="4017535" y="3558917"/>
              <a:ext cx="2332465" cy="3651"/>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2682025" y="3671872"/>
            <a:ext cx="2080475" cy="112052"/>
            <a:chOff x="3576033" y="4307034"/>
            <a:chExt cx="2773967" cy="149402"/>
          </a:xfrm>
        </p:grpSpPr>
        <p:sp>
          <p:nvSpPr>
            <p:cNvPr id="86" name="椭圆 85"/>
            <p:cNvSpPr/>
            <p:nvPr/>
          </p:nvSpPr>
          <p:spPr>
            <a:xfrm>
              <a:off x="3576033" y="4307034"/>
              <a:ext cx="149402" cy="1494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87" name="直接连接符 86"/>
            <p:cNvCxnSpPr>
              <a:stCxn id="86" idx="6"/>
            </p:cNvCxnSpPr>
            <p:nvPr/>
          </p:nvCxnSpPr>
          <p:spPr>
            <a:xfrm>
              <a:off x="3725435" y="4381735"/>
              <a:ext cx="2624565"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a:off x="4889137" y="1379650"/>
            <a:ext cx="614966" cy="545033"/>
            <a:chOff x="5982684" y="1484495"/>
            <a:chExt cx="819955" cy="726710"/>
          </a:xfrm>
        </p:grpSpPr>
        <p:sp>
          <p:nvSpPr>
            <p:cNvPr id="89" name="Freeform 5"/>
            <p:cNvSpPr>
              <a:spLocks/>
            </p:cNvSpPr>
            <p:nvPr/>
          </p:nvSpPr>
          <p:spPr bwMode="auto">
            <a:xfrm rot="10800000">
              <a:off x="5982684" y="1484495"/>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90" name="Group 8"/>
            <p:cNvGrpSpPr>
              <a:grpSpLocks noChangeAspect="1"/>
            </p:cNvGrpSpPr>
            <p:nvPr/>
          </p:nvGrpSpPr>
          <p:grpSpPr bwMode="auto">
            <a:xfrm>
              <a:off x="6222609" y="1672867"/>
              <a:ext cx="330982" cy="362665"/>
              <a:chOff x="3437" y="2282"/>
              <a:chExt cx="679" cy="744"/>
            </a:xfrm>
            <a:solidFill>
              <a:srgbClr val="FFB850"/>
            </a:solidFill>
          </p:grpSpPr>
          <p:sp>
            <p:nvSpPr>
              <p:cNvPr id="91" name="Freeform 9"/>
              <p:cNvSpPr>
                <a:spLocks/>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92" name="Freeform 10"/>
              <p:cNvSpPr>
                <a:spLocks/>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93" name="组合 92"/>
          <p:cNvGrpSpPr/>
          <p:nvPr/>
        </p:nvGrpSpPr>
        <p:grpSpPr>
          <a:xfrm>
            <a:off x="4889137" y="2069575"/>
            <a:ext cx="614966" cy="545033"/>
            <a:chOff x="5982684" y="2491947"/>
            <a:chExt cx="819955" cy="726710"/>
          </a:xfrm>
        </p:grpSpPr>
        <p:sp>
          <p:nvSpPr>
            <p:cNvPr id="94" name="Freeform 5"/>
            <p:cNvSpPr>
              <a:spLocks/>
            </p:cNvSpPr>
            <p:nvPr/>
          </p:nvSpPr>
          <p:spPr bwMode="auto">
            <a:xfrm rot="10800000">
              <a:off x="5982684" y="2491947"/>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95" name="Group 13"/>
            <p:cNvGrpSpPr>
              <a:grpSpLocks noChangeAspect="1"/>
            </p:cNvGrpSpPr>
            <p:nvPr/>
          </p:nvGrpSpPr>
          <p:grpSpPr bwMode="auto">
            <a:xfrm>
              <a:off x="6206627" y="2661185"/>
              <a:ext cx="362945" cy="367230"/>
              <a:chOff x="2426" y="2781"/>
              <a:chExt cx="593" cy="600"/>
            </a:xfrm>
            <a:solidFill>
              <a:srgbClr val="01ACBE"/>
            </a:solidFill>
          </p:grpSpPr>
          <p:sp>
            <p:nvSpPr>
              <p:cNvPr id="96"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9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98" name="组合 97"/>
          <p:cNvGrpSpPr/>
          <p:nvPr/>
        </p:nvGrpSpPr>
        <p:grpSpPr>
          <a:xfrm>
            <a:off x="4889137" y="2759904"/>
            <a:ext cx="614966" cy="545033"/>
            <a:chOff x="5982684" y="3470753"/>
            <a:chExt cx="819955" cy="726710"/>
          </a:xfrm>
        </p:grpSpPr>
        <p:sp>
          <p:nvSpPr>
            <p:cNvPr id="99" name="Freeform 5"/>
            <p:cNvSpPr>
              <a:spLocks/>
            </p:cNvSpPr>
            <p:nvPr/>
          </p:nvSpPr>
          <p:spPr bwMode="auto">
            <a:xfrm rot="10800000">
              <a:off x="5982684" y="3470753"/>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100" name="Group 18"/>
            <p:cNvGrpSpPr>
              <a:grpSpLocks noChangeAspect="1"/>
            </p:cNvGrpSpPr>
            <p:nvPr/>
          </p:nvGrpSpPr>
          <p:grpSpPr bwMode="auto">
            <a:xfrm>
              <a:off x="6199589" y="3659742"/>
              <a:ext cx="377023" cy="351316"/>
              <a:chOff x="3802" y="2858"/>
              <a:chExt cx="616" cy="574"/>
            </a:xfrm>
            <a:solidFill>
              <a:srgbClr val="E87071"/>
            </a:solidFill>
          </p:grpSpPr>
          <p:sp>
            <p:nvSpPr>
              <p:cNvPr id="10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05"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106" name="组合 105"/>
          <p:cNvGrpSpPr/>
          <p:nvPr/>
        </p:nvGrpSpPr>
        <p:grpSpPr>
          <a:xfrm>
            <a:off x="4889137" y="3461073"/>
            <a:ext cx="614966" cy="545033"/>
            <a:chOff x="5982684" y="4473741"/>
            <a:chExt cx="819955" cy="726710"/>
          </a:xfrm>
        </p:grpSpPr>
        <p:sp>
          <p:nvSpPr>
            <p:cNvPr id="107" name="Freeform 5"/>
            <p:cNvSpPr>
              <a:spLocks/>
            </p:cNvSpPr>
            <p:nvPr/>
          </p:nvSpPr>
          <p:spPr bwMode="auto">
            <a:xfrm rot="10800000">
              <a:off x="5982684" y="4473741"/>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nvGrpSpPr>
            <p:cNvPr id="108" name="Group 26"/>
            <p:cNvGrpSpPr>
              <a:grpSpLocks noChangeAspect="1"/>
            </p:cNvGrpSpPr>
            <p:nvPr/>
          </p:nvGrpSpPr>
          <p:grpSpPr bwMode="auto">
            <a:xfrm>
              <a:off x="6144154" y="4705062"/>
              <a:ext cx="487893" cy="241877"/>
              <a:chOff x="5676" y="2597"/>
              <a:chExt cx="1061" cy="526"/>
            </a:xfrm>
            <a:solidFill>
              <a:srgbClr val="00AF92"/>
            </a:solidFill>
          </p:grpSpPr>
          <p:sp>
            <p:nvSpPr>
              <p:cNvPr id="109" name="Freeform 27"/>
              <p:cNvSpPr>
                <a:spLocks/>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0"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1" name="Freeform 29"/>
              <p:cNvSpPr>
                <a:spLocks/>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2"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3"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4" name="Freeform 32"/>
              <p:cNvSpPr>
                <a:spLocks/>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5"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6" name="Freeform 34"/>
              <p:cNvSpPr>
                <a:spLocks/>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7"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8"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19" name="Freeform 37"/>
              <p:cNvSpPr>
                <a:spLocks/>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0"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1" name="Freeform 39"/>
              <p:cNvSpPr>
                <a:spLocks/>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2"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3"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spTree>
    <p:extLst>
      <p:ext uri="{BB962C8B-B14F-4D97-AF65-F5344CB8AC3E}">
        <p14:creationId xmlns:p14="http://schemas.microsoft.com/office/powerpoint/2010/main" val="98800728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37"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450" decel="100000" fill="hold"/>
                                        <p:tgtEl>
                                          <p:spTgt spid="9"/>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25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anim calcmode="lin" valueType="num">
                                      <p:cBhvr>
                                        <p:cTn id="31" dur="500" fill="hold"/>
                                        <p:tgtEl>
                                          <p:spTgt spid="54"/>
                                        </p:tgtEl>
                                        <p:attrNameLst>
                                          <p:attrName>ppt_x</p:attrName>
                                        </p:attrNameLst>
                                      </p:cBhvr>
                                      <p:tavLst>
                                        <p:tav tm="0">
                                          <p:val>
                                            <p:strVal val="#ppt_x"/>
                                          </p:val>
                                        </p:tav>
                                        <p:tav tm="100000">
                                          <p:val>
                                            <p:strVal val="#ppt_x"/>
                                          </p:val>
                                        </p:tav>
                                      </p:tavLst>
                                    </p:anim>
                                    <p:anim calcmode="lin" valueType="num">
                                      <p:cBhvr>
                                        <p:cTn id="32" dur="450" decel="100000" fill="hold"/>
                                        <p:tgtEl>
                                          <p:spTgt spid="54"/>
                                        </p:tgtEl>
                                        <p:attrNameLst>
                                          <p:attrName>ppt_y</p:attrName>
                                        </p:attrNameLst>
                                      </p:cBhvr>
                                      <p:tavLst>
                                        <p:tav tm="0">
                                          <p:val>
                                            <p:strVal val="#ppt_y+1"/>
                                          </p:val>
                                        </p:tav>
                                        <p:tav tm="100000">
                                          <p:val>
                                            <p:strVal val="#ppt_y-.03"/>
                                          </p:val>
                                        </p:tav>
                                      </p:tavLst>
                                    </p:anim>
                                    <p:anim calcmode="lin" valueType="num">
                                      <p:cBhvr>
                                        <p:cTn id="33" dur="50" accel="100000" fill="hold">
                                          <p:stCondLst>
                                            <p:cond delay="450"/>
                                          </p:stCondLst>
                                        </p:cTn>
                                        <p:tgtEl>
                                          <p:spTgt spid="54"/>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50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anim calcmode="lin" valueType="num">
                                      <p:cBhvr>
                                        <p:cTn id="37" dur="500" fill="hold"/>
                                        <p:tgtEl>
                                          <p:spTgt spid="41"/>
                                        </p:tgtEl>
                                        <p:attrNameLst>
                                          <p:attrName>ppt_x</p:attrName>
                                        </p:attrNameLst>
                                      </p:cBhvr>
                                      <p:tavLst>
                                        <p:tav tm="0">
                                          <p:val>
                                            <p:strVal val="#ppt_x"/>
                                          </p:val>
                                        </p:tav>
                                        <p:tav tm="100000">
                                          <p:val>
                                            <p:strVal val="#ppt_x"/>
                                          </p:val>
                                        </p:tav>
                                      </p:tavLst>
                                    </p:anim>
                                    <p:anim calcmode="lin" valueType="num">
                                      <p:cBhvr>
                                        <p:cTn id="38" dur="450" decel="100000" fill="hold"/>
                                        <p:tgtEl>
                                          <p:spTgt spid="41"/>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41"/>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75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anim calcmode="lin" valueType="num">
                                      <p:cBhvr>
                                        <p:cTn id="43" dur="500" fill="hold"/>
                                        <p:tgtEl>
                                          <p:spTgt spid="34"/>
                                        </p:tgtEl>
                                        <p:attrNameLst>
                                          <p:attrName>ppt_x</p:attrName>
                                        </p:attrNameLst>
                                      </p:cBhvr>
                                      <p:tavLst>
                                        <p:tav tm="0">
                                          <p:val>
                                            <p:strVal val="#ppt_x"/>
                                          </p:val>
                                        </p:tav>
                                        <p:tav tm="100000">
                                          <p:val>
                                            <p:strVal val="#ppt_x"/>
                                          </p:val>
                                        </p:tav>
                                      </p:tavLst>
                                    </p:anim>
                                    <p:anim calcmode="lin" valueType="num">
                                      <p:cBhvr>
                                        <p:cTn id="44" dur="450" decel="100000" fill="hold"/>
                                        <p:tgtEl>
                                          <p:spTgt spid="34"/>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34"/>
                                        </p:tgtEl>
                                        <p:attrNameLst>
                                          <p:attrName>ppt_y</p:attrName>
                                        </p:attrNameLst>
                                      </p:cBhvr>
                                      <p:tavLst>
                                        <p:tav tm="0">
                                          <p:val>
                                            <p:strVal val="#ppt_y-.03"/>
                                          </p:val>
                                        </p:tav>
                                        <p:tav tm="100000">
                                          <p:val>
                                            <p:strVal val="#ppt_y"/>
                                          </p:val>
                                        </p:tav>
                                      </p:tavLst>
                                    </p:anim>
                                  </p:childTnLst>
                                </p:cTn>
                              </p:par>
                            </p:childTnLst>
                          </p:cTn>
                        </p:par>
                        <p:par>
                          <p:cTn id="46" fill="hold">
                            <p:stCondLst>
                              <p:cond delay="2850"/>
                            </p:stCondLst>
                            <p:childTnLst>
                              <p:par>
                                <p:cTn id="47" presetID="37"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450" decel="100000" fill="hold"/>
                                        <p:tgtEl>
                                          <p:spTgt spid="27"/>
                                        </p:tgtEl>
                                        <p:attrNameLst>
                                          <p:attrName>ppt_y</p:attrName>
                                        </p:attrNameLst>
                                      </p:cBhvr>
                                      <p:tavLst>
                                        <p:tav tm="0">
                                          <p:val>
                                            <p:strVal val="#ppt_y+1"/>
                                          </p:val>
                                        </p:tav>
                                        <p:tav tm="100000">
                                          <p:val>
                                            <p:strVal val="#ppt_y-.03"/>
                                          </p:val>
                                        </p:tav>
                                      </p:tavLst>
                                    </p:anim>
                                    <p:anim calcmode="lin" valueType="num">
                                      <p:cBhvr>
                                        <p:cTn id="52"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childTnLst>
                          </p:cTn>
                        </p:par>
                        <p:par>
                          <p:cTn id="53" fill="hold">
                            <p:stCondLst>
                              <p:cond delay="3350"/>
                            </p:stCondLst>
                            <p:childTnLst>
                              <p:par>
                                <p:cTn id="54" presetID="22" presetClass="entr" presetSubtype="8" fill="hold"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wipe(left)">
                                      <p:cBhvr>
                                        <p:cTn id="56" dur="500"/>
                                        <p:tgtEl>
                                          <p:spTgt spid="76"/>
                                        </p:tgtEl>
                                      </p:cBhvr>
                                    </p:animEffect>
                                  </p:childTnLst>
                                </p:cTn>
                              </p:par>
                              <p:par>
                                <p:cTn id="57" presetID="22" presetClass="entr" presetSubtype="8" fill="hold"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left)">
                                      <p:cBhvr>
                                        <p:cTn id="59" dur="500"/>
                                        <p:tgtEl>
                                          <p:spTgt spid="79"/>
                                        </p:tgtEl>
                                      </p:cBhvr>
                                    </p:animEffect>
                                  </p:childTnLst>
                                </p:cTn>
                              </p:par>
                              <p:par>
                                <p:cTn id="60" presetID="22" presetClass="entr" presetSubtype="8"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left)">
                                      <p:cBhvr>
                                        <p:cTn id="62" dur="500"/>
                                        <p:tgtEl>
                                          <p:spTgt spid="82"/>
                                        </p:tgtEl>
                                      </p:cBhvr>
                                    </p:animEffect>
                                  </p:childTnLst>
                                </p:cTn>
                              </p:par>
                              <p:par>
                                <p:cTn id="63" presetID="22" presetClass="entr" presetSubtype="8" fill="hold"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3850"/>
                            </p:stCondLst>
                            <p:childTnLst>
                              <p:par>
                                <p:cTn id="67" presetID="2" presetClass="entr" presetSubtype="1" fill="hold" nodeType="afterEffect">
                                  <p:stCondLst>
                                    <p:cond delay="0"/>
                                  </p:stCondLst>
                                  <p:childTnLst>
                                    <p:set>
                                      <p:cBhvr>
                                        <p:cTn id="68" dur="1" fill="hold">
                                          <p:stCondLst>
                                            <p:cond delay="0"/>
                                          </p:stCondLst>
                                        </p:cTn>
                                        <p:tgtEl>
                                          <p:spTgt spid="88"/>
                                        </p:tgtEl>
                                        <p:attrNameLst>
                                          <p:attrName>style.visibility</p:attrName>
                                        </p:attrNameLst>
                                      </p:cBhvr>
                                      <p:to>
                                        <p:strVal val="visible"/>
                                      </p:to>
                                    </p:set>
                                    <p:anim calcmode="lin" valueType="num">
                                      <p:cBhvr additive="base">
                                        <p:cTn id="69" dur="500" fill="hold"/>
                                        <p:tgtEl>
                                          <p:spTgt spid="88"/>
                                        </p:tgtEl>
                                        <p:attrNameLst>
                                          <p:attrName>ppt_x</p:attrName>
                                        </p:attrNameLst>
                                      </p:cBhvr>
                                      <p:tavLst>
                                        <p:tav tm="0">
                                          <p:val>
                                            <p:strVal val="#ppt_x"/>
                                          </p:val>
                                        </p:tav>
                                        <p:tav tm="100000">
                                          <p:val>
                                            <p:strVal val="#ppt_x"/>
                                          </p:val>
                                        </p:tav>
                                      </p:tavLst>
                                    </p:anim>
                                    <p:anim calcmode="lin" valueType="num">
                                      <p:cBhvr additive="base">
                                        <p:cTn id="70" dur="500" fill="hold"/>
                                        <p:tgtEl>
                                          <p:spTgt spid="88"/>
                                        </p:tgtEl>
                                        <p:attrNameLst>
                                          <p:attrName>ppt_y</p:attrName>
                                        </p:attrNameLst>
                                      </p:cBhvr>
                                      <p:tavLst>
                                        <p:tav tm="0">
                                          <p:val>
                                            <p:strVal val="0-#ppt_h/2"/>
                                          </p:val>
                                        </p:tav>
                                        <p:tav tm="100000">
                                          <p:val>
                                            <p:strVal val="#ppt_y"/>
                                          </p:val>
                                        </p:tav>
                                      </p:tavLst>
                                    </p:anim>
                                  </p:childTnLst>
                                </p:cTn>
                              </p:par>
                            </p:childTnLst>
                          </p:cTn>
                        </p:par>
                        <p:par>
                          <p:cTn id="71" fill="hold">
                            <p:stCondLst>
                              <p:cond delay="4350"/>
                            </p:stCondLst>
                            <p:childTnLst>
                              <p:par>
                                <p:cTn id="72" presetID="19" presetClass="entr" presetSubtype="5" fill="hold" nodeType="afterEffect">
                                  <p:stCondLst>
                                    <p:cond delay="0"/>
                                  </p:stCondLst>
                                  <p:childTnLst>
                                    <p:set>
                                      <p:cBhvr>
                                        <p:cTn id="73" dur="1" fill="hold">
                                          <p:stCondLst>
                                            <p:cond delay="0"/>
                                          </p:stCondLst>
                                        </p:cTn>
                                        <p:tgtEl>
                                          <p:spTgt spid="93"/>
                                        </p:tgtEl>
                                        <p:attrNameLst>
                                          <p:attrName>style.visibility</p:attrName>
                                        </p:attrNameLst>
                                      </p:cBhvr>
                                      <p:to>
                                        <p:strVal val="visible"/>
                                      </p:to>
                                    </p:set>
                                    <p:anim calcmode="lin" valueType="num">
                                      <p:cBhvr>
                                        <p:cTn id="74" dur="500" fill="hold"/>
                                        <p:tgtEl>
                                          <p:spTgt spid="93"/>
                                        </p:tgtEl>
                                        <p:attrNameLst>
                                          <p:attrName>ppt_w</p:attrName>
                                        </p:attrNameLst>
                                      </p:cBhvr>
                                      <p:tavLst>
                                        <p:tav tm="0">
                                          <p:val>
                                            <p:strVal val="#ppt_w"/>
                                          </p:val>
                                        </p:tav>
                                        <p:tav tm="100000">
                                          <p:val>
                                            <p:strVal val="#ppt_w"/>
                                          </p:val>
                                        </p:tav>
                                      </p:tavLst>
                                    </p:anim>
                                    <p:anim calcmode="lin" valueType="num">
                                      <p:cBhvr>
                                        <p:cTn id="75" dur="500" fill="hold"/>
                                        <p:tgtEl>
                                          <p:spTgt spid="93"/>
                                        </p:tgtEl>
                                        <p:attrNameLst>
                                          <p:attrName>ppt_h</p:attrName>
                                        </p:attrNameLst>
                                      </p:cBhvr>
                                      <p:tavLst>
                                        <p:tav tm="0" fmla="#ppt_h*sin(2.5*pi*$)">
                                          <p:val>
                                            <p:fltVal val="0"/>
                                          </p:val>
                                        </p:tav>
                                        <p:tav tm="100000">
                                          <p:val>
                                            <p:fltVal val="1"/>
                                          </p:val>
                                        </p:tav>
                                      </p:tavLst>
                                    </p:anim>
                                  </p:childTnLst>
                                </p:cTn>
                              </p:par>
                              <p:par>
                                <p:cTn id="76" presetID="42" presetClass="path" presetSubtype="0" fill="hold" nodeType="withEffect">
                                  <p:stCondLst>
                                    <p:cond delay="0"/>
                                  </p:stCondLst>
                                  <p:childTnLst>
                                    <p:animMotion origin="layout" path="M 1.875E-6 4.81481E-6 L 1.875E-6 -0.15487 " pathEditMode="relative" rAng="0" ptsTypes="AA">
                                      <p:cBhvr>
                                        <p:cTn id="77" dur="500" spd="-100000" fill="hold"/>
                                        <p:tgtEl>
                                          <p:spTgt spid="93"/>
                                        </p:tgtEl>
                                        <p:attrNameLst>
                                          <p:attrName>ppt_x</p:attrName>
                                          <p:attrName>ppt_y</p:attrName>
                                        </p:attrNameLst>
                                      </p:cBhvr>
                                      <p:rCtr x="0" y="-7755"/>
                                    </p:animMotion>
                                  </p:childTnLst>
                                </p:cTn>
                              </p:par>
                            </p:childTnLst>
                          </p:cTn>
                        </p:par>
                        <p:par>
                          <p:cTn id="78" fill="hold">
                            <p:stCondLst>
                              <p:cond delay="4850"/>
                            </p:stCondLst>
                            <p:childTnLst>
                              <p:par>
                                <p:cTn id="79" presetID="19" presetClass="entr" presetSubtype="5" fill="hold" nodeType="afterEffect">
                                  <p:stCondLst>
                                    <p:cond delay="0"/>
                                  </p:stCondLst>
                                  <p:childTnLst>
                                    <p:set>
                                      <p:cBhvr>
                                        <p:cTn id="80" dur="1" fill="hold">
                                          <p:stCondLst>
                                            <p:cond delay="0"/>
                                          </p:stCondLst>
                                        </p:cTn>
                                        <p:tgtEl>
                                          <p:spTgt spid="98"/>
                                        </p:tgtEl>
                                        <p:attrNameLst>
                                          <p:attrName>style.visibility</p:attrName>
                                        </p:attrNameLst>
                                      </p:cBhvr>
                                      <p:to>
                                        <p:strVal val="visible"/>
                                      </p:to>
                                    </p:set>
                                    <p:anim calcmode="lin" valueType="num">
                                      <p:cBhvr>
                                        <p:cTn id="81" dur="500" fill="hold"/>
                                        <p:tgtEl>
                                          <p:spTgt spid="98"/>
                                        </p:tgtEl>
                                        <p:attrNameLst>
                                          <p:attrName>ppt_w</p:attrName>
                                        </p:attrNameLst>
                                      </p:cBhvr>
                                      <p:tavLst>
                                        <p:tav tm="0">
                                          <p:val>
                                            <p:strVal val="#ppt_w"/>
                                          </p:val>
                                        </p:tav>
                                        <p:tav tm="100000">
                                          <p:val>
                                            <p:strVal val="#ppt_w"/>
                                          </p:val>
                                        </p:tav>
                                      </p:tavLst>
                                    </p:anim>
                                    <p:anim calcmode="lin" valueType="num">
                                      <p:cBhvr>
                                        <p:cTn id="82" dur="500" fill="hold"/>
                                        <p:tgtEl>
                                          <p:spTgt spid="98"/>
                                        </p:tgtEl>
                                        <p:attrNameLst>
                                          <p:attrName>ppt_h</p:attrName>
                                        </p:attrNameLst>
                                      </p:cBhvr>
                                      <p:tavLst>
                                        <p:tav tm="0" fmla="#ppt_h*sin(2.5*pi*$)">
                                          <p:val>
                                            <p:fltVal val="0"/>
                                          </p:val>
                                        </p:tav>
                                        <p:tav tm="100000">
                                          <p:val>
                                            <p:fltVal val="1"/>
                                          </p:val>
                                        </p:tav>
                                      </p:tavLst>
                                    </p:anim>
                                  </p:childTnLst>
                                </p:cTn>
                              </p:par>
                              <p:par>
                                <p:cTn id="83" presetID="42" presetClass="path" presetSubtype="0" fill="hold" nodeType="withEffect">
                                  <p:stCondLst>
                                    <p:cond delay="0"/>
                                  </p:stCondLst>
                                  <p:childTnLst>
                                    <p:animMotion origin="layout" path="M 1.875E-6 4.81481E-6 L 1.875E-6 -0.15487 " pathEditMode="relative" rAng="0" ptsTypes="AA">
                                      <p:cBhvr>
                                        <p:cTn id="84" dur="500" spd="-100000" fill="hold"/>
                                        <p:tgtEl>
                                          <p:spTgt spid="98"/>
                                        </p:tgtEl>
                                        <p:attrNameLst>
                                          <p:attrName>ppt_x</p:attrName>
                                          <p:attrName>ppt_y</p:attrName>
                                        </p:attrNameLst>
                                      </p:cBhvr>
                                      <p:rCtr x="0" y="-7755"/>
                                    </p:animMotion>
                                  </p:childTnLst>
                                </p:cTn>
                              </p:par>
                            </p:childTnLst>
                          </p:cTn>
                        </p:par>
                        <p:par>
                          <p:cTn id="85" fill="hold">
                            <p:stCondLst>
                              <p:cond delay="5350"/>
                            </p:stCondLst>
                            <p:childTnLst>
                              <p:par>
                                <p:cTn id="86" presetID="19" presetClass="entr" presetSubtype="5"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p:cTn id="88" dur="500" fill="hold"/>
                                        <p:tgtEl>
                                          <p:spTgt spid="106"/>
                                        </p:tgtEl>
                                        <p:attrNameLst>
                                          <p:attrName>ppt_w</p:attrName>
                                        </p:attrNameLst>
                                      </p:cBhvr>
                                      <p:tavLst>
                                        <p:tav tm="0">
                                          <p:val>
                                            <p:strVal val="#ppt_w"/>
                                          </p:val>
                                        </p:tav>
                                        <p:tav tm="100000">
                                          <p:val>
                                            <p:strVal val="#ppt_w"/>
                                          </p:val>
                                        </p:tav>
                                      </p:tavLst>
                                    </p:anim>
                                    <p:anim calcmode="lin" valueType="num">
                                      <p:cBhvr>
                                        <p:cTn id="89" dur="500" fill="hold"/>
                                        <p:tgtEl>
                                          <p:spTgt spid="106"/>
                                        </p:tgtEl>
                                        <p:attrNameLst>
                                          <p:attrName>ppt_h</p:attrName>
                                        </p:attrNameLst>
                                      </p:cBhvr>
                                      <p:tavLst>
                                        <p:tav tm="0" fmla="#ppt_h*sin(2.5*pi*$)">
                                          <p:val>
                                            <p:fltVal val="0"/>
                                          </p:val>
                                        </p:tav>
                                        <p:tav tm="100000">
                                          <p:val>
                                            <p:fltVal val="1"/>
                                          </p:val>
                                        </p:tav>
                                      </p:tavLst>
                                    </p:anim>
                                  </p:childTnLst>
                                </p:cTn>
                              </p:par>
                              <p:par>
                                <p:cTn id="90" presetID="42" presetClass="path" presetSubtype="0" fill="hold" nodeType="withEffect">
                                  <p:stCondLst>
                                    <p:cond delay="0"/>
                                  </p:stCondLst>
                                  <p:childTnLst>
                                    <p:animMotion origin="layout" path="M 1.875E-6 4.81481E-6 L 1.875E-6 -0.15487 " pathEditMode="relative" rAng="0" ptsTypes="AA">
                                      <p:cBhvr>
                                        <p:cTn id="91" dur="500" spd="-100000" fill="hold"/>
                                        <p:tgtEl>
                                          <p:spTgt spid="106"/>
                                        </p:tgtEl>
                                        <p:attrNameLst>
                                          <p:attrName>ppt_x</p:attrName>
                                          <p:attrName>ppt_y</p:attrName>
                                        </p:attrNameLst>
                                      </p:cBhvr>
                                      <p:rCtr x="0" y="-7755"/>
                                    </p:animMotion>
                                  </p:childTnLst>
                                </p:cTn>
                              </p:par>
                            </p:childTnLst>
                          </p:cTn>
                        </p:par>
                        <p:par>
                          <p:cTn id="92" fill="hold">
                            <p:stCondLst>
                              <p:cond delay="5850"/>
                            </p:stCondLst>
                            <p:childTnLst>
                              <p:par>
                                <p:cTn id="93" presetID="22" presetClass="entr" presetSubtype="8" fill="hold"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500"/>
                                        <p:tgtEl>
                                          <p:spTgt spid="64"/>
                                        </p:tgtEl>
                                      </p:cBhvr>
                                    </p:animEffect>
                                  </p:childTnLst>
                                </p:cTn>
                              </p:par>
                            </p:childTnLst>
                          </p:cTn>
                        </p:par>
                        <p:par>
                          <p:cTn id="96" fill="hold">
                            <p:stCondLst>
                              <p:cond delay="6350"/>
                            </p:stCondLst>
                            <p:childTnLst>
                              <p:par>
                                <p:cTn id="97" presetID="22" presetClass="entr" presetSubtype="8" fill="hold" nodeType="after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wipe(left)">
                                      <p:cBhvr>
                                        <p:cTn id="99" dur="500"/>
                                        <p:tgtEl>
                                          <p:spTgt spid="67"/>
                                        </p:tgtEl>
                                      </p:cBhvr>
                                    </p:animEffect>
                                  </p:childTnLst>
                                </p:cTn>
                              </p:par>
                            </p:childTnLst>
                          </p:cTn>
                        </p:par>
                        <p:par>
                          <p:cTn id="100" fill="hold">
                            <p:stCondLst>
                              <p:cond delay="6850"/>
                            </p:stCondLst>
                            <p:childTnLst>
                              <p:par>
                                <p:cTn id="101" presetID="22" presetClass="entr" presetSubtype="8" fill="hold" nodeType="after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left)">
                                      <p:cBhvr>
                                        <p:cTn id="103" dur="500"/>
                                        <p:tgtEl>
                                          <p:spTgt spid="70"/>
                                        </p:tgtEl>
                                      </p:cBhvr>
                                    </p:animEffect>
                                  </p:childTnLst>
                                </p:cTn>
                              </p:par>
                            </p:childTnLst>
                          </p:cTn>
                        </p:par>
                        <p:par>
                          <p:cTn id="104" fill="hold">
                            <p:stCondLst>
                              <p:cond delay="7350"/>
                            </p:stCondLst>
                            <p:childTnLst>
                              <p:par>
                                <p:cTn id="105" presetID="22" presetClass="entr" presetSubtype="8" fill="hold"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left)">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rgbClr val="E87071"/>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E87071"/>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4365058" y="1944568"/>
            <a:ext cx="1727780" cy="1727780"/>
            <a:chOff x="5820077" y="2154607"/>
            <a:chExt cx="2303707" cy="2303707"/>
          </a:xfrm>
        </p:grpSpPr>
        <p:grpSp>
          <p:nvGrpSpPr>
            <p:cNvPr id="9" name="组合 8"/>
            <p:cNvGrpSpPr/>
            <p:nvPr/>
          </p:nvGrpSpPr>
          <p:grpSpPr>
            <a:xfrm>
              <a:off x="5820077" y="2154607"/>
              <a:ext cx="2303707" cy="2303707"/>
              <a:chOff x="4926840" y="1732375"/>
              <a:chExt cx="1656097" cy="1656098"/>
            </a:xfrm>
          </p:grpSpPr>
          <p:sp>
            <p:nvSpPr>
              <p:cNvPr id="13" name="任意多边形 12"/>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p>
            </p:txBody>
          </p:sp>
          <p:sp>
            <p:nvSpPr>
              <p:cNvPr id="14" name="椭圆 13"/>
              <p:cNvSpPr/>
              <p:nvPr/>
            </p:nvSpPr>
            <p:spPr>
              <a:xfrm>
                <a:off x="5189938" y="1995474"/>
                <a:ext cx="1129900" cy="1129900"/>
              </a:xfrm>
              <a:prstGeom prst="ellipse">
                <a:avLst/>
              </a:prstGeom>
              <a:solidFill>
                <a:srgbClr val="FFB850"/>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5" name="椭圆 14"/>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0" name="组合 9"/>
            <p:cNvGrpSpPr/>
            <p:nvPr/>
          </p:nvGrpSpPr>
          <p:grpSpPr>
            <a:xfrm>
              <a:off x="6471870" y="2897276"/>
              <a:ext cx="1000117" cy="792920"/>
              <a:chOff x="4123036" y="1134371"/>
              <a:chExt cx="1000117" cy="792920"/>
            </a:xfrm>
          </p:grpSpPr>
          <p:sp>
            <p:nvSpPr>
              <p:cNvPr id="11" name="文本框 10"/>
              <p:cNvSpPr txBox="1"/>
              <p:nvPr/>
            </p:nvSpPr>
            <p:spPr>
              <a:xfrm>
                <a:off x="4123036" y="1134371"/>
                <a:ext cx="1000117" cy="738664"/>
              </a:xfrm>
              <a:prstGeom prst="rect">
                <a:avLst/>
              </a:prstGeom>
              <a:noFill/>
            </p:spPr>
            <p:txBody>
              <a:bodyPr wrap="square" rtlCol="0">
                <a:spAutoFit/>
              </a:bodyPr>
              <a:lstStyle/>
              <a:p>
                <a:pPr algn="ctr"/>
                <a:r>
                  <a:rPr lang="en-US" altLang="zh-CN" sz="3000" dirty="0">
                    <a:solidFill>
                      <a:srgbClr val="FFB850"/>
                    </a:solidFill>
                    <a:latin typeface="Impact" panose="020B0806030902050204" pitchFamily="34" charset="0"/>
                  </a:rPr>
                  <a:t>01</a:t>
                </a:r>
                <a:endParaRPr lang="zh-CN" altLang="en-US" sz="3000" dirty="0">
                  <a:solidFill>
                    <a:srgbClr val="FFB850"/>
                  </a:solidFill>
                  <a:latin typeface="Impact" panose="020B0806030902050204" pitchFamily="34" charset="0"/>
                </a:endParaRPr>
              </a:p>
            </p:txBody>
          </p:sp>
          <p:sp>
            <p:nvSpPr>
              <p:cNvPr id="12" name="文本框 11"/>
              <p:cNvSpPr txBox="1"/>
              <p:nvPr/>
            </p:nvSpPr>
            <p:spPr>
              <a:xfrm>
                <a:off x="4266701" y="1619515"/>
                <a:ext cx="740410" cy="307776"/>
              </a:xfrm>
              <a:prstGeom prst="rect">
                <a:avLst/>
              </a:prstGeom>
              <a:noFill/>
            </p:spPr>
            <p:txBody>
              <a:bodyPr wrap="square" rtlCol="0">
                <a:spAutoFit/>
              </a:bodyPr>
              <a:lstStyle/>
              <a:p>
                <a:pPr algn="ctr"/>
                <a:r>
                  <a:rPr lang="en-US" altLang="zh-CN" sz="9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9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16" name="组合 15"/>
          <p:cNvGrpSpPr/>
          <p:nvPr/>
        </p:nvGrpSpPr>
        <p:grpSpPr>
          <a:xfrm>
            <a:off x="3020195" y="2216094"/>
            <a:ext cx="1258551" cy="1258551"/>
            <a:chOff x="4026926" y="2516642"/>
            <a:chExt cx="1678068" cy="1678068"/>
          </a:xfrm>
        </p:grpSpPr>
        <p:grpSp>
          <p:nvGrpSpPr>
            <p:cNvPr id="17" name="组合 16"/>
            <p:cNvGrpSpPr/>
            <p:nvPr/>
          </p:nvGrpSpPr>
          <p:grpSpPr>
            <a:xfrm>
              <a:off x="4026926" y="2516642"/>
              <a:ext cx="1678068" cy="1678068"/>
              <a:chOff x="4926840" y="1732375"/>
              <a:chExt cx="1656097" cy="1656098"/>
            </a:xfrm>
          </p:grpSpPr>
          <p:sp>
            <p:nvSpPr>
              <p:cNvPr id="21" name="任意多边形 20"/>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p>
            </p:txBody>
          </p:sp>
          <p:sp>
            <p:nvSpPr>
              <p:cNvPr id="22" name="椭圆 21"/>
              <p:cNvSpPr/>
              <p:nvPr/>
            </p:nvSpPr>
            <p:spPr>
              <a:xfrm>
                <a:off x="5189938" y="1995474"/>
                <a:ext cx="1129900" cy="1129900"/>
              </a:xfrm>
              <a:prstGeom prst="ellipse">
                <a:avLst/>
              </a:prstGeom>
              <a:solidFill>
                <a:srgbClr val="01ACBE"/>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 name="椭圆 22"/>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8" name="组合 17"/>
            <p:cNvGrpSpPr/>
            <p:nvPr/>
          </p:nvGrpSpPr>
          <p:grpSpPr>
            <a:xfrm>
              <a:off x="4365900" y="2973087"/>
              <a:ext cx="1000117" cy="792920"/>
              <a:chOff x="4123036" y="1134371"/>
              <a:chExt cx="1000117" cy="792920"/>
            </a:xfrm>
          </p:grpSpPr>
          <p:sp>
            <p:nvSpPr>
              <p:cNvPr id="19" name="文本框 18"/>
              <p:cNvSpPr txBox="1"/>
              <p:nvPr/>
            </p:nvSpPr>
            <p:spPr>
              <a:xfrm>
                <a:off x="4123036" y="1134371"/>
                <a:ext cx="1000117" cy="738664"/>
              </a:xfrm>
              <a:prstGeom prst="rect">
                <a:avLst/>
              </a:prstGeom>
              <a:noFill/>
            </p:spPr>
            <p:txBody>
              <a:bodyPr wrap="square" rtlCol="0">
                <a:spAutoFit/>
              </a:bodyPr>
              <a:lstStyle/>
              <a:p>
                <a:pPr algn="ctr"/>
                <a:r>
                  <a:rPr lang="en-US" altLang="zh-CN" sz="3000" dirty="0">
                    <a:solidFill>
                      <a:srgbClr val="01ACBE"/>
                    </a:solidFill>
                    <a:latin typeface="Impact" panose="020B0806030902050204" pitchFamily="34" charset="0"/>
                  </a:rPr>
                  <a:t>03</a:t>
                </a:r>
                <a:endParaRPr lang="zh-CN" altLang="en-US" sz="3000" dirty="0">
                  <a:solidFill>
                    <a:srgbClr val="01ACBE"/>
                  </a:solidFill>
                  <a:latin typeface="Impact" panose="020B0806030902050204" pitchFamily="34" charset="0"/>
                </a:endParaRPr>
              </a:p>
            </p:txBody>
          </p:sp>
          <p:sp>
            <p:nvSpPr>
              <p:cNvPr id="20" name="文本框 19"/>
              <p:cNvSpPr txBox="1"/>
              <p:nvPr/>
            </p:nvSpPr>
            <p:spPr>
              <a:xfrm>
                <a:off x="4266701" y="1619515"/>
                <a:ext cx="740410" cy="307776"/>
              </a:xfrm>
              <a:prstGeom prst="rect">
                <a:avLst/>
              </a:prstGeom>
              <a:noFill/>
            </p:spPr>
            <p:txBody>
              <a:bodyPr wrap="square" rtlCol="0">
                <a:spAutoFit/>
              </a:bodyPr>
              <a:lstStyle/>
              <a:p>
                <a:pPr algn="ctr"/>
                <a:r>
                  <a:rPr lang="en-US" altLang="zh-CN" sz="9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9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24" name="组合 23"/>
          <p:cNvGrpSpPr/>
          <p:nvPr/>
        </p:nvGrpSpPr>
        <p:grpSpPr>
          <a:xfrm>
            <a:off x="3685459" y="1198168"/>
            <a:ext cx="1093181" cy="1093181"/>
            <a:chOff x="4913945" y="1159406"/>
            <a:chExt cx="1457575" cy="1457575"/>
          </a:xfrm>
        </p:grpSpPr>
        <p:grpSp>
          <p:nvGrpSpPr>
            <p:cNvPr id="25" name="组合 24"/>
            <p:cNvGrpSpPr/>
            <p:nvPr/>
          </p:nvGrpSpPr>
          <p:grpSpPr>
            <a:xfrm>
              <a:off x="4913945" y="1159406"/>
              <a:ext cx="1457575" cy="1457575"/>
              <a:chOff x="4926840" y="1732375"/>
              <a:chExt cx="1656097" cy="1656098"/>
            </a:xfrm>
          </p:grpSpPr>
          <p:sp>
            <p:nvSpPr>
              <p:cNvPr id="29" name="任意多边形 2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p>
            </p:txBody>
          </p:sp>
          <p:sp>
            <p:nvSpPr>
              <p:cNvPr id="30" name="椭圆 29"/>
              <p:cNvSpPr/>
              <p:nvPr/>
            </p:nvSpPr>
            <p:spPr>
              <a:xfrm>
                <a:off x="5189938" y="1995474"/>
                <a:ext cx="1129900" cy="1129900"/>
              </a:xfrm>
              <a:prstGeom prst="ellipse">
                <a:avLst/>
              </a:prstGeom>
              <a:solidFill>
                <a:srgbClr val="663A77"/>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1" name="椭圆 30"/>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6" name="组合 25"/>
            <p:cNvGrpSpPr/>
            <p:nvPr/>
          </p:nvGrpSpPr>
          <p:grpSpPr>
            <a:xfrm>
              <a:off x="5133493" y="1514654"/>
              <a:ext cx="1000117" cy="761170"/>
              <a:chOff x="4123036" y="1134371"/>
              <a:chExt cx="1000117" cy="761170"/>
            </a:xfrm>
          </p:grpSpPr>
          <p:sp>
            <p:nvSpPr>
              <p:cNvPr id="27" name="文本框 26"/>
              <p:cNvSpPr txBox="1"/>
              <p:nvPr/>
            </p:nvSpPr>
            <p:spPr>
              <a:xfrm>
                <a:off x="4123036" y="1134371"/>
                <a:ext cx="1000117" cy="677109"/>
              </a:xfrm>
              <a:prstGeom prst="rect">
                <a:avLst/>
              </a:prstGeom>
              <a:noFill/>
            </p:spPr>
            <p:txBody>
              <a:bodyPr wrap="square" rtlCol="0">
                <a:spAutoFit/>
              </a:bodyPr>
              <a:lstStyle/>
              <a:p>
                <a:pPr algn="ctr"/>
                <a:r>
                  <a:rPr lang="en-US" altLang="zh-CN" sz="2700" dirty="0">
                    <a:solidFill>
                      <a:srgbClr val="663A77"/>
                    </a:solidFill>
                    <a:latin typeface="Impact" panose="020B0806030902050204" pitchFamily="34" charset="0"/>
                  </a:rPr>
                  <a:t>02</a:t>
                </a:r>
                <a:endParaRPr lang="zh-CN" altLang="en-US" sz="2700" dirty="0">
                  <a:solidFill>
                    <a:srgbClr val="663A77"/>
                  </a:solidFill>
                  <a:latin typeface="Impact" panose="020B0806030902050204" pitchFamily="34" charset="0"/>
                </a:endParaRPr>
              </a:p>
            </p:txBody>
          </p:sp>
          <p:sp>
            <p:nvSpPr>
              <p:cNvPr id="28" name="文本框 27"/>
              <p:cNvSpPr txBox="1"/>
              <p:nvPr/>
            </p:nvSpPr>
            <p:spPr>
              <a:xfrm>
                <a:off x="4266701" y="1587765"/>
                <a:ext cx="740410" cy="307776"/>
              </a:xfrm>
              <a:prstGeom prst="rect">
                <a:avLst/>
              </a:prstGeom>
              <a:noFill/>
            </p:spPr>
            <p:txBody>
              <a:bodyPr wrap="square" rtlCol="0">
                <a:spAutoFit/>
              </a:bodyPr>
              <a:lstStyle/>
              <a:p>
                <a:pPr algn="ctr"/>
                <a:r>
                  <a:rPr lang="en-US" altLang="zh-CN" sz="9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9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32" name="组合 31"/>
          <p:cNvGrpSpPr/>
          <p:nvPr/>
        </p:nvGrpSpPr>
        <p:grpSpPr>
          <a:xfrm>
            <a:off x="3555953" y="3384432"/>
            <a:ext cx="1370698" cy="1370698"/>
            <a:chOff x="4741270" y="4074426"/>
            <a:chExt cx="1827597" cy="1827597"/>
          </a:xfrm>
        </p:grpSpPr>
        <p:grpSp>
          <p:nvGrpSpPr>
            <p:cNvPr id="33" name="组合 32"/>
            <p:cNvGrpSpPr/>
            <p:nvPr/>
          </p:nvGrpSpPr>
          <p:grpSpPr>
            <a:xfrm>
              <a:off x="4741270" y="4074426"/>
              <a:ext cx="1827597" cy="1827597"/>
              <a:chOff x="4926840" y="1732375"/>
              <a:chExt cx="1656097" cy="1656098"/>
            </a:xfrm>
          </p:grpSpPr>
          <p:sp>
            <p:nvSpPr>
              <p:cNvPr id="37" name="任意多边形 3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p>
            </p:txBody>
          </p:sp>
          <p:sp>
            <p:nvSpPr>
              <p:cNvPr id="38" name="椭圆 37"/>
              <p:cNvSpPr/>
              <p:nvPr/>
            </p:nvSpPr>
            <p:spPr>
              <a:xfrm>
                <a:off x="5189938" y="1995474"/>
                <a:ext cx="1129900" cy="1129900"/>
              </a:xfrm>
              <a:prstGeom prst="ellipse">
                <a:avLst/>
              </a:prstGeom>
              <a:solidFill>
                <a:srgbClr val="E87071"/>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9" name="椭圆 38"/>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4" name="组合 33"/>
            <p:cNvGrpSpPr/>
            <p:nvPr/>
          </p:nvGrpSpPr>
          <p:grpSpPr>
            <a:xfrm>
              <a:off x="5155030" y="4608474"/>
              <a:ext cx="1000117" cy="792920"/>
              <a:chOff x="4123036" y="1134371"/>
              <a:chExt cx="1000117" cy="792920"/>
            </a:xfrm>
          </p:grpSpPr>
          <p:sp>
            <p:nvSpPr>
              <p:cNvPr id="35" name="文本框 34"/>
              <p:cNvSpPr txBox="1"/>
              <p:nvPr/>
            </p:nvSpPr>
            <p:spPr>
              <a:xfrm>
                <a:off x="4123036" y="1134371"/>
                <a:ext cx="1000117" cy="738664"/>
              </a:xfrm>
              <a:prstGeom prst="rect">
                <a:avLst/>
              </a:prstGeom>
              <a:noFill/>
            </p:spPr>
            <p:txBody>
              <a:bodyPr wrap="square" rtlCol="0">
                <a:spAutoFit/>
              </a:bodyPr>
              <a:lstStyle/>
              <a:p>
                <a:pPr algn="ctr"/>
                <a:r>
                  <a:rPr lang="en-US" altLang="zh-CN" sz="3000" dirty="0">
                    <a:solidFill>
                      <a:srgbClr val="E87071"/>
                    </a:solidFill>
                    <a:latin typeface="Impact" panose="020B0806030902050204" pitchFamily="34" charset="0"/>
                  </a:rPr>
                  <a:t>04</a:t>
                </a:r>
                <a:endParaRPr lang="zh-CN" altLang="en-US" sz="3000" dirty="0">
                  <a:solidFill>
                    <a:srgbClr val="E87071"/>
                  </a:solidFill>
                  <a:latin typeface="Impact" panose="020B0806030902050204" pitchFamily="34" charset="0"/>
                </a:endParaRPr>
              </a:p>
            </p:txBody>
          </p:sp>
          <p:sp>
            <p:nvSpPr>
              <p:cNvPr id="36" name="文本框 35"/>
              <p:cNvSpPr txBox="1"/>
              <p:nvPr/>
            </p:nvSpPr>
            <p:spPr>
              <a:xfrm>
                <a:off x="4266701" y="1619515"/>
                <a:ext cx="740410" cy="307776"/>
              </a:xfrm>
              <a:prstGeom prst="rect">
                <a:avLst/>
              </a:prstGeom>
              <a:noFill/>
            </p:spPr>
            <p:txBody>
              <a:bodyPr wrap="square" rtlCol="0">
                <a:spAutoFit/>
              </a:bodyPr>
              <a:lstStyle/>
              <a:p>
                <a:pPr algn="ctr"/>
                <a:r>
                  <a:rPr lang="en-US" altLang="zh-CN" sz="9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9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40" name="组合 39"/>
          <p:cNvGrpSpPr/>
          <p:nvPr/>
        </p:nvGrpSpPr>
        <p:grpSpPr>
          <a:xfrm>
            <a:off x="4629085" y="991893"/>
            <a:ext cx="2013686" cy="824656"/>
            <a:chOff x="6172112" y="884374"/>
            <a:chExt cx="2684915" cy="1099541"/>
          </a:xfrm>
        </p:grpSpPr>
        <p:grpSp>
          <p:nvGrpSpPr>
            <p:cNvPr id="41" name="组合 40"/>
            <p:cNvGrpSpPr/>
            <p:nvPr/>
          </p:nvGrpSpPr>
          <p:grpSpPr>
            <a:xfrm>
              <a:off x="6172112" y="884374"/>
              <a:ext cx="2684915" cy="1099541"/>
              <a:chOff x="5947699" y="908862"/>
              <a:chExt cx="2684915" cy="1099541"/>
            </a:xfrm>
          </p:grpSpPr>
          <p:grpSp>
            <p:nvGrpSpPr>
              <p:cNvPr id="52" name="组合 51"/>
              <p:cNvGrpSpPr/>
              <p:nvPr/>
            </p:nvGrpSpPr>
            <p:grpSpPr>
              <a:xfrm flipV="1">
                <a:off x="5947699" y="1317986"/>
                <a:ext cx="2684915" cy="333365"/>
                <a:chOff x="5272248" y="4626108"/>
                <a:chExt cx="2684915" cy="333365"/>
              </a:xfrm>
            </p:grpSpPr>
            <p:sp>
              <p:nvSpPr>
                <p:cNvPr id="55" name="椭圆 54"/>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5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文本框 52"/>
              <p:cNvSpPr txBox="1"/>
              <p:nvPr/>
            </p:nvSpPr>
            <p:spPr>
              <a:xfrm>
                <a:off x="6852147" y="908862"/>
                <a:ext cx="1780467" cy="430887"/>
              </a:xfrm>
              <a:prstGeom prst="rect">
                <a:avLst/>
              </a:prstGeom>
              <a:noFill/>
            </p:spPr>
            <p:txBody>
              <a:bodyPr wrap="square" rtlCol="0">
                <a:spAutoFit/>
              </a:bodyPr>
              <a:lstStyle/>
              <a:p>
                <a:r>
                  <a:rPr lang="zh-CN" altLang="en-US" sz="1500" dirty="0">
                    <a:solidFill>
                      <a:srgbClr val="663A77"/>
                    </a:solidFill>
                    <a:latin typeface="时尚中黑简体" panose="01010104010101010101" pitchFamily="2" charset="-122"/>
                    <a:ea typeface="时尚中黑简体" panose="01010104010101010101" pitchFamily="2" charset="-122"/>
                  </a:rPr>
                  <a:t>在此添加标题</a:t>
                </a:r>
              </a:p>
            </p:txBody>
          </p:sp>
          <p:sp>
            <p:nvSpPr>
              <p:cNvPr id="54" name="文本框 53"/>
              <p:cNvSpPr txBox="1"/>
              <p:nvPr/>
            </p:nvSpPr>
            <p:spPr>
              <a:xfrm>
                <a:off x="6290683" y="1331295"/>
                <a:ext cx="2341931" cy="677108"/>
              </a:xfrm>
              <a:prstGeom prst="rect">
                <a:avLst/>
              </a:prstGeom>
              <a:noFill/>
            </p:spPr>
            <p:txBody>
              <a:bodyPr wrap="square" rtlCol="0">
                <a:spAutoFit/>
              </a:bodyPr>
              <a:lstStyle/>
              <a:p>
                <a:pP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42" name="Group 46"/>
            <p:cNvGrpSpPr>
              <a:grpSpLocks noChangeAspect="1"/>
            </p:cNvGrpSpPr>
            <p:nvPr/>
          </p:nvGrpSpPr>
          <p:grpSpPr bwMode="auto">
            <a:xfrm>
              <a:off x="6599037" y="916055"/>
              <a:ext cx="513393" cy="317847"/>
              <a:chOff x="3098" y="1701"/>
              <a:chExt cx="1486" cy="920"/>
            </a:xfrm>
            <a:solidFill>
              <a:schemeClr val="tx1">
                <a:lumMod val="50000"/>
                <a:lumOff val="50000"/>
                <a:alpha val="40000"/>
              </a:schemeClr>
            </a:solidFill>
          </p:grpSpPr>
          <p:sp>
            <p:nvSpPr>
              <p:cNvPr id="49" name="Freeform 47"/>
              <p:cNvSpPr>
                <a:spLocks/>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0" name="Freeform 48"/>
              <p:cNvSpPr>
                <a:spLocks/>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1" name="Freeform 49"/>
              <p:cNvSpPr>
                <a:spLocks/>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57" name="组合 56"/>
          <p:cNvGrpSpPr/>
          <p:nvPr/>
        </p:nvGrpSpPr>
        <p:grpSpPr>
          <a:xfrm>
            <a:off x="1171570" y="2024618"/>
            <a:ext cx="2013686" cy="847671"/>
            <a:chOff x="1562093" y="2261341"/>
            <a:chExt cx="2684915" cy="1130227"/>
          </a:xfrm>
        </p:grpSpPr>
        <p:grpSp>
          <p:nvGrpSpPr>
            <p:cNvPr id="58" name="组合 57"/>
            <p:cNvGrpSpPr/>
            <p:nvPr/>
          </p:nvGrpSpPr>
          <p:grpSpPr>
            <a:xfrm flipH="1">
              <a:off x="1562093" y="2292027"/>
              <a:ext cx="2684915" cy="1099541"/>
              <a:chOff x="5947699" y="908862"/>
              <a:chExt cx="2684915" cy="1099541"/>
            </a:xfrm>
          </p:grpSpPr>
          <p:grpSp>
            <p:nvGrpSpPr>
              <p:cNvPr id="64" name="组合 63"/>
              <p:cNvGrpSpPr/>
              <p:nvPr/>
            </p:nvGrpSpPr>
            <p:grpSpPr>
              <a:xfrm flipV="1">
                <a:off x="5947699" y="1317986"/>
                <a:ext cx="2684915" cy="333365"/>
                <a:chOff x="5272248" y="4626108"/>
                <a:chExt cx="2684915" cy="333365"/>
              </a:xfrm>
            </p:grpSpPr>
            <p:sp>
              <p:nvSpPr>
                <p:cNvPr id="67" name="椭圆 66"/>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6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文本框 64"/>
              <p:cNvSpPr txBox="1"/>
              <p:nvPr/>
            </p:nvSpPr>
            <p:spPr>
              <a:xfrm>
                <a:off x="6852147" y="908862"/>
                <a:ext cx="1780467" cy="430887"/>
              </a:xfrm>
              <a:prstGeom prst="rect">
                <a:avLst/>
              </a:prstGeom>
              <a:noFill/>
            </p:spPr>
            <p:txBody>
              <a:bodyPr wrap="square" rtlCol="0">
                <a:spAutoFit/>
              </a:bodyPr>
              <a:lstStyle/>
              <a:p>
                <a:r>
                  <a:rPr lang="zh-CN" altLang="en-US" sz="1500" dirty="0">
                    <a:solidFill>
                      <a:srgbClr val="FFB850"/>
                    </a:solidFill>
                    <a:latin typeface="时尚中黑简体" panose="01010104010101010101" pitchFamily="2" charset="-122"/>
                    <a:ea typeface="时尚中黑简体" panose="01010104010101010101" pitchFamily="2" charset="-122"/>
                  </a:rPr>
                  <a:t>在此添加标题</a:t>
                </a:r>
              </a:p>
            </p:txBody>
          </p:sp>
          <p:sp>
            <p:nvSpPr>
              <p:cNvPr id="66" name="文本框 65"/>
              <p:cNvSpPr txBox="1"/>
              <p:nvPr/>
            </p:nvSpPr>
            <p:spPr>
              <a:xfrm>
                <a:off x="6290683" y="1331295"/>
                <a:ext cx="2341931" cy="677108"/>
              </a:xfrm>
              <a:prstGeom prst="rect">
                <a:avLst/>
              </a:prstGeom>
              <a:noFill/>
            </p:spPr>
            <p:txBody>
              <a:bodyPr wrap="square" rtlCol="0">
                <a:spAutoFit/>
              </a:bodyPr>
              <a:lstStyle/>
              <a:p>
                <a:pP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59" name="Group 36"/>
            <p:cNvGrpSpPr>
              <a:grpSpLocks noChangeAspect="1"/>
            </p:cNvGrpSpPr>
            <p:nvPr/>
          </p:nvGrpSpPr>
          <p:grpSpPr bwMode="auto">
            <a:xfrm>
              <a:off x="3356548" y="2261341"/>
              <a:ext cx="435595" cy="376235"/>
              <a:chOff x="3321" y="1710"/>
              <a:chExt cx="1042" cy="900"/>
            </a:xfrm>
            <a:solidFill>
              <a:schemeClr val="tx1">
                <a:lumMod val="50000"/>
                <a:lumOff val="50000"/>
                <a:alpha val="40000"/>
              </a:schemeClr>
            </a:solidFill>
          </p:grpSpPr>
          <p:sp>
            <p:nvSpPr>
              <p:cNvPr id="60"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1"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2"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3" name="Freeform 42"/>
              <p:cNvSpPr>
                <a:spLocks/>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69" name="组合 68"/>
          <p:cNvGrpSpPr/>
          <p:nvPr/>
        </p:nvGrpSpPr>
        <p:grpSpPr>
          <a:xfrm>
            <a:off x="5904271" y="1856768"/>
            <a:ext cx="2013686" cy="853260"/>
            <a:chOff x="7872361" y="2037541"/>
            <a:chExt cx="2684915" cy="1137679"/>
          </a:xfrm>
        </p:grpSpPr>
        <p:grpSp>
          <p:nvGrpSpPr>
            <p:cNvPr id="70" name="组合 69"/>
            <p:cNvGrpSpPr/>
            <p:nvPr/>
          </p:nvGrpSpPr>
          <p:grpSpPr>
            <a:xfrm>
              <a:off x="7872361" y="2075679"/>
              <a:ext cx="2684915" cy="1099541"/>
              <a:chOff x="5947699" y="908862"/>
              <a:chExt cx="2684915" cy="1099541"/>
            </a:xfrm>
          </p:grpSpPr>
          <p:grpSp>
            <p:nvGrpSpPr>
              <p:cNvPr id="72" name="组合 71"/>
              <p:cNvGrpSpPr/>
              <p:nvPr/>
            </p:nvGrpSpPr>
            <p:grpSpPr>
              <a:xfrm flipV="1">
                <a:off x="5947699" y="1317986"/>
                <a:ext cx="2684915" cy="333365"/>
                <a:chOff x="5272248" y="4626108"/>
                <a:chExt cx="2684915" cy="333365"/>
              </a:xfrm>
            </p:grpSpPr>
            <p:sp>
              <p:nvSpPr>
                <p:cNvPr id="75" name="椭圆 74"/>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任意多边形 7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3" name="文本框 72"/>
              <p:cNvSpPr txBox="1"/>
              <p:nvPr/>
            </p:nvSpPr>
            <p:spPr>
              <a:xfrm>
                <a:off x="6852147" y="908862"/>
                <a:ext cx="1780467" cy="430887"/>
              </a:xfrm>
              <a:prstGeom prst="rect">
                <a:avLst/>
              </a:prstGeom>
              <a:noFill/>
            </p:spPr>
            <p:txBody>
              <a:bodyPr wrap="square" rtlCol="0">
                <a:spAutoFit/>
              </a:bodyPr>
              <a:lstStyle/>
              <a:p>
                <a:r>
                  <a:rPr lang="zh-CN" altLang="en-US" sz="1500" dirty="0">
                    <a:solidFill>
                      <a:srgbClr val="FFB850"/>
                    </a:solidFill>
                    <a:latin typeface="时尚中黑简体" panose="01010104010101010101" pitchFamily="2" charset="-122"/>
                    <a:ea typeface="时尚中黑简体" panose="01010104010101010101" pitchFamily="2" charset="-122"/>
                  </a:rPr>
                  <a:t>在此添加标题</a:t>
                </a:r>
              </a:p>
            </p:txBody>
          </p:sp>
          <p:sp>
            <p:nvSpPr>
              <p:cNvPr id="74" name="文本框 73"/>
              <p:cNvSpPr txBox="1"/>
              <p:nvPr/>
            </p:nvSpPr>
            <p:spPr>
              <a:xfrm>
                <a:off x="6290683" y="1331295"/>
                <a:ext cx="2341931" cy="677108"/>
              </a:xfrm>
              <a:prstGeom prst="rect">
                <a:avLst/>
              </a:prstGeom>
              <a:noFill/>
            </p:spPr>
            <p:txBody>
              <a:bodyPr wrap="square" rtlCol="0">
                <a:spAutoFit/>
              </a:bodyPr>
              <a:lstStyle/>
              <a:p>
                <a:pP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
          <p:nvSpPr>
            <p:cNvPr id="71" name="Freeform 57"/>
            <p:cNvSpPr>
              <a:spLocks noEditPoints="1"/>
            </p:cNvSpPr>
            <p:nvPr/>
          </p:nvSpPr>
          <p:spPr bwMode="auto">
            <a:xfrm>
              <a:off x="8341660" y="2037541"/>
              <a:ext cx="394477" cy="395236"/>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013" dirty="0"/>
            </a:p>
          </p:txBody>
        </p:sp>
      </p:grpSp>
      <p:grpSp>
        <p:nvGrpSpPr>
          <p:cNvPr id="77" name="组合 76"/>
          <p:cNvGrpSpPr/>
          <p:nvPr/>
        </p:nvGrpSpPr>
        <p:grpSpPr>
          <a:xfrm>
            <a:off x="1628640" y="3522327"/>
            <a:ext cx="2013686" cy="851719"/>
            <a:chOff x="2171519" y="4258285"/>
            <a:chExt cx="2684915" cy="1135625"/>
          </a:xfrm>
        </p:grpSpPr>
        <p:sp>
          <p:nvSpPr>
            <p:cNvPr id="78" name="Freeform 53"/>
            <p:cNvSpPr>
              <a:spLocks noEditPoints="1"/>
            </p:cNvSpPr>
            <p:nvPr/>
          </p:nvSpPr>
          <p:spPr bwMode="auto">
            <a:xfrm>
              <a:off x="3900966" y="4258285"/>
              <a:ext cx="405877" cy="405877"/>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79" name="组合 78"/>
            <p:cNvGrpSpPr/>
            <p:nvPr/>
          </p:nvGrpSpPr>
          <p:grpSpPr>
            <a:xfrm flipH="1">
              <a:off x="2171519" y="4294369"/>
              <a:ext cx="2684915" cy="1099541"/>
              <a:chOff x="5947699" y="908862"/>
              <a:chExt cx="2684915" cy="1099541"/>
            </a:xfrm>
          </p:grpSpPr>
          <p:grpSp>
            <p:nvGrpSpPr>
              <p:cNvPr id="80" name="组合 79"/>
              <p:cNvGrpSpPr/>
              <p:nvPr/>
            </p:nvGrpSpPr>
            <p:grpSpPr>
              <a:xfrm flipV="1">
                <a:off x="5947699" y="1317986"/>
                <a:ext cx="2684915" cy="333365"/>
                <a:chOff x="5272248" y="4626108"/>
                <a:chExt cx="2684915" cy="333365"/>
              </a:xfrm>
            </p:grpSpPr>
            <p:sp>
              <p:nvSpPr>
                <p:cNvPr id="83" name="椭圆 82"/>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83"/>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1" name="文本框 80"/>
              <p:cNvSpPr txBox="1"/>
              <p:nvPr/>
            </p:nvSpPr>
            <p:spPr>
              <a:xfrm>
                <a:off x="6852147" y="908862"/>
                <a:ext cx="1780467" cy="430887"/>
              </a:xfrm>
              <a:prstGeom prst="rect">
                <a:avLst/>
              </a:prstGeom>
              <a:noFill/>
            </p:spPr>
            <p:txBody>
              <a:bodyPr wrap="square" rtlCol="0">
                <a:spAutoFit/>
              </a:bodyPr>
              <a:lstStyle/>
              <a:p>
                <a:r>
                  <a:rPr lang="zh-CN" altLang="en-US" sz="1500" dirty="0">
                    <a:solidFill>
                      <a:srgbClr val="FFB850"/>
                    </a:solidFill>
                    <a:latin typeface="时尚中黑简体" panose="01010104010101010101" pitchFamily="2" charset="-122"/>
                    <a:ea typeface="时尚中黑简体" panose="01010104010101010101" pitchFamily="2" charset="-122"/>
                  </a:rPr>
                  <a:t>在此添加标题</a:t>
                </a:r>
              </a:p>
            </p:txBody>
          </p:sp>
          <p:sp>
            <p:nvSpPr>
              <p:cNvPr id="82" name="文本框 81"/>
              <p:cNvSpPr txBox="1"/>
              <p:nvPr/>
            </p:nvSpPr>
            <p:spPr>
              <a:xfrm>
                <a:off x="6290683" y="1331295"/>
                <a:ext cx="2341931" cy="677108"/>
              </a:xfrm>
              <a:prstGeom prst="rect">
                <a:avLst/>
              </a:prstGeom>
              <a:noFill/>
            </p:spPr>
            <p:txBody>
              <a:bodyPr wrap="square" rtlCol="0">
                <a:spAutoFit/>
              </a:bodyPr>
              <a:lstStyle/>
              <a:p>
                <a:pP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spTree>
    <p:extLst>
      <p:ext uri="{BB962C8B-B14F-4D97-AF65-F5344CB8AC3E}">
        <p14:creationId xmlns:p14="http://schemas.microsoft.com/office/powerpoint/2010/main" val="2403133495"/>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1"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42" presetClass="path" presetSubtype="0" fill="hold" nodeType="withEffect" p14:presetBounceEnd="50000">
                                      <p:stCondLst>
                                        <p:cond delay="0"/>
                                      </p:stCondLst>
                                      <p:childTnLst>
                                        <p:animMotion origin="layout" path="M -4.79167E-6 -4.44444E-6 L 0.3879 -0.00208 " pathEditMode="relative" rAng="0" ptsTypes="AA" p14:bounceEnd="50000">
                                          <p:cBhvr>
                                            <p:cTn id="25" dur="1000" spd="-100000" fill="hold"/>
                                            <p:tgtEl>
                                              <p:spTgt spid="8"/>
                                            </p:tgtEl>
                                            <p:attrNameLst>
                                              <p:attrName>ppt_x</p:attrName>
                                              <p:attrName>ppt_y</p:attrName>
                                            </p:attrNameLst>
                                          </p:cBhvr>
                                          <p:rCtr x="19388" y="-116"/>
                                        </p:animMotion>
                                      </p:childTnLst>
                                    </p:cTn>
                                  </p:par>
                                  <p:par>
                                    <p:cTn id="26" presetID="1" presetClass="entr" presetSubtype="0" fill="hold" nodeType="withEffect">
                                      <p:stCondLst>
                                        <p:cond delay="500"/>
                                      </p:stCondLst>
                                      <p:childTnLst>
                                        <p:set>
                                          <p:cBhvr>
                                            <p:cTn id="27" dur="1" fill="hold">
                                              <p:stCondLst>
                                                <p:cond delay="0"/>
                                              </p:stCondLst>
                                            </p:cTn>
                                            <p:tgtEl>
                                              <p:spTgt spid="69"/>
                                            </p:tgtEl>
                                            <p:attrNameLst>
                                              <p:attrName>style.visibility</p:attrName>
                                            </p:attrNameLst>
                                          </p:cBhvr>
                                          <p:to>
                                            <p:strVal val="visible"/>
                                          </p:to>
                                        </p:set>
                                      </p:childTnLst>
                                    </p:cTn>
                                  </p:par>
                                  <p:par>
                                    <p:cTn id="28" presetID="35" presetClass="emph" presetSubtype="0" repeatCount="2000" fill="hold" nodeType="withEffect">
                                      <p:stCondLst>
                                        <p:cond delay="500"/>
                                      </p:stCondLst>
                                      <p:childTnLst>
                                        <p:anim calcmode="discrete" valueType="str">
                                          <p:cBhvr>
                                            <p:cTn id="29" dur="250" fill="hold"/>
                                            <p:tgtEl>
                                              <p:spTgt spid="69"/>
                                            </p:tgtEl>
                                            <p:attrNameLst>
                                              <p:attrName>style.visibility</p:attrName>
                                            </p:attrNameLst>
                                          </p:cBhvr>
                                          <p:tavLst>
                                            <p:tav tm="0">
                                              <p:val>
                                                <p:strVal val="hidden"/>
                                              </p:val>
                                            </p:tav>
                                            <p:tav tm="50000">
                                              <p:val>
                                                <p:strVal val="visible"/>
                                              </p:val>
                                            </p:tav>
                                          </p:tavLst>
                                        </p:anim>
                                      </p:childTnLst>
                                    </p:cTn>
                                  </p:par>
                                  <p:par>
                                    <p:cTn id="30" presetID="1" presetClass="entr" presetSubtype="0" fill="hold" nodeType="withEffect">
                                      <p:stCondLst>
                                        <p:cond delay="500"/>
                                      </p:stCondLst>
                                      <p:childTnLst>
                                        <p:set>
                                          <p:cBhvr>
                                            <p:cTn id="31" dur="1" fill="hold">
                                              <p:stCondLst>
                                                <p:cond delay="0"/>
                                              </p:stCondLst>
                                            </p:cTn>
                                            <p:tgtEl>
                                              <p:spTgt spid="24"/>
                                            </p:tgtEl>
                                            <p:attrNameLst>
                                              <p:attrName>style.visibility</p:attrName>
                                            </p:attrNameLst>
                                          </p:cBhvr>
                                          <p:to>
                                            <p:strVal val="visible"/>
                                          </p:to>
                                        </p:set>
                                      </p:childTnLst>
                                    </p:cTn>
                                  </p:par>
                                  <p:par>
                                    <p:cTn id="32" presetID="42" presetClass="path" presetSubtype="0" fill="hold" nodeType="withEffect" p14:presetBounceEnd="50000">
                                      <p:stCondLst>
                                        <p:cond delay="500"/>
                                      </p:stCondLst>
                                      <p:childTnLst>
                                        <p:animMotion origin="layout" path="M 1.875E-6 1.48148E-6 L 1.875E-6 -0.60324 " pathEditMode="relative" rAng="0" ptsTypes="AA" p14:bounceEnd="50000">
                                          <p:cBhvr>
                                            <p:cTn id="33" dur="1000" spd="-100000" fill="hold"/>
                                            <p:tgtEl>
                                              <p:spTgt spid="24"/>
                                            </p:tgtEl>
                                            <p:attrNameLst>
                                              <p:attrName>ppt_x</p:attrName>
                                              <p:attrName>ppt_y</p:attrName>
                                            </p:attrNameLst>
                                          </p:cBhvr>
                                          <p:rCtr x="0" y="-30162"/>
                                        </p:animMotion>
                                      </p:childTnLst>
                                    </p:cTn>
                                  </p:par>
                                  <p:par>
                                    <p:cTn id="34" presetID="1" presetClass="entr" presetSubtype="0" fill="hold" nodeType="withEffect">
                                      <p:stCondLst>
                                        <p:cond delay="1000"/>
                                      </p:stCondLst>
                                      <p:childTnLst>
                                        <p:set>
                                          <p:cBhvr>
                                            <p:cTn id="35" dur="1" fill="hold">
                                              <p:stCondLst>
                                                <p:cond delay="0"/>
                                              </p:stCondLst>
                                            </p:cTn>
                                            <p:tgtEl>
                                              <p:spTgt spid="40"/>
                                            </p:tgtEl>
                                            <p:attrNameLst>
                                              <p:attrName>style.visibility</p:attrName>
                                            </p:attrNameLst>
                                          </p:cBhvr>
                                          <p:to>
                                            <p:strVal val="visible"/>
                                          </p:to>
                                        </p:set>
                                      </p:childTnLst>
                                    </p:cTn>
                                  </p:par>
                                  <p:par>
                                    <p:cTn id="36" presetID="35" presetClass="emph" presetSubtype="0" repeatCount="2000" fill="hold" nodeType="withEffect">
                                      <p:stCondLst>
                                        <p:cond delay="1000"/>
                                      </p:stCondLst>
                                      <p:childTnLst>
                                        <p:anim calcmode="discrete" valueType="str">
                                          <p:cBhvr>
                                            <p:cTn id="37" dur="250" fill="hold"/>
                                            <p:tgtEl>
                                              <p:spTgt spid="40"/>
                                            </p:tgtEl>
                                            <p:attrNameLst>
                                              <p:attrName>style.visibility</p:attrName>
                                            </p:attrNameLst>
                                          </p:cBhvr>
                                          <p:tavLst>
                                            <p:tav tm="0">
                                              <p:val>
                                                <p:strVal val="hidden"/>
                                              </p:val>
                                            </p:tav>
                                            <p:tav tm="50000">
                                              <p:val>
                                                <p:strVal val="visible"/>
                                              </p:val>
                                            </p:tav>
                                          </p:tavLst>
                                        </p:anim>
                                      </p:childTnLst>
                                    </p:cTn>
                                  </p:par>
                                  <p:par>
                                    <p:cTn id="38" presetID="1" presetClass="entr" presetSubtype="0" fill="hold" nodeType="with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par>
                                    <p:cTn id="40" presetID="42" presetClass="path" presetSubtype="0" fill="hold" nodeType="withEffect" p14:presetBounceEnd="50000">
                                      <p:stCondLst>
                                        <p:cond delay="1000"/>
                                      </p:stCondLst>
                                      <p:childTnLst>
                                        <p:animMotion origin="layout" path="M 1.45833E-6 -3.7037E-7 L -0.39909 -0.00023 " pathEditMode="relative" rAng="0" ptsTypes="AA" p14:bounceEnd="50000">
                                          <p:cBhvr>
                                            <p:cTn id="41" dur="1000" spd="-100000" fill="hold"/>
                                            <p:tgtEl>
                                              <p:spTgt spid="16"/>
                                            </p:tgtEl>
                                            <p:attrNameLst>
                                              <p:attrName>ppt_x</p:attrName>
                                              <p:attrName>ppt_y</p:attrName>
                                            </p:attrNameLst>
                                          </p:cBhvr>
                                          <p:rCtr x="-19961" y="-23"/>
                                        </p:animMotion>
                                      </p:childTnLst>
                                    </p:cTn>
                                  </p:par>
                                  <p:par>
                                    <p:cTn id="42" presetID="1" presetClass="entr" presetSubtype="0" fill="hold" nodeType="withEffect">
                                      <p:stCondLst>
                                        <p:cond delay="1500"/>
                                      </p:stCondLst>
                                      <p:childTnLst>
                                        <p:set>
                                          <p:cBhvr>
                                            <p:cTn id="43" dur="1" fill="hold">
                                              <p:stCondLst>
                                                <p:cond delay="0"/>
                                              </p:stCondLst>
                                            </p:cTn>
                                            <p:tgtEl>
                                              <p:spTgt spid="57"/>
                                            </p:tgtEl>
                                            <p:attrNameLst>
                                              <p:attrName>style.visibility</p:attrName>
                                            </p:attrNameLst>
                                          </p:cBhvr>
                                          <p:to>
                                            <p:strVal val="visible"/>
                                          </p:to>
                                        </p:set>
                                      </p:childTnLst>
                                    </p:cTn>
                                  </p:par>
                                  <p:par>
                                    <p:cTn id="44" presetID="35" presetClass="emph" presetSubtype="0" repeatCount="2000" fill="hold" nodeType="withEffect">
                                      <p:stCondLst>
                                        <p:cond delay="1500"/>
                                      </p:stCondLst>
                                      <p:childTnLst>
                                        <p:anim calcmode="discrete" valueType="str">
                                          <p:cBhvr>
                                            <p:cTn id="45" dur="250" fill="hold"/>
                                            <p:tgtEl>
                                              <p:spTgt spid="57"/>
                                            </p:tgtEl>
                                            <p:attrNameLst>
                                              <p:attrName>style.visibility</p:attrName>
                                            </p:attrNameLst>
                                          </p:cBhvr>
                                          <p:tavLst>
                                            <p:tav tm="0">
                                              <p:val>
                                                <p:strVal val="hidden"/>
                                              </p:val>
                                            </p:tav>
                                            <p:tav tm="50000">
                                              <p:val>
                                                <p:strVal val="visible"/>
                                              </p:val>
                                            </p:tav>
                                          </p:tavLst>
                                        </p:anim>
                                      </p:childTnLst>
                                    </p:cTn>
                                  </p:par>
                                  <p:par>
                                    <p:cTn id="46" presetID="1" presetClass="entr" presetSubtype="0" fill="hold" nodeType="withEffect">
                                      <p:stCondLst>
                                        <p:cond delay="2000"/>
                                      </p:stCondLst>
                                      <p:childTnLst>
                                        <p:set>
                                          <p:cBhvr>
                                            <p:cTn id="47" dur="1" fill="hold">
                                              <p:stCondLst>
                                                <p:cond delay="0"/>
                                              </p:stCondLst>
                                            </p:cTn>
                                            <p:tgtEl>
                                              <p:spTgt spid="32"/>
                                            </p:tgtEl>
                                            <p:attrNameLst>
                                              <p:attrName>style.visibility</p:attrName>
                                            </p:attrNameLst>
                                          </p:cBhvr>
                                          <p:to>
                                            <p:strVal val="visible"/>
                                          </p:to>
                                        </p:set>
                                      </p:childTnLst>
                                    </p:cTn>
                                  </p:par>
                                  <p:par>
                                    <p:cTn id="48" presetID="42" presetClass="path" presetSubtype="0" fill="hold" nodeType="withEffect" p14:presetBounceEnd="50000">
                                      <p:stCondLst>
                                        <p:cond delay="2000"/>
                                      </p:stCondLst>
                                      <p:childTnLst>
                                        <p:animMotion origin="layout" path="M -2.08333E-6 -4.81481E-6 L 0.00026 0.4588 " pathEditMode="relative" rAng="0" ptsTypes="AA" p14:bounceEnd="50000">
                                          <p:cBhvr>
                                            <p:cTn id="49" dur="1000" spd="-100000" fill="hold"/>
                                            <p:tgtEl>
                                              <p:spTgt spid="32"/>
                                            </p:tgtEl>
                                            <p:attrNameLst>
                                              <p:attrName>ppt_x</p:attrName>
                                              <p:attrName>ppt_y</p:attrName>
                                            </p:attrNameLst>
                                          </p:cBhvr>
                                          <p:rCtr x="13" y="22940"/>
                                        </p:animMotion>
                                      </p:childTnLst>
                                    </p:cTn>
                                  </p:par>
                                  <p:par>
                                    <p:cTn id="50" presetID="1" presetClass="entr" presetSubtype="0" fill="hold" nodeType="withEffect">
                                      <p:stCondLst>
                                        <p:cond delay="2250"/>
                                      </p:stCondLst>
                                      <p:childTnLst>
                                        <p:set>
                                          <p:cBhvr>
                                            <p:cTn id="51" dur="1" fill="hold">
                                              <p:stCondLst>
                                                <p:cond delay="0"/>
                                              </p:stCondLst>
                                            </p:cTn>
                                            <p:tgtEl>
                                              <p:spTgt spid="77"/>
                                            </p:tgtEl>
                                            <p:attrNameLst>
                                              <p:attrName>style.visibility</p:attrName>
                                            </p:attrNameLst>
                                          </p:cBhvr>
                                          <p:to>
                                            <p:strVal val="visible"/>
                                          </p:to>
                                        </p:set>
                                      </p:childTnLst>
                                    </p:cTn>
                                  </p:par>
                                  <p:par>
                                    <p:cTn id="52" presetID="35" presetClass="emph" presetSubtype="0" repeatCount="2000" fill="hold" nodeType="withEffect">
                                      <p:stCondLst>
                                        <p:cond delay="2250"/>
                                      </p:stCondLst>
                                      <p:childTnLst>
                                        <p:anim calcmode="discrete" valueType="str">
                                          <p:cBhvr>
                                            <p:cTn id="53" dur="250" fill="hold"/>
                                            <p:tgtEl>
                                              <p:spTgt spid="7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1"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42" presetClass="path" presetSubtype="0" fill="hold" nodeType="withEffect">
                                      <p:stCondLst>
                                        <p:cond delay="0"/>
                                      </p:stCondLst>
                                      <p:childTnLst>
                                        <p:animMotion origin="layout" path="M -4.79167E-6 -4.44444E-6 L 0.3879 -0.00208 " pathEditMode="relative" rAng="0" ptsTypes="AA">
                                          <p:cBhvr>
                                            <p:cTn id="25" dur="1000" spd="-100000" fill="hold"/>
                                            <p:tgtEl>
                                              <p:spTgt spid="8"/>
                                            </p:tgtEl>
                                            <p:attrNameLst>
                                              <p:attrName>ppt_x</p:attrName>
                                              <p:attrName>ppt_y</p:attrName>
                                            </p:attrNameLst>
                                          </p:cBhvr>
                                          <p:rCtr x="19388" y="-116"/>
                                        </p:animMotion>
                                      </p:childTnLst>
                                    </p:cTn>
                                  </p:par>
                                  <p:par>
                                    <p:cTn id="26" presetID="1" presetClass="entr" presetSubtype="0" fill="hold" nodeType="withEffect">
                                      <p:stCondLst>
                                        <p:cond delay="500"/>
                                      </p:stCondLst>
                                      <p:childTnLst>
                                        <p:set>
                                          <p:cBhvr>
                                            <p:cTn id="27" dur="1" fill="hold">
                                              <p:stCondLst>
                                                <p:cond delay="0"/>
                                              </p:stCondLst>
                                            </p:cTn>
                                            <p:tgtEl>
                                              <p:spTgt spid="69"/>
                                            </p:tgtEl>
                                            <p:attrNameLst>
                                              <p:attrName>style.visibility</p:attrName>
                                            </p:attrNameLst>
                                          </p:cBhvr>
                                          <p:to>
                                            <p:strVal val="visible"/>
                                          </p:to>
                                        </p:set>
                                      </p:childTnLst>
                                    </p:cTn>
                                  </p:par>
                                  <p:par>
                                    <p:cTn id="28" presetID="35" presetClass="emph" presetSubtype="0" repeatCount="2000" fill="hold" nodeType="withEffect">
                                      <p:stCondLst>
                                        <p:cond delay="500"/>
                                      </p:stCondLst>
                                      <p:childTnLst>
                                        <p:anim calcmode="discrete" valueType="str">
                                          <p:cBhvr>
                                            <p:cTn id="29" dur="250" fill="hold"/>
                                            <p:tgtEl>
                                              <p:spTgt spid="69"/>
                                            </p:tgtEl>
                                            <p:attrNameLst>
                                              <p:attrName>style.visibility</p:attrName>
                                            </p:attrNameLst>
                                          </p:cBhvr>
                                          <p:tavLst>
                                            <p:tav tm="0">
                                              <p:val>
                                                <p:strVal val="hidden"/>
                                              </p:val>
                                            </p:tav>
                                            <p:tav tm="50000">
                                              <p:val>
                                                <p:strVal val="visible"/>
                                              </p:val>
                                            </p:tav>
                                          </p:tavLst>
                                        </p:anim>
                                      </p:childTnLst>
                                    </p:cTn>
                                  </p:par>
                                  <p:par>
                                    <p:cTn id="30" presetID="1" presetClass="entr" presetSubtype="0" fill="hold" nodeType="withEffect">
                                      <p:stCondLst>
                                        <p:cond delay="500"/>
                                      </p:stCondLst>
                                      <p:childTnLst>
                                        <p:set>
                                          <p:cBhvr>
                                            <p:cTn id="31" dur="1" fill="hold">
                                              <p:stCondLst>
                                                <p:cond delay="0"/>
                                              </p:stCondLst>
                                            </p:cTn>
                                            <p:tgtEl>
                                              <p:spTgt spid="24"/>
                                            </p:tgtEl>
                                            <p:attrNameLst>
                                              <p:attrName>style.visibility</p:attrName>
                                            </p:attrNameLst>
                                          </p:cBhvr>
                                          <p:to>
                                            <p:strVal val="visible"/>
                                          </p:to>
                                        </p:set>
                                      </p:childTnLst>
                                    </p:cTn>
                                  </p:par>
                                  <p:par>
                                    <p:cTn id="32" presetID="42" presetClass="path" presetSubtype="0" fill="hold" nodeType="withEffect">
                                      <p:stCondLst>
                                        <p:cond delay="500"/>
                                      </p:stCondLst>
                                      <p:childTnLst>
                                        <p:animMotion origin="layout" path="M 1.875E-6 1.48148E-6 L 1.875E-6 -0.60324 " pathEditMode="relative" rAng="0" ptsTypes="AA">
                                          <p:cBhvr>
                                            <p:cTn id="33" dur="1000" spd="-100000" fill="hold"/>
                                            <p:tgtEl>
                                              <p:spTgt spid="24"/>
                                            </p:tgtEl>
                                            <p:attrNameLst>
                                              <p:attrName>ppt_x</p:attrName>
                                              <p:attrName>ppt_y</p:attrName>
                                            </p:attrNameLst>
                                          </p:cBhvr>
                                          <p:rCtr x="0" y="-30162"/>
                                        </p:animMotion>
                                      </p:childTnLst>
                                    </p:cTn>
                                  </p:par>
                                  <p:par>
                                    <p:cTn id="34" presetID="1" presetClass="entr" presetSubtype="0" fill="hold" nodeType="withEffect">
                                      <p:stCondLst>
                                        <p:cond delay="1000"/>
                                      </p:stCondLst>
                                      <p:childTnLst>
                                        <p:set>
                                          <p:cBhvr>
                                            <p:cTn id="35" dur="1" fill="hold">
                                              <p:stCondLst>
                                                <p:cond delay="0"/>
                                              </p:stCondLst>
                                            </p:cTn>
                                            <p:tgtEl>
                                              <p:spTgt spid="40"/>
                                            </p:tgtEl>
                                            <p:attrNameLst>
                                              <p:attrName>style.visibility</p:attrName>
                                            </p:attrNameLst>
                                          </p:cBhvr>
                                          <p:to>
                                            <p:strVal val="visible"/>
                                          </p:to>
                                        </p:set>
                                      </p:childTnLst>
                                    </p:cTn>
                                  </p:par>
                                  <p:par>
                                    <p:cTn id="36" presetID="35" presetClass="emph" presetSubtype="0" repeatCount="2000" fill="hold" nodeType="withEffect">
                                      <p:stCondLst>
                                        <p:cond delay="1000"/>
                                      </p:stCondLst>
                                      <p:childTnLst>
                                        <p:anim calcmode="discrete" valueType="str">
                                          <p:cBhvr>
                                            <p:cTn id="37" dur="250" fill="hold"/>
                                            <p:tgtEl>
                                              <p:spTgt spid="40"/>
                                            </p:tgtEl>
                                            <p:attrNameLst>
                                              <p:attrName>style.visibility</p:attrName>
                                            </p:attrNameLst>
                                          </p:cBhvr>
                                          <p:tavLst>
                                            <p:tav tm="0">
                                              <p:val>
                                                <p:strVal val="hidden"/>
                                              </p:val>
                                            </p:tav>
                                            <p:tav tm="50000">
                                              <p:val>
                                                <p:strVal val="visible"/>
                                              </p:val>
                                            </p:tav>
                                          </p:tavLst>
                                        </p:anim>
                                      </p:childTnLst>
                                    </p:cTn>
                                  </p:par>
                                  <p:par>
                                    <p:cTn id="38" presetID="1" presetClass="entr" presetSubtype="0" fill="hold" nodeType="with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par>
                                    <p:cTn id="40" presetID="42" presetClass="path" presetSubtype="0" fill="hold" nodeType="withEffect">
                                      <p:stCondLst>
                                        <p:cond delay="1000"/>
                                      </p:stCondLst>
                                      <p:childTnLst>
                                        <p:animMotion origin="layout" path="M 1.45833E-6 -3.7037E-7 L -0.39909 -0.00023 " pathEditMode="relative" rAng="0" ptsTypes="AA">
                                          <p:cBhvr>
                                            <p:cTn id="41" dur="1000" spd="-100000" fill="hold"/>
                                            <p:tgtEl>
                                              <p:spTgt spid="16"/>
                                            </p:tgtEl>
                                            <p:attrNameLst>
                                              <p:attrName>ppt_x</p:attrName>
                                              <p:attrName>ppt_y</p:attrName>
                                            </p:attrNameLst>
                                          </p:cBhvr>
                                          <p:rCtr x="-19961" y="-23"/>
                                        </p:animMotion>
                                      </p:childTnLst>
                                    </p:cTn>
                                  </p:par>
                                  <p:par>
                                    <p:cTn id="42" presetID="1" presetClass="entr" presetSubtype="0" fill="hold" nodeType="withEffect">
                                      <p:stCondLst>
                                        <p:cond delay="1500"/>
                                      </p:stCondLst>
                                      <p:childTnLst>
                                        <p:set>
                                          <p:cBhvr>
                                            <p:cTn id="43" dur="1" fill="hold">
                                              <p:stCondLst>
                                                <p:cond delay="0"/>
                                              </p:stCondLst>
                                            </p:cTn>
                                            <p:tgtEl>
                                              <p:spTgt spid="57"/>
                                            </p:tgtEl>
                                            <p:attrNameLst>
                                              <p:attrName>style.visibility</p:attrName>
                                            </p:attrNameLst>
                                          </p:cBhvr>
                                          <p:to>
                                            <p:strVal val="visible"/>
                                          </p:to>
                                        </p:set>
                                      </p:childTnLst>
                                    </p:cTn>
                                  </p:par>
                                  <p:par>
                                    <p:cTn id="44" presetID="35" presetClass="emph" presetSubtype="0" repeatCount="2000" fill="hold" nodeType="withEffect">
                                      <p:stCondLst>
                                        <p:cond delay="1500"/>
                                      </p:stCondLst>
                                      <p:childTnLst>
                                        <p:anim calcmode="discrete" valueType="str">
                                          <p:cBhvr>
                                            <p:cTn id="45" dur="250" fill="hold"/>
                                            <p:tgtEl>
                                              <p:spTgt spid="57"/>
                                            </p:tgtEl>
                                            <p:attrNameLst>
                                              <p:attrName>style.visibility</p:attrName>
                                            </p:attrNameLst>
                                          </p:cBhvr>
                                          <p:tavLst>
                                            <p:tav tm="0">
                                              <p:val>
                                                <p:strVal val="hidden"/>
                                              </p:val>
                                            </p:tav>
                                            <p:tav tm="50000">
                                              <p:val>
                                                <p:strVal val="visible"/>
                                              </p:val>
                                            </p:tav>
                                          </p:tavLst>
                                        </p:anim>
                                      </p:childTnLst>
                                    </p:cTn>
                                  </p:par>
                                  <p:par>
                                    <p:cTn id="46" presetID="1" presetClass="entr" presetSubtype="0" fill="hold" nodeType="withEffect">
                                      <p:stCondLst>
                                        <p:cond delay="2000"/>
                                      </p:stCondLst>
                                      <p:childTnLst>
                                        <p:set>
                                          <p:cBhvr>
                                            <p:cTn id="47" dur="1" fill="hold">
                                              <p:stCondLst>
                                                <p:cond delay="0"/>
                                              </p:stCondLst>
                                            </p:cTn>
                                            <p:tgtEl>
                                              <p:spTgt spid="32"/>
                                            </p:tgtEl>
                                            <p:attrNameLst>
                                              <p:attrName>style.visibility</p:attrName>
                                            </p:attrNameLst>
                                          </p:cBhvr>
                                          <p:to>
                                            <p:strVal val="visible"/>
                                          </p:to>
                                        </p:set>
                                      </p:childTnLst>
                                    </p:cTn>
                                  </p:par>
                                  <p:par>
                                    <p:cTn id="48" presetID="42" presetClass="path" presetSubtype="0" fill="hold" nodeType="withEffect">
                                      <p:stCondLst>
                                        <p:cond delay="2000"/>
                                      </p:stCondLst>
                                      <p:childTnLst>
                                        <p:animMotion origin="layout" path="M -2.08333E-6 -4.81481E-6 L 0.00026 0.4588 " pathEditMode="relative" rAng="0" ptsTypes="AA">
                                          <p:cBhvr>
                                            <p:cTn id="49" dur="1000" spd="-100000" fill="hold"/>
                                            <p:tgtEl>
                                              <p:spTgt spid="32"/>
                                            </p:tgtEl>
                                            <p:attrNameLst>
                                              <p:attrName>ppt_x</p:attrName>
                                              <p:attrName>ppt_y</p:attrName>
                                            </p:attrNameLst>
                                          </p:cBhvr>
                                          <p:rCtr x="13" y="22940"/>
                                        </p:animMotion>
                                      </p:childTnLst>
                                    </p:cTn>
                                  </p:par>
                                  <p:par>
                                    <p:cTn id="50" presetID="1" presetClass="entr" presetSubtype="0" fill="hold" nodeType="withEffect">
                                      <p:stCondLst>
                                        <p:cond delay="2250"/>
                                      </p:stCondLst>
                                      <p:childTnLst>
                                        <p:set>
                                          <p:cBhvr>
                                            <p:cTn id="51" dur="1" fill="hold">
                                              <p:stCondLst>
                                                <p:cond delay="0"/>
                                              </p:stCondLst>
                                            </p:cTn>
                                            <p:tgtEl>
                                              <p:spTgt spid="77"/>
                                            </p:tgtEl>
                                            <p:attrNameLst>
                                              <p:attrName>style.visibility</p:attrName>
                                            </p:attrNameLst>
                                          </p:cBhvr>
                                          <p:to>
                                            <p:strVal val="visible"/>
                                          </p:to>
                                        </p:set>
                                      </p:childTnLst>
                                    </p:cTn>
                                  </p:par>
                                  <p:par>
                                    <p:cTn id="52" presetID="35" presetClass="emph" presetSubtype="0" repeatCount="2000" fill="hold" nodeType="withEffect">
                                      <p:stCondLst>
                                        <p:cond delay="2250"/>
                                      </p:stCondLst>
                                      <p:childTnLst>
                                        <p:anim calcmode="discrete" valueType="str">
                                          <p:cBhvr>
                                            <p:cTn id="53" dur="250" fill="hold"/>
                                            <p:tgtEl>
                                              <p:spTgt spid="7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rgbClr val="E87071"/>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E87071"/>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8" name="页脚占位符 1"/>
          <p:cNvSpPr txBox="1">
            <a:spLocks/>
          </p:cNvSpPr>
          <p:nvPr/>
        </p:nvSpPr>
        <p:spPr>
          <a:xfrm>
            <a:off x="2905125" y="5025629"/>
            <a:ext cx="28956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1350">
                <a:solidFill>
                  <a:prstClr val="white">
                    <a:lumMod val="65000"/>
                  </a:prstClr>
                </a:solidFill>
              </a:rPr>
              <a:t> </a:t>
            </a:r>
            <a:endParaRPr lang="en-JM" sz="1350" dirty="0">
              <a:solidFill>
                <a:prstClr val="white">
                  <a:lumMod val="65000"/>
                </a:prstClr>
              </a:solidFill>
            </a:endParaRPr>
          </a:p>
        </p:txBody>
      </p:sp>
      <p:grpSp>
        <p:nvGrpSpPr>
          <p:cNvPr id="9" name="组合 8"/>
          <p:cNvGrpSpPr/>
          <p:nvPr/>
        </p:nvGrpSpPr>
        <p:grpSpPr>
          <a:xfrm>
            <a:off x="1293037" y="2617335"/>
            <a:ext cx="6219791" cy="2317910"/>
            <a:chOff x="1724048" y="3489779"/>
            <a:chExt cx="8293055" cy="3090547"/>
          </a:xfrm>
        </p:grpSpPr>
        <p:sp>
          <p:nvSpPr>
            <p:cNvPr id="10" name="圆角矩形 5"/>
            <p:cNvSpPr/>
            <p:nvPr/>
          </p:nvSpPr>
          <p:spPr>
            <a:xfrm>
              <a:off x="2543696" y="5212819"/>
              <a:ext cx="7455628" cy="1367507"/>
            </a:xfrm>
            <a:custGeom>
              <a:avLst/>
              <a:gdLst>
                <a:gd name="connsiteX0" fmla="*/ 0 w 8374743"/>
                <a:gd name="connsiteY0" fmla="*/ 150300 h 901780"/>
                <a:gd name="connsiteX1" fmla="*/ 150300 w 8374743"/>
                <a:gd name="connsiteY1" fmla="*/ 0 h 901780"/>
                <a:gd name="connsiteX2" fmla="*/ 8224443 w 8374743"/>
                <a:gd name="connsiteY2" fmla="*/ 0 h 901780"/>
                <a:gd name="connsiteX3" fmla="*/ 8374743 w 8374743"/>
                <a:gd name="connsiteY3" fmla="*/ 150300 h 901780"/>
                <a:gd name="connsiteX4" fmla="*/ 8374743 w 8374743"/>
                <a:gd name="connsiteY4" fmla="*/ 751480 h 901780"/>
                <a:gd name="connsiteX5" fmla="*/ 8224443 w 8374743"/>
                <a:gd name="connsiteY5" fmla="*/ 901780 h 901780"/>
                <a:gd name="connsiteX6" fmla="*/ 150300 w 8374743"/>
                <a:gd name="connsiteY6" fmla="*/ 901780 h 901780"/>
                <a:gd name="connsiteX7" fmla="*/ 0 w 8374743"/>
                <a:gd name="connsiteY7" fmla="*/ 751480 h 901780"/>
                <a:gd name="connsiteX8" fmla="*/ 0 w 8374743"/>
                <a:gd name="connsiteY8" fmla="*/ 150300 h 901780"/>
                <a:gd name="connsiteX0" fmla="*/ 0 w 8374743"/>
                <a:gd name="connsiteY0" fmla="*/ 353500 h 1104980"/>
                <a:gd name="connsiteX1" fmla="*/ 150300 w 8374743"/>
                <a:gd name="connsiteY1" fmla="*/ 203200 h 1104980"/>
                <a:gd name="connsiteX2" fmla="*/ 7745472 w 8374743"/>
                <a:gd name="connsiteY2" fmla="*/ 0 h 1104980"/>
                <a:gd name="connsiteX3" fmla="*/ 8374743 w 8374743"/>
                <a:gd name="connsiteY3" fmla="*/ 353500 h 1104980"/>
                <a:gd name="connsiteX4" fmla="*/ 8374743 w 8374743"/>
                <a:gd name="connsiteY4" fmla="*/ 954680 h 1104980"/>
                <a:gd name="connsiteX5" fmla="*/ 8224443 w 8374743"/>
                <a:gd name="connsiteY5" fmla="*/ 1104980 h 1104980"/>
                <a:gd name="connsiteX6" fmla="*/ 150300 w 8374743"/>
                <a:gd name="connsiteY6" fmla="*/ 1104980 h 1104980"/>
                <a:gd name="connsiteX7" fmla="*/ 0 w 8374743"/>
                <a:gd name="connsiteY7" fmla="*/ 954680 h 1104980"/>
                <a:gd name="connsiteX8" fmla="*/ 0 w 8374743"/>
                <a:gd name="connsiteY8" fmla="*/ 353500 h 1104980"/>
                <a:gd name="connsiteX0" fmla="*/ 0 w 8374743"/>
                <a:gd name="connsiteY0" fmla="*/ 353500 h 1293666"/>
                <a:gd name="connsiteX1" fmla="*/ 150300 w 8374743"/>
                <a:gd name="connsiteY1" fmla="*/ 203200 h 1293666"/>
                <a:gd name="connsiteX2" fmla="*/ 7745472 w 8374743"/>
                <a:gd name="connsiteY2" fmla="*/ 0 h 1293666"/>
                <a:gd name="connsiteX3" fmla="*/ 8374743 w 8374743"/>
                <a:gd name="connsiteY3" fmla="*/ 353500 h 1293666"/>
                <a:gd name="connsiteX4" fmla="*/ 8374743 w 8374743"/>
                <a:gd name="connsiteY4" fmla="*/ 954680 h 1293666"/>
                <a:gd name="connsiteX5" fmla="*/ 7847072 w 8374743"/>
                <a:gd name="connsiteY5" fmla="*/ 1293666 h 1293666"/>
                <a:gd name="connsiteX6" fmla="*/ 150300 w 8374743"/>
                <a:gd name="connsiteY6" fmla="*/ 1104980 h 1293666"/>
                <a:gd name="connsiteX7" fmla="*/ 0 w 8374743"/>
                <a:gd name="connsiteY7" fmla="*/ 954680 h 1293666"/>
                <a:gd name="connsiteX8" fmla="*/ 0 w 8374743"/>
                <a:gd name="connsiteY8" fmla="*/ 353500 h 129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4743" h="1293666">
                  <a:moveTo>
                    <a:pt x="0" y="353500"/>
                  </a:moveTo>
                  <a:cubicBezTo>
                    <a:pt x="0" y="270492"/>
                    <a:pt x="67292" y="203200"/>
                    <a:pt x="150300" y="203200"/>
                  </a:cubicBezTo>
                  <a:cubicBezTo>
                    <a:pt x="2841681" y="203200"/>
                    <a:pt x="5054091" y="0"/>
                    <a:pt x="7745472" y="0"/>
                  </a:cubicBezTo>
                  <a:cubicBezTo>
                    <a:pt x="7828480" y="0"/>
                    <a:pt x="8374743" y="270492"/>
                    <a:pt x="8374743" y="353500"/>
                  </a:cubicBezTo>
                  <a:lnTo>
                    <a:pt x="8374743" y="954680"/>
                  </a:lnTo>
                  <a:cubicBezTo>
                    <a:pt x="8374743" y="1037688"/>
                    <a:pt x="7930080" y="1293666"/>
                    <a:pt x="7847072" y="1293666"/>
                  </a:cubicBezTo>
                  <a:lnTo>
                    <a:pt x="150300" y="1104980"/>
                  </a:lnTo>
                  <a:cubicBezTo>
                    <a:pt x="67292" y="1104980"/>
                    <a:pt x="0" y="1037688"/>
                    <a:pt x="0" y="954680"/>
                  </a:cubicBezTo>
                  <a:lnTo>
                    <a:pt x="0" y="353500"/>
                  </a:lnTo>
                  <a:close/>
                </a:path>
              </a:pathLst>
            </a:custGeom>
            <a:gradFill>
              <a:gsLst>
                <a:gs pos="0">
                  <a:schemeClr val="tx1">
                    <a:alpha val="51000"/>
                  </a:schemeClr>
                </a:gs>
                <a:gs pos="100000">
                  <a:srgbClr val="F4F3F2">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 name="任意多边形 10"/>
            <p:cNvSpPr/>
            <p:nvPr/>
          </p:nvSpPr>
          <p:spPr>
            <a:xfrm>
              <a:off x="1724048" y="3489779"/>
              <a:ext cx="8293055" cy="2916653"/>
            </a:xfrm>
            <a:custGeom>
              <a:avLst/>
              <a:gdLst>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65370 w 9401538"/>
                <a:gd name="connsiteY11" fmla="*/ 2410904 h 3616413"/>
                <a:gd name="connsiteX12" fmla="*/ 4453667 w 9401538"/>
                <a:gd name="connsiteY12" fmla="*/ 2479253 h 3616413"/>
                <a:gd name="connsiteX13" fmla="*/ 4409944 w 9401538"/>
                <a:gd name="connsiteY13" fmla="*/ 2468687 h 3616413"/>
                <a:gd name="connsiteX14" fmla="*/ 4391145 w 9401538"/>
                <a:gd name="connsiteY14" fmla="*/ 2472482 h 3616413"/>
                <a:gd name="connsiteX15" fmla="*/ 2593708 w 9401538"/>
                <a:gd name="connsiteY15" fmla="*/ 2472481 h 3616413"/>
                <a:gd name="connsiteX16" fmla="*/ 2099861 w 9401538"/>
                <a:gd name="connsiteY16" fmla="*/ 3531540 h 3616413"/>
                <a:gd name="connsiteX17" fmla="*/ 2071936 w 9401538"/>
                <a:gd name="connsiteY17" fmla="*/ 3569396 h 3616413"/>
                <a:gd name="connsiteX18" fmla="*/ 2071924 w 9401538"/>
                <a:gd name="connsiteY18" fmla="*/ 3569403 h 3616413"/>
                <a:gd name="connsiteX19" fmla="*/ 2062487 w 9401538"/>
                <a:gd name="connsiteY19" fmla="*/ 3583400 h 3616413"/>
                <a:gd name="connsiteX20" fmla="*/ 1982787 w 9401538"/>
                <a:gd name="connsiteY20" fmla="*/ 3616413 h 3616413"/>
                <a:gd name="connsiteX21" fmla="*/ 112713 w 9401538"/>
                <a:gd name="connsiteY21" fmla="*/ 3616412 h 3616413"/>
                <a:gd name="connsiteX22" fmla="*/ 8857 w 9401538"/>
                <a:gd name="connsiteY22" fmla="*/ 3547572 h 3616413"/>
                <a:gd name="connsiteX23" fmla="*/ 0 w 9401538"/>
                <a:gd name="connsiteY23" fmla="*/ 3503700 h 3616413"/>
                <a:gd name="connsiteX24" fmla="*/ 8857 w 9401538"/>
                <a:gd name="connsiteY24" fmla="*/ 3459827 h 3616413"/>
                <a:gd name="connsiteX25" fmla="*/ 112713 w 9401538"/>
                <a:gd name="connsiteY25" fmla="*/ 3390987 h 3616413"/>
                <a:gd name="connsiteX26" fmla="*/ 1903983 w 9401538"/>
                <a:gd name="connsiteY26" fmla="*/ 3390987 h 3616413"/>
                <a:gd name="connsiteX27" fmla="*/ 2403999 w 9401538"/>
                <a:gd name="connsiteY27" fmla="*/ 2318701 h 3616413"/>
                <a:gd name="connsiteX28" fmla="*/ 2450326 w 9401538"/>
                <a:gd name="connsiteY28" fmla="*/ 2267223 h 3616413"/>
                <a:gd name="connsiteX29" fmla="*/ 2477016 w 9401538"/>
                <a:gd name="connsiteY29" fmla="*/ 2256036 h 3616413"/>
                <a:gd name="connsiteX30" fmla="*/ 2477198 w 9401538"/>
                <a:gd name="connsiteY30" fmla="*/ 2255914 h 3616413"/>
                <a:gd name="connsiteX31" fmla="*/ 2477410 w 9401538"/>
                <a:gd name="connsiteY31" fmla="*/ 2255871 h 3616413"/>
                <a:gd name="connsiteX32" fmla="*/ 2481701 w 9401538"/>
                <a:gd name="connsiteY32" fmla="*/ 2254073 h 3616413"/>
                <a:gd name="connsiteX33" fmla="*/ 2491784 w 9401538"/>
                <a:gd name="connsiteY33" fmla="*/ 2252969 h 3616413"/>
                <a:gd name="connsiteX34" fmla="*/ 2521071 w 9401538"/>
                <a:gd name="connsiteY34" fmla="*/ 2247056 h 3616413"/>
                <a:gd name="connsiteX35" fmla="*/ 4380356 w 9401538"/>
                <a:gd name="connsiteY35" fmla="*/ 2247056 h 3616413"/>
                <a:gd name="connsiteX36" fmla="*/ 4869509 w 9401538"/>
                <a:gd name="connsiteY36" fmla="*/ 1198065 h 3616413"/>
                <a:gd name="connsiteX37" fmla="*/ 4915836 w 9401538"/>
                <a:gd name="connsiteY37" fmla="*/ 1146587 h 3616413"/>
                <a:gd name="connsiteX38" fmla="*/ 4942528 w 9401538"/>
                <a:gd name="connsiteY38" fmla="*/ 1135399 h 3616413"/>
                <a:gd name="connsiteX39" fmla="*/ 4942709 w 9401538"/>
                <a:gd name="connsiteY39" fmla="*/ 1135278 h 3616413"/>
                <a:gd name="connsiteX40" fmla="*/ 4942921 w 9401538"/>
                <a:gd name="connsiteY40" fmla="*/ 1135235 h 3616413"/>
                <a:gd name="connsiteX41" fmla="*/ 4947211 w 9401538"/>
                <a:gd name="connsiteY41" fmla="*/ 1133436 h 3616413"/>
                <a:gd name="connsiteX42" fmla="*/ 4957295 w 9401538"/>
                <a:gd name="connsiteY42" fmla="*/ 1132333 h 3616413"/>
                <a:gd name="connsiteX43" fmla="*/ 4986582 w 9401538"/>
                <a:gd name="connsiteY43" fmla="*/ 1126420 h 3616413"/>
                <a:gd name="connsiteX44" fmla="*/ 6809827 w 9401538"/>
                <a:gd name="connsiteY44" fmla="*/ 1126420 h 3616413"/>
                <a:gd name="connsiteX45" fmla="*/ 7301677 w 9401538"/>
                <a:gd name="connsiteY45" fmla="*/ 71645 h 3616413"/>
                <a:gd name="connsiteX46" fmla="*/ 7368524 w 9401538"/>
                <a:gd name="connsiteY46" fmla="*/ 10391 h 3616413"/>
                <a:gd name="connsiteX47" fmla="*/ 7376924 w 9401538"/>
                <a:gd name="connsiteY47" fmla="*/ 9062 h 3616413"/>
                <a:gd name="connsiteX48" fmla="*/ 7385233 w 9401538"/>
                <a:gd name="connsiteY48" fmla="*/ 5067 h 3616413"/>
                <a:gd name="connsiteX49" fmla="*/ 7418750 w 9401538"/>
                <a:gd name="connsiteY49" fmla="*/ 0 h 3616413"/>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65370 w 9401538"/>
                <a:gd name="connsiteY11" fmla="*/ 2410904 h 3616413"/>
                <a:gd name="connsiteX12" fmla="*/ 4409944 w 9401538"/>
                <a:gd name="connsiteY12" fmla="*/ 2468687 h 3616413"/>
                <a:gd name="connsiteX13" fmla="*/ 4391145 w 9401538"/>
                <a:gd name="connsiteY13" fmla="*/ 2472482 h 3616413"/>
                <a:gd name="connsiteX14" fmla="*/ 2593708 w 9401538"/>
                <a:gd name="connsiteY14" fmla="*/ 2472481 h 3616413"/>
                <a:gd name="connsiteX15" fmla="*/ 2099861 w 9401538"/>
                <a:gd name="connsiteY15" fmla="*/ 3531540 h 3616413"/>
                <a:gd name="connsiteX16" fmla="*/ 2071936 w 9401538"/>
                <a:gd name="connsiteY16" fmla="*/ 3569396 h 3616413"/>
                <a:gd name="connsiteX17" fmla="*/ 2071924 w 9401538"/>
                <a:gd name="connsiteY17" fmla="*/ 3569403 h 3616413"/>
                <a:gd name="connsiteX18" fmla="*/ 2062487 w 9401538"/>
                <a:gd name="connsiteY18" fmla="*/ 3583400 h 3616413"/>
                <a:gd name="connsiteX19" fmla="*/ 1982787 w 9401538"/>
                <a:gd name="connsiteY19" fmla="*/ 3616413 h 3616413"/>
                <a:gd name="connsiteX20" fmla="*/ 112713 w 9401538"/>
                <a:gd name="connsiteY20" fmla="*/ 3616412 h 3616413"/>
                <a:gd name="connsiteX21" fmla="*/ 8857 w 9401538"/>
                <a:gd name="connsiteY21" fmla="*/ 3547572 h 3616413"/>
                <a:gd name="connsiteX22" fmla="*/ 0 w 9401538"/>
                <a:gd name="connsiteY22" fmla="*/ 3503700 h 3616413"/>
                <a:gd name="connsiteX23" fmla="*/ 8857 w 9401538"/>
                <a:gd name="connsiteY23" fmla="*/ 3459827 h 3616413"/>
                <a:gd name="connsiteX24" fmla="*/ 112713 w 9401538"/>
                <a:gd name="connsiteY24" fmla="*/ 3390987 h 3616413"/>
                <a:gd name="connsiteX25" fmla="*/ 1903983 w 9401538"/>
                <a:gd name="connsiteY25" fmla="*/ 3390987 h 3616413"/>
                <a:gd name="connsiteX26" fmla="*/ 2403999 w 9401538"/>
                <a:gd name="connsiteY26" fmla="*/ 2318701 h 3616413"/>
                <a:gd name="connsiteX27" fmla="*/ 2450326 w 9401538"/>
                <a:gd name="connsiteY27" fmla="*/ 2267223 h 3616413"/>
                <a:gd name="connsiteX28" fmla="*/ 2477016 w 9401538"/>
                <a:gd name="connsiteY28" fmla="*/ 2256036 h 3616413"/>
                <a:gd name="connsiteX29" fmla="*/ 2477198 w 9401538"/>
                <a:gd name="connsiteY29" fmla="*/ 2255914 h 3616413"/>
                <a:gd name="connsiteX30" fmla="*/ 2477410 w 9401538"/>
                <a:gd name="connsiteY30" fmla="*/ 2255871 h 3616413"/>
                <a:gd name="connsiteX31" fmla="*/ 2481701 w 9401538"/>
                <a:gd name="connsiteY31" fmla="*/ 2254073 h 3616413"/>
                <a:gd name="connsiteX32" fmla="*/ 2491784 w 9401538"/>
                <a:gd name="connsiteY32" fmla="*/ 2252969 h 3616413"/>
                <a:gd name="connsiteX33" fmla="*/ 2521071 w 9401538"/>
                <a:gd name="connsiteY33" fmla="*/ 2247056 h 3616413"/>
                <a:gd name="connsiteX34" fmla="*/ 4380356 w 9401538"/>
                <a:gd name="connsiteY34" fmla="*/ 2247056 h 3616413"/>
                <a:gd name="connsiteX35" fmla="*/ 4869509 w 9401538"/>
                <a:gd name="connsiteY35" fmla="*/ 1198065 h 3616413"/>
                <a:gd name="connsiteX36" fmla="*/ 4915836 w 9401538"/>
                <a:gd name="connsiteY36" fmla="*/ 1146587 h 3616413"/>
                <a:gd name="connsiteX37" fmla="*/ 4942528 w 9401538"/>
                <a:gd name="connsiteY37" fmla="*/ 1135399 h 3616413"/>
                <a:gd name="connsiteX38" fmla="*/ 4942709 w 9401538"/>
                <a:gd name="connsiteY38" fmla="*/ 1135278 h 3616413"/>
                <a:gd name="connsiteX39" fmla="*/ 4942921 w 9401538"/>
                <a:gd name="connsiteY39" fmla="*/ 1135235 h 3616413"/>
                <a:gd name="connsiteX40" fmla="*/ 4947211 w 9401538"/>
                <a:gd name="connsiteY40" fmla="*/ 1133436 h 3616413"/>
                <a:gd name="connsiteX41" fmla="*/ 4957295 w 9401538"/>
                <a:gd name="connsiteY41" fmla="*/ 1132333 h 3616413"/>
                <a:gd name="connsiteX42" fmla="*/ 4986582 w 9401538"/>
                <a:gd name="connsiteY42" fmla="*/ 1126420 h 3616413"/>
                <a:gd name="connsiteX43" fmla="*/ 6809827 w 9401538"/>
                <a:gd name="connsiteY43" fmla="*/ 1126420 h 3616413"/>
                <a:gd name="connsiteX44" fmla="*/ 7301677 w 9401538"/>
                <a:gd name="connsiteY44" fmla="*/ 71645 h 3616413"/>
                <a:gd name="connsiteX45" fmla="*/ 7368524 w 9401538"/>
                <a:gd name="connsiteY45" fmla="*/ 10391 h 3616413"/>
                <a:gd name="connsiteX46" fmla="*/ 7376924 w 9401538"/>
                <a:gd name="connsiteY46" fmla="*/ 9062 h 3616413"/>
                <a:gd name="connsiteX47" fmla="*/ 7385233 w 9401538"/>
                <a:gd name="connsiteY47" fmla="*/ 5067 h 3616413"/>
                <a:gd name="connsiteX48" fmla="*/ 7418750 w 9401538"/>
                <a:gd name="connsiteY48" fmla="*/ 0 h 3616413"/>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65370 w 9401538"/>
                <a:gd name="connsiteY11" fmla="*/ 2410904 h 3616413"/>
                <a:gd name="connsiteX12" fmla="*/ 4524244 w 9401538"/>
                <a:gd name="connsiteY12" fmla="*/ 2475037 h 3616413"/>
                <a:gd name="connsiteX13" fmla="*/ 4391145 w 9401538"/>
                <a:gd name="connsiteY13" fmla="*/ 2472482 h 3616413"/>
                <a:gd name="connsiteX14" fmla="*/ 2593708 w 9401538"/>
                <a:gd name="connsiteY14" fmla="*/ 2472481 h 3616413"/>
                <a:gd name="connsiteX15" fmla="*/ 2099861 w 9401538"/>
                <a:gd name="connsiteY15" fmla="*/ 3531540 h 3616413"/>
                <a:gd name="connsiteX16" fmla="*/ 2071936 w 9401538"/>
                <a:gd name="connsiteY16" fmla="*/ 3569396 h 3616413"/>
                <a:gd name="connsiteX17" fmla="*/ 2071924 w 9401538"/>
                <a:gd name="connsiteY17" fmla="*/ 3569403 h 3616413"/>
                <a:gd name="connsiteX18" fmla="*/ 2062487 w 9401538"/>
                <a:gd name="connsiteY18" fmla="*/ 3583400 h 3616413"/>
                <a:gd name="connsiteX19" fmla="*/ 1982787 w 9401538"/>
                <a:gd name="connsiteY19" fmla="*/ 3616413 h 3616413"/>
                <a:gd name="connsiteX20" fmla="*/ 112713 w 9401538"/>
                <a:gd name="connsiteY20" fmla="*/ 3616412 h 3616413"/>
                <a:gd name="connsiteX21" fmla="*/ 8857 w 9401538"/>
                <a:gd name="connsiteY21" fmla="*/ 3547572 h 3616413"/>
                <a:gd name="connsiteX22" fmla="*/ 0 w 9401538"/>
                <a:gd name="connsiteY22" fmla="*/ 3503700 h 3616413"/>
                <a:gd name="connsiteX23" fmla="*/ 8857 w 9401538"/>
                <a:gd name="connsiteY23" fmla="*/ 3459827 h 3616413"/>
                <a:gd name="connsiteX24" fmla="*/ 112713 w 9401538"/>
                <a:gd name="connsiteY24" fmla="*/ 3390987 h 3616413"/>
                <a:gd name="connsiteX25" fmla="*/ 1903983 w 9401538"/>
                <a:gd name="connsiteY25" fmla="*/ 3390987 h 3616413"/>
                <a:gd name="connsiteX26" fmla="*/ 2403999 w 9401538"/>
                <a:gd name="connsiteY26" fmla="*/ 2318701 h 3616413"/>
                <a:gd name="connsiteX27" fmla="*/ 2450326 w 9401538"/>
                <a:gd name="connsiteY27" fmla="*/ 2267223 h 3616413"/>
                <a:gd name="connsiteX28" fmla="*/ 2477016 w 9401538"/>
                <a:gd name="connsiteY28" fmla="*/ 2256036 h 3616413"/>
                <a:gd name="connsiteX29" fmla="*/ 2477198 w 9401538"/>
                <a:gd name="connsiteY29" fmla="*/ 2255914 h 3616413"/>
                <a:gd name="connsiteX30" fmla="*/ 2477410 w 9401538"/>
                <a:gd name="connsiteY30" fmla="*/ 2255871 h 3616413"/>
                <a:gd name="connsiteX31" fmla="*/ 2481701 w 9401538"/>
                <a:gd name="connsiteY31" fmla="*/ 2254073 h 3616413"/>
                <a:gd name="connsiteX32" fmla="*/ 2491784 w 9401538"/>
                <a:gd name="connsiteY32" fmla="*/ 2252969 h 3616413"/>
                <a:gd name="connsiteX33" fmla="*/ 2521071 w 9401538"/>
                <a:gd name="connsiteY33" fmla="*/ 2247056 h 3616413"/>
                <a:gd name="connsiteX34" fmla="*/ 4380356 w 9401538"/>
                <a:gd name="connsiteY34" fmla="*/ 2247056 h 3616413"/>
                <a:gd name="connsiteX35" fmla="*/ 4869509 w 9401538"/>
                <a:gd name="connsiteY35" fmla="*/ 1198065 h 3616413"/>
                <a:gd name="connsiteX36" fmla="*/ 4915836 w 9401538"/>
                <a:gd name="connsiteY36" fmla="*/ 1146587 h 3616413"/>
                <a:gd name="connsiteX37" fmla="*/ 4942528 w 9401538"/>
                <a:gd name="connsiteY37" fmla="*/ 1135399 h 3616413"/>
                <a:gd name="connsiteX38" fmla="*/ 4942709 w 9401538"/>
                <a:gd name="connsiteY38" fmla="*/ 1135278 h 3616413"/>
                <a:gd name="connsiteX39" fmla="*/ 4942921 w 9401538"/>
                <a:gd name="connsiteY39" fmla="*/ 1135235 h 3616413"/>
                <a:gd name="connsiteX40" fmla="*/ 4947211 w 9401538"/>
                <a:gd name="connsiteY40" fmla="*/ 1133436 h 3616413"/>
                <a:gd name="connsiteX41" fmla="*/ 4957295 w 9401538"/>
                <a:gd name="connsiteY41" fmla="*/ 1132333 h 3616413"/>
                <a:gd name="connsiteX42" fmla="*/ 4986582 w 9401538"/>
                <a:gd name="connsiteY42" fmla="*/ 1126420 h 3616413"/>
                <a:gd name="connsiteX43" fmla="*/ 6809827 w 9401538"/>
                <a:gd name="connsiteY43" fmla="*/ 1126420 h 3616413"/>
                <a:gd name="connsiteX44" fmla="*/ 7301677 w 9401538"/>
                <a:gd name="connsiteY44" fmla="*/ 71645 h 3616413"/>
                <a:gd name="connsiteX45" fmla="*/ 7368524 w 9401538"/>
                <a:gd name="connsiteY45" fmla="*/ 10391 h 3616413"/>
                <a:gd name="connsiteX46" fmla="*/ 7376924 w 9401538"/>
                <a:gd name="connsiteY46" fmla="*/ 9062 h 3616413"/>
                <a:gd name="connsiteX47" fmla="*/ 7385233 w 9401538"/>
                <a:gd name="connsiteY47" fmla="*/ 5067 h 3616413"/>
                <a:gd name="connsiteX48" fmla="*/ 7418750 w 9401538"/>
                <a:gd name="connsiteY48" fmla="*/ 0 h 3616413"/>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65370 w 9401538"/>
                <a:gd name="connsiteY11" fmla="*/ 2410904 h 3616413"/>
                <a:gd name="connsiteX12" fmla="*/ 4509957 w 9401538"/>
                <a:gd name="connsiteY12" fmla="*/ 2475037 h 3616413"/>
                <a:gd name="connsiteX13" fmla="*/ 4391145 w 9401538"/>
                <a:gd name="connsiteY13" fmla="*/ 2472482 h 3616413"/>
                <a:gd name="connsiteX14" fmla="*/ 2593708 w 9401538"/>
                <a:gd name="connsiteY14" fmla="*/ 2472481 h 3616413"/>
                <a:gd name="connsiteX15" fmla="*/ 2099861 w 9401538"/>
                <a:gd name="connsiteY15" fmla="*/ 3531540 h 3616413"/>
                <a:gd name="connsiteX16" fmla="*/ 2071936 w 9401538"/>
                <a:gd name="connsiteY16" fmla="*/ 3569396 h 3616413"/>
                <a:gd name="connsiteX17" fmla="*/ 2071924 w 9401538"/>
                <a:gd name="connsiteY17" fmla="*/ 3569403 h 3616413"/>
                <a:gd name="connsiteX18" fmla="*/ 2062487 w 9401538"/>
                <a:gd name="connsiteY18" fmla="*/ 3583400 h 3616413"/>
                <a:gd name="connsiteX19" fmla="*/ 1982787 w 9401538"/>
                <a:gd name="connsiteY19" fmla="*/ 3616413 h 3616413"/>
                <a:gd name="connsiteX20" fmla="*/ 112713 w 9401538"/>
                <a:gd name="connsiteY20" fmla="*/ 3616412 h 3616413"/>
                <a:gd name="connsiteX21" fmla="*/ 8857 w 9401538"/>
                <a:gd name="connsiteY21" fmla="*/ 3547572 h 3616413"/>
                <a:gd name="connsiteX22" fmla="*/ 0 w 9401538"/>
                <a:gd name="connsiteY22" fmla="*/ 3503700 h 3616413"/>
                <a:gd name="connsiteX23" fmla="*/ 8857 w 9401538"/>
                <a:gd name="connsiteY23" fmla="*/ 3459827 h 3616413"/>
                <a:gd name="connsiteX24" fmla="*/ 112713 w 9401538"/>
                <a:gd name="connsiteY24" fmla="*/ 3390987 h 3616413"/>
                <a:gd name="connsiteX25" fmla="*/ 1903983 w 9401538"/>
                <a:gd name="connsiteY25" fmla="*/ 3390987 h 3616413"/>
                <a:gd name="connsiteX26" fmla="*/ 2403999 w 9401538"/>
                <a:gd name="connsiteY26" fmla="*/ 2318701 h 3616413"/>
                <a:gd name="connsiteX27" fmla="*/ 2450326 w 9401538"/>
                <a:gd name="connsiteY27" fmla="*/ 2267223 h 3616413"/>
                <a:gd name="connsiteX28" fmla="*/ 2477016 w 9401538"/>
                <a:gd name="connsiteY28" fmla="*/ 2256036 h 3616413"/>
                <a:gd name="connsiteX29" fmla="*/ 2477198 w 9401538"/>
                <a:gd name="connsiteY29" fmla="*/ 2255914 h 3616413"/>
                <a:gd name="connsiteX30" fmla="*/ 2477410 w 9401538"/>
                <a:gd name="connsiteY30" fmla="*/ 2255871 h 3616413"/>
                <a:gd name="connsiteX31" fmla="*/ 2481701 w 9401538"/>
                <a:gd name="connsiteY31" fmla="*/ 2254073 h 3616413"/>
                <a:gd name="connsiteX32" fmla="*/ 2491784 w 9401538"/>
                <a:gd name="connsiteY32" fmla="*/ 2252969 h 3616413"/>
                <a:gd name="connsiteX33" fmla="*/ 2521071 w 9401538"/>
                <a:gd name="connsiteY33" fmla="*/ 2247056 h 3616413"/>
                <a:gd name="connsiteX34" fmla="*/ 4380356 w 9401538"/>
                <a:gd name="connsiteY34" fmla="*/ 2247056 h 3616413"/>
                <a:gd name="connsiteX35" fmla="*/ 4869509 w 9401538"/>
                <a:gd name="connsiteY35" fmla="*/ 1198065 h 3616413"/>
                <a:gd name="connsiteX36" fmla="*/ 4915836 w 9401538"/>
                <a:gd name="connsiteY36" fmla="*/ 1146587 h 3616413"/>
                <a:gd name="connsiteX37" fmla="*/ 4942528 w 9401538"/>
                <a:gd name="connsiteY37" fmla="*/ 1135399 h 3616413"/>
                <a:gd name="connsiteX38" fmla="*/ 4942709 w 9401538"/>
                <a:gd name="connsiteY38" fmla="*/ 1135278 h 3616413"/>
                <a:gd name="connsiteX39" fmla="*/ 4942921 w 9401538"/>
                <a:gd name="connsiteY39" fmla="*/ 1135235 h 3616413"/>
                <a:gd name="connsiteX40" fmla="*/ 4947211 w 9401538"/>
                <a:gd name="connsiteY40" fmla="*/ 1133436 h 3616413"/>
                <a:gd name="connsiteX41" fmla="*/ 4957295 w 9401538"/>
                <a:gd name="connsiteY41" fmla="*/ 1132333 h 3616413"/>
                <a:gd name="connsiteX42" fmla="*/ 4986582 w 9401538"/>
                <a:gd name="connsiteY42" fmla="*/ 1126420 h 3616413"/>
                <a:gd name="connsiteX43" fmla="*/ 6809827 w 9401538"/>
                <a:gd name="connsiteY43" fmla="*/ 1126420 h 3616413"/>
                <a:gd name="connsiteX44" fmla="*/ 7301677 w 9401538"/>
                <a:gd name="connsiteY44" fmla="*/ 71645 h 3616413"/>
                <a:gd name="connsiteX45" fmla="*/ 7368524 w 9401538"/>
                <a:gd name="connsiteY45" fmla="*/ 10391 h 3616413"/>
                <a:gd name="connsiteX46" fmla="*/ 7376924 w 9401538"/>
                <a:gd name="connsiteY46" fmla="*/ 9062 h 3616413"/>
                <a:gd name="connsiteX47" fmla="*/ 7385233 w 9401538"/>
                <a:gd name="connsiteY47" fmla="*/ 5067 h 3616413"/>
                <a:gd name="connsiteX48" fmla="*/ 7418750 w 9401538"/>
                <a:gd name="connsiteY48" fmla="*/ 0 h 3616413"/>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65370 w 9401538"/>
                <a:gd name="connsiteY11" fmla="*/ 2410904 h 3616413"/>
                <a:gd name="connsiteX12" fmla="*/ 4509957 w 9401538"/>
                <a:gd name="connsiteY12" fmla="*/ 2475037 h 3616413"/>
                <a:gd name="connsiteX13" fmla="*/ 4391145 w 9401538"/>
                <a:gd name="connsiteY13" fmla="*/ 2472482 h 3616413"/>
                <a:gd name="connsiteX14" fmla="*/ 2593708 w 9401538"/>
                <a:gd name="connsiteY14" fmla="*/ 2472481 h 3616413"/>
                <a:gd name="connsiteX15" fmla="*/ 2099861 w 9401538"/>
                <a:gd name="connsiteY15" fmla="*/ 3531540 h 3616413"/>
                <a:gd name="connsiteX16" fmla="*/ 2071936 w 9401538"/>
                <a:gd name="connsiteY16" fmla="*/ 3569396 h 3616413"/>
                <a:gd name="connsiteX17" fmla="*/ 2071924 w 9401538"/>
                <a:gd name="connsiteY17" fmla="*/ 3569403 h 3616413"/>
                <a:gd name="connsiteX18" fmla="*/ 2062487 w 9401538"/>
                <a:gd name="connsiteY18" fmla="*/ 3583400 h 3616413"/>
                <a:gd name="connsiteX19" fmla="*/ 1982787 w 9401538"/>
                <a:gd name="connsiteY19" fmla="*/ 3616413 h 3616413"/>
                <a:gd name="connsiteX20" fmla="*/ 112713 w 9401538"/>
                <a:gd name="connsiteY20" fmla="*/ 3616412 h 3616413"/>
                <a:gd name="connsiteX21" fmla="*/ 8857 w 9401538"/>
                <a:gd name="connsiteY21" fmla="*/ 3547572 h 3616413"/>
                <a:gd name="connsiteX22" fmla="*/ 0 w 9401538"/>
                <a:gd name="connsiteY22" fmla="*/ 3503700 h 3616413"/>
                <a:gd name="connsiteX23" fmla="*/ 8857 w 9401538"/>
                <a:gd name="connsiteY23" fmla="*/ 3459827 h 3616413"/>
                <a:gd name="connsiteX24" fmla="*/ 112713 w 9401538"/>
                <a:gd name="connsiteY24" fmla="*/ 3390987 h 3616413"/>
                <a:gd name="connsiteX25" fmla="*/ 1903983 w 9401538"/>
                <a:gd name="connsiteY25" fmla="*/ 3390987 h 3616413"/>
                <a:gd name="connsiteX26" fmla="*/ 2403999 w 9401538"/>
                <a:gd name="connsiteY26" fmla="*/ 2318701 h 3616413"/>
                <a:gd name="connsiteX27" fmla="*/ 2450326 w 9401538"/>
                <a:gd name="connsiteY27" fmla="*/ 2267223 h 3616413"/>
                <a:gd name="connsiteX28" fmla="*/ 2477016 w 9401538"/>
                <a:gd name="connsiteY28" fmla="*/ 2256036 h 3616413"/>
                <a:gd name="connsiteX29" fmla="*/ 2477198 w 9401538"/>
                <a:gd name="connsiteY29" fmla="*/ 2255914 h 3616413"/>
                <a:gd name="connsiteX30" fmla="*/ 2477410 w 9401538"/>
                <a:gd name="connsiteY30" fmla="*/ 2255871 h 3616413"/>
                <a:gd name="connsiteX31" fmla="*/ 2481701 w 9401538"/>
                <a:gd name="connsiteY31" fmla="*/ 2254073 h 3616413"/>
                <a:gd name="connsiteX32" fmla="*/ 2491784 w 9401538"/>
                <a:gd name="connsiteY32" fmla="*/ 2252969 h 3616413"/>
                <a:gd name="connsiteX33" fmla="*/ 2521071 w 9401538"/>
                <a:gd name="connsiteY33" fmla="*/ 2247056 h 3616413"/>
                <a:gd name="connsiteX34" fmla="*/ 4380356 w 9401538"/>
                <a:gd name="connsiteY34" fmla="*/ 2247056 h 3616413"/>
                <a:gd name="connsiteX35" fmla="*/ 4869509 w 9401538"/>
                <a:gd name="connsiteY35" fmla="*/ 1198065 h 3616413"/>
                <a:gd name="connsiteX36" fmla="*/ 4915836 w 9401538"/>
                <a:gd name="connsiteY36" fmla="*/ 1146587 h 3616413"/>
                <a:gd name="connsiteX37" fmla="*/ 4942528 w 9401538"/>
                <a:gd name="connsiteY37" fmla="*/ 1135399 h 3616413"/>
                <a:gd name="connsiteX38" fmla="*/ 4942709 w 9401538"/>
                <a:gd name="connsiteY38" fmla="*/ 1135278 h 3616413"/>
                <a:gd name="connsiteX39" fmla="*/ 4942921 w 9401538"/>
                <a:gd name="connsiteY39" fmla="*/ 1135235 h 3616413"/>
                <a:gd name="connsiteX40" fmla="*/ 4947211 w 9401538"/>
                <a:gd name="connsiteY40" fmla="*/ 1133436 h 3616413"/>
                <a:gd name="connsiteX41" fmla="*/ 4957295 w 9401538"/>
                <a:gd name="connsiteY41" fmla="*/ 1132333 h 3616413"/>
                <a:gd name="connsiteX42" fmla="*/ 4986582 w 9401538"/>
                <a:gd name="connsiteY42" fmla="*/ 1126420 h 3616413"/>
                <a:gd name="connsiteX43" fmla="*/ 6809827 w 9401538"/>
                <a:gd name="connsiteY43" fmla="*/ 1126420 h 3616413"/>
                <a:gd name="connsiteX44" fmla="*/ 7301677 w 9401538"/>
                <a:gd name="connsiteY44" fmla="*/ 71645 h 3616413"/>
                <a:gd name="connsiteX45" fmla="*/ 7368524 w 9401538"/>
                <a:gd name="connsiteY45" fmla="*/ 10391 h 3616413"/>
                <a:gd name="connsiteX46" fmla="*/ 7376924 w 9401538"/>
                <a:gd name="connsiteY46" fmla="*/ 9062 h 3616413"/>
                <a:gd name="connsiteX47" fmla="*/ 7385233 w 9401538"/>
                <a:gd name="connsiteY47" fmla="*/ 5067 h 3616413"/>
                <a:gd name="connsiteX48" fmla="*/ 7418750 w 9401538"/>
                <a:gd name="connsiteY48" fmla="*/ 0 h 3616413"/>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65370 w 9401538"/>
                <a:gd name="connsiteY11" fmla="*/ 2410904 h 3616413"/>
                <a:gd name="connsiteX12" fmla="*/ 4509957 w 9401538"/>
                <a:gd name="connsiteY12" fmla="*/ 2475037 h 3616413"/>
                <a:gd name="connsiteX13" fmla="*/ 4391145 w 9401538"/>
                <a:gd name="connsiteY13" fmla="*/ 2472482 h 3616413"/>
                <a:gd name="connsiteX14" fmla="*/ 2593708 w 9401538"/>
                <a:gd name="connsiteY14" fmla="*/ 2472481 h 3616413"/>
                <a:gd name="connsiteX15" fmla="*/ 2099861 w 9401538"/>
                <a:gd name="connsiteY15" fmla="*/ 3531540 h 3616413"/>
                <a:gd name="connsiteX16" fmla="*/ 2071936 w 9401538"/>
                <a:gd name="connsiteY16" fmla="*/ 3569396 h 3616413"/>
                <a:gd name="connsiteX17" fmla="*/ 2071924 w 9401538"/>
                <a:gd name="connsiteY17" fmla="*/ 3569403 h 3616413"/>
                <a:gd name="connsiteX18" fmla="*/ 2062487 w 9401538"/>
                <a:gd name="connsiteY18" fmla="*/ 3583400 h 3616413"/>
                <a:gd name="connsiteX19" fmla="*/ 1982787 w 9401538"/>
                <a:gd name="connsiteY19" fmla="*/ 3616413 h 3616413"/>
                <a:gd name="connsiteX20" fmla="*/ 112713 w 9401538"/>
                <a:gd name="connsiteY20" fmla="*/ 3616412 h 3616413"/>
                <a:gd name="connsiteX21" fmla="*/ 8857 w 9401538"/>
                <a:gd name="connsiteY21" fmla="*/ 3547572 h 3616413"/>
                <a:gd name="connsiteX22" fmla="*/ 0 w 9401538"/>
                <a:gd name="connsiteY22" fmla="*/ 3503700 h 3616413"/>
                <a:gd name="connsiteX23" fmla="*/ 8857 w 9401538"/>
                <a:gd name="connsiteY23" fmla="*/ 3459827 h 3616413"/>
                <a:gd name="connsiteX24" fmla="*/ 112713 w 9401538"/>
                <a:gd name="connsiteY24" fmla="*/ 3390987 h 3616413"/>
                <a:gd name="connsiteX25" fmla="*/ 1903983 w 9401538"/>
                <a:gd name="connsiteY25" fmla="*/ 3390987 h 3616413"/>
                <a:gd name="connsiteX26" fmla="*/ 2403999 w 9401538"/>
                <a:gd name="connsiteY26" fmla="*/ 2318701 h 3616413"/>
                <a:gd name="connsiteX27" fmla="*/ 2450326 w 9401538"/>
                <a:gd name="connsiteY27" fmla="*/ 2267223 h 3616413"/>
                <a:gd name="connsiteX28" fmla="*/ 2477016 w 9401538"/>
                <a:gd name="connsiteY28" fmla="*/ 2256036 h 3616413"/>
                <a:gd name="connsiteX29" fmla="*/ 2477198 w 9401538"/>
                <a:gd name="connsiteY29" fmla="*/ 2255914 h 3616413"/>
                <a:gd name="connsiteX30" fmla="*/ 2477410 w 9401538"/>
                <a:gd name="connsiteY30" fmla="*/ 2255871 h 3616413"/>
                <a:gd name="connsiteX31" fmla="*/ 2481701 w 9401538"/>
                <a:gd name="connsiteY31" fmla="*/ 2254073 h 3616413"/>
                <a:gd name="connsiteX32" fmla="*/ 2491784 w 9401538"/>
                <a:gd name="connsiteY32" fmla="*/ 2252969 h 3616413"/>
                <a:gd name="connsiteX33" fmla="*/ 2521071 w 9401538"/>
                <a:gd name="connsiteY33" fmla="*/ 2247056 h 3616413"/>
                <a:gd name="connsiteX34" fmla="*/ 4380356 w 9401538"/>
                <a:gd name="connsiteY34" fmla="*/ 2247056 h 3616413"/>
                <a:gd name="connsiteX35" fmla="*/ 4869509 w 9401538"/>
                <a:gd name="connsiteY35" fmla="*/ 1198065 h 3616413"/>
                <a:gd name="connsiteX36" fmla="*/ 4915836 w 9401538"/>
                <a:gd name="connsiteY36" fmla="*/ 1146587 h 3616413"/>
                <a:gd name="connsiteX37" fmla="*/ 4942528 w 9401538"/>
                <a:gd name="connsiteY37" fmla="*/ 1135399 h 3616413"/>
                <a:gd name="connsiteX38" fmla="*/ 4942709 w 9401538"/>
                <a:gd name="connsiteY38" fmla="*/ 1135278 h 3616413"/>
                <a:gd name="connsiteX39" fmla="*/ 4942921 w 9401538"/>
                <a:gd name="connsiteY39" fmla="*/ 1135235 h 3616413"/>
                <a:gd name="connsiteX40" fmla="*/ 4947211 w 9401538"/>
                <a:gd name="connsiteY40" fmla="*/ 1133436 h 3616413"/>
                <a:gd name="connsiteX41" fmla="*/ 4957295 w 9401538"/>
                <a:gd name="connsiteY41" fmla="*/ 1132333 h 3616413"/>
                <a:gd name="connsiteX42" fmla="*/ 4986582 w 9401538"/>
                <a:gd name="connsiteY42" fmla="*/ 1126420 h 3616413"/>
                <a:gd name="connsiteX43" fmla="*/ 6809827 w 9401538"/>
                <a:gd name="connsiteY43" fmla="*/ 1126420 h 3616413"/>
                <a:gd name="connsiteX44" fmla="*/ 7301677 w 9401538"/>
                <a:gd name="connsiteY44" fmla="*/ 71645 h 3616413"/>
                <a:gd name="connsiteX45" fmla="*/ 7368524 w 9401538"/>
                <a:gd name="connsiteY45" fmla="*/ 10391 h 3616413"/>
                <a:gd name="connsiteX46" fmla="*/ 7376924 w 9401538"/>
                <a:gd name="connsiteY46" fmla="*/ 9062 h 3616413"/>
                <a:gd name="connsiteX47" fmla="*/ 7385233 w 9401538"/>
                <a:gd name="connsiteY47" fmla="*/ 5067 h 3616413"/>
                <a:gd name="connsiteX48" fmla="*/ 7418750 w 9401538"/>
                <a:gd name="connsiteY48" fmla="*/ 0 h 3616413"/>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65370 w 9401538"/>
                <a:gd name="connsiteY11" fmla="*/ 2410904 h 3616413"/>
                <a:gd name="connsiteX12" fmla="*/ 4509957 w 9401538"/>
                <a:gd name="connsiteY12" fmla="*/ 2475037 h 3616413"/>
                <a:gd name="connsiteX13" fmla="*/ 4391145 w 9401538"/>
                <a:gd name="connsiteY13" fmla="*/ 2472482 h 3616413"/>
                <a:gd name="connsiteX14" fmla="*/ 2593708 w 9401538"/>
                <a:gd name="connsiteY14" fmla="*/ 2472481 h 3616413"/>
                <a:gd name="connsiteX15" fmla="*/ 2099861 w 9401538"/>
                <a:gd name="connsiteY15" fmla="*/ 3531540 h 3616413"/>
                <a:gd name="connsiteX16" fmla="*/ 2071936 w 9401538"/>
                <a:gd name="connsiteY16" fmla="*/ 3569396 h 3616413"/>
                <a:gd name="connsiteX17" fmla="*/ 2071924 w 9401538"/>
                <a:gd name="connsiteY17" fmla="*/ 3569403 h 3616413"/>
                <a:gd name="connsiteX18" fmla="*/ 2062487 w 9401538"/>
                <a:gd name="connsiteY18" fmla="*/ 3583400 h 3616413"/>
                <a:gd name="connsiteX19" fmla="*/ 1982787 w 9401538"/>
                <a:gd name="connsiteY19" fmla="*/ 3616413 h 3616413"/>
                <a:gd name="connsiteX20" fmla="*/ 112713 w 9401538"/>
                <a:gd name="connsiteY20" fmla="*/ 3616412 h 3616413"/>
                <a:gd name="connsiteX21" fmla="*/ 8857 w 9401538"/>
                <a:gd name="connsiteY21" fmla="*/ 3547572 h 3616413"/>
                <a:gd name="connsiteX22" fmla="*/ 0 w 9401538"/>
                <a:gd name="connsiteY22" fmla="*/ 3503700 h 3616413"/>
                <a:gd name="connsiteX23" fmla="*/ 8857 w 9401538"/>
                <a:gd name="connsiteY23" fmla="*/ 3459827 h 3616413"/>
                <a:gd name="connsiteX24" fmla="*/ 112713 w 9401538"/>
                <a:gd name="connsiteY24" fmla="*/ 3390987 h 3616413"/>
                <a:gd name="connsiteX25" fmla="*/ 1903983 w 9401538"/>
                <a:gd name="connsiteY25" fmla="*/ 3390987 h 3616413"/>
                <a:gd name="connsiteX26" fmla="*/ 2403999 w 9401538"/>
                <a:gd name="connsiteY26" fmla="*/ 2318701 h 3616413"/>
                <a:gd name="connsiteX27" fmla="*/ 2450326 w 9401538"/>
                <a:gd name="connsiteY27" fmla="*/ 2267223 h 3616413"/>
                <a:gd name="connsiteX28" fmla="*/ 2477016 w 9401538"/>
                <a:gd name="connsiteY28" fmla="*/ 2256036 h 3616413"/>
                <a:gd name="connsiteX29" fmla="*/ 2477198 w 9401538"/>
                <a:gd name="connsiteY29" fmla="*/ 2255914 h 3616413"/>
                <a:gd name="connsiteX30" fmla="*/ 2477410 w 9401538"/>
                <a:gd name="connsiteY30" fmla="*/ 2255871 h 3616413"/>
                <a:gd name="connsiteX31" fmla="*/ 2481701 w 9401538"/>
                <a:gd name="connsiteY31" fmla="*/ 2254073 h 3616413"/>
                <a:gd name="connsiteX32" fmla="*/ 2491784 w 9401538"/>
                <a:gd name="connsiteY32" fmla="*/ 2252969 h 3616413"/>
                <a:gd name="connsiteX33" fmla="*/ 2521071 w 9401538"/>
                <a:gd name="connsiteY33" fmla="*/ 2247056 h 3616413"/>
                <a:gd name="connsiteX34" fmla="*/ 4380356 w 9401538"/>
                <a:gd name="connsiteY34" fmla="*/ 2247056 h 3616413"/>
                <a:gd name="connsiteX35" fmla="*/ 4869509 w 9401538"/>
                <a:gd name="connsiteY35" fmla="*/ 1198065 h 3616413"/>
                <a:gd name="connsiteX36" fmla="*/ 4915836 w 9401538"/>
                <a:gd name="connsiteY36" fmla="*/ 1146587 h 3616413"/>
                <a:gd name="connsiteX37" fmla="*/ 4942528 w 9401538"/>
                <a:gd name="connsiteY37" fmla="*/ 1135399 h 3616413"/>
                <a:gd name="connsiteX38" fmla="*/ 4942709 w 9401538"/>
                <a:gd name="connsiteY38" fmla="*/ 1135278 h 3616413"/>
                <a:gd name="connsiteX39" fmla="*/ 4942921 w 9401538"/>
                <a:gd name="connsiteY39" fmla="*/ 1135235 h 3616413"/>
                <a:gd name="connsiteX40" fmla="*/ 4947211 w 9401538"/>
                <a:gd name="connsiteY40" fmla="*/ 1133436 h 3616413"/>
                <a:gd name="connsiteX41" fmla="*/ 4957295 w 9401538"/>
                <a:gd name="connsiteY41" fmla="*/ 1132333 h 3616413"/>
                <a:gd name="connsiteX42" fmla="*/ 4986582 w 9401538"/>
                <a:gd name="connsiteY42" fmla="*/ 1126420 h 3616413"/>
                <a:gd name="connsiteX43" fmla="*/ 6809827 w 9401538"/>
                <a:gd name="connsiteY43" fmla="*/ 1126420 h 3616413"/>
                <a:gd name="connsiteX44" fmla="*/ 7301677 w 9401538"/>
                <a:gd name="connsiteY44" fmla="*/ 71645 h 3616413"/>
                <a:gd name="connsiteX45" fmla="*/ 7368524 w 9401538"/>
                <a:gd name="connsiteY45" fmla="*/ 10391 h 3616413"/>
                <a:gd name="connsiteX46" fmla="*/ 7376924 w 9401538"/>
                <a:gd name="connsiteY46" fmla="*/ 9062 h 3616413"/>
                <a:gd name="connsiteX47" fmla="*/ 7385233 w 9401538"/>
                <a:gd name="connsiteY47" fmla="*/ 5067 h 3616413"/>
                <a:gd name="connsiteX48" fmla="*/ 7418750 w 9401538"/>
                <a:gd name="connsiteY48" fmla="*/ 0 h 3616413"/>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65370 w 9401538"/>
                <a:gd name="connsiteY11" fmla="*/ 2410904 h 3616413"/>
                <a:gd name="connsiteX12" fmla="*/ 4509957 w 9401538"/>
                <a:gd name="connsiteY12" fmla="*/ 2475037 h 3616413"/>
                <a:gd name="connsiteX13" fmla="*/ 4391145 w 9401538"/>
                <a:gd name="connsiteY13" fmla="*/ 2472482 h 3616413"/>
                <a:gd name="connsiteX14" fmla="*/ 2593708 w 9401538"/>
                <a:gd name="connsiteY14" fmla="*/ 2472481 h 3616413"/>
                <a:gd name="connsiteX15" fmla="*/ 2099861 w 9401538"/>
                <a:gd name="connsiteY15" fmla="*/ 3531540 h 3616413"/>
                <a:gd name="connsiteX16" fmla="*/ 2071936 w 9401538"/>
                <a:gd name="connsiteY16" fmla="*/ 3569396 h 3616413"/>
                <a:gd name="connsiteX17" fmla="*/ 2071924 w 9401538"/>
                <a:gd name="connsiteY17" fmla="*/ 3569403 h 3616413"/>
                <a:gd name="connsiteX18" fmla="*/ 2062487 w 9401538"/>
                <a:gd name="connsiteY18" fmla="*/ 3583400 h 3616413"/>
                <a:gd name="connsiteX19" fmla="*/ 1982787 w 9401538"/>
                <a:gd name="connsiteY19" fmla="*/ 3616413 h 3616413"/>
                <a:gd name="connsiteX20" fmla="*/ 112713 w 9401538"/>
                <a:gd name="connsiteY20" fmla="*/ 3616412 h 3616413"/>
                <a:gd name="connsiteX21" fmla="*/ 8857 w 9401538"/>
                <a:gd name="connsiteY21" fmla="*/ 3547572 h 3616413"/>
                <a:gd name="connsiteX22" fmla="*/ 0 w 9401538"/>
                <a:gd name="connsiteY22" fmla="*/ 3503700 h 3616413"/>
                <a:gd name="connsiteX23" fmla="*/ 8857 w 9401538"/>
                <a:gd name="connsiteY23" fmla="*/ 3459827 h 3616413"/>
                <a:gd name="connsiteX24" fmla="*/ 112713 w 9401538"/>
                <a:gd name="connsiteY24" fmla="*/ 3390987 h 3616413"/>
                <a:gd name="connsiteX25" fmla="*/ 1903983 w 9401538"/>
                <a:gd name="connsiteY25" fmla="*/ 3390987 h 3616413"/>
                <a:gd name="connsiteX26" fmla="*/ 2403999 w 9401538"/>
                <a:gd name="connsiteY26" fmla="*/ 2318701 h 3616413"/>
                <a:gd name="connsiteX27" fmla="*/ 2450326 w 9401538"/>
                <a:gd name="connsiteY27" fmla="*/ 2267223 h 3616413"/>
                <a:gd name="connsiteX28" fmla="*/ 2477016 w 9401538"/>
                <a:gd name="connsiteY28" fmla="*/ 2256036 h 3616413"/>
                <a:gd name="connsiteX29" fmla="*/ 2477198 w 9401538"/>
                <a:gd name="connsiteY29" fmla="*/ 2255914 h 3616413"/>
                <a:gd name="connsiteX30" fmla="*/ 2477410 w 9401538"/>
                <a:gd name="connsiteY30" fmla="*/ 2255871 h 3616413"/>
                <a:gd name="connsiteX31" fmla="*/ 2481701 w 9401538"/>
                <a:gd name="connsiteY31" fmla="*/ 2254073 h 3616413"/>
                <a:gd name="connsiteX32" fmla="*/ 2491784 w 9401538"/>
                <a:gd name="connsiteY32" fmla="*/ 2252969 h 3616413"/>
                <a:gd name="connsiteX33" fmla="*/ 2521071 w 9401538"/>
                <a:gd name="connsiteY33" fmla="*/ 2247056 h 3616413"/>
                <a:gd name="connsiteX34" fmla="*/ 4380356 w 9401538"/>
                <a:gd name="connsiteY34" fmla="*/ 2247056 h 3616413"/>
                <a:gd name="connsiteX35" fmla="*/ 4869509 w 9401538"/>
                <a:gd name="connsiteY35" fmla="*/ 1198065 h 3616413"/>
                <a:gd name="connsiteX36" fmla="*/ 4915836 w 9401538"/>
                <a:gd name="connsiteY36" fmla="*/ 1146587 h 3616413"/>
                <a:gd name="connsiteX37" fmla="*/ 4942528 w 9401538"/>
                <a:gd name="connsiteY37" fmla="*/ 1135399 h 3616413"/>
                <a:gd name="connsiteX38" fmla="*/ 4942709 w 9401538"/>
                <a:gd name="connsiteY38" fmla="*/ 1135278 h 3616413"/>
                <a:gd name="connsiteX39" fmla="*/ 4942921 w 9401538"/>
                <a:gd name="connsiteY39" fmla="*/ 1135235 h 3616413"/>
                <a:gd name="connsiteX40" fmla="*/ 4947211 w 9401538"/>
                <a:gd name="connsiteY40" fmla="*/ 1133436 h 3616413"/>
                <a:gd name="connsiteX41" fmla="*/ 4957295 w 9401538"/>
                <a:gd name="connsiteY41" fmla="*/ 1132333 h 3616413"/>
                <a:gd name="connsiteX42" fmla="*/ 4986582 w 9401538"/>
                <a:gd name="connsiteY42" fmla="*/ 1126420 h 3616413"/>
                <a:gd name="connsiteX43" fmla="*/ 6809827 w 9401538"/>
                <a:gd name="connsiteY43" fmla="*/ 1126420 h 3616413"/>
                <a:gd name="connsiteX44" fmla="*/ 7301677 w 9401538"/>
                <a:gd name="connsiteY44" fmla="*/ 71645 h 3616413"/>
                <a:gd name="connsiteX45" fmla="*/ 7368524 w 9401538"/>
                <a:gd name="connsiteY45" fmla="*/ 10391 h 3616413"/>
                <a:gd name="connsiteX46" fmla="*/ 7376924 w 9401538"/>
                <a:gd name="connsiteY46" fmla="*/ 9062 h 3616413"/>
                <a:gd name="connsiteX47" fmla="*/ 7385233 w 9401538"/>
                <a:gd name="connsiteY47" fmla="*/ 5067 h 3616413"/>
                <a:gd name="connsiteX48" fmla="*/ 7418750 w 9401538"/>
                <a:gd name="connsiteY48" fmla="*/ 0 h 3616413"/>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72514 w 9401538"/>
                <a:gd name="connsiteY11" fmla="*/ 2398998 h 3616413"/>
                <a:gd name="connsiteX12" fmla="*/ 4509957 w 9401538"/>
                <a:gd name="connsiteY12" fmla="*/ 2475037 h 3616413"/>
                <a:gd name="connsiteX13" fmla="*/ 4391145 w 9401538"/>
                <a:gd name="connsiteY13" fmla="*/ 2472482 h 3616413"/>
                <a:gd name="connsiteX14" fmla="*/ 2593708 w 9401538"/>
                <a:gd name="connsiteY14" fmla="*/ 2472481 h 3616413"/>
                <a:gd name="connsiteX15" fmla="*/ 2099861 w 9401538"/>
                <a:gd name="connsiteY15" fmla="*/ 3531540 h 3616413"/>
                <a:gd name="connsiteX16" fmla="*/ 2071936 w 9401538"/>
                <a:gd name="connsiteY16" fmla="*/ 3569396 h 3616413"/>
                <a:gd name="connsiteX17" fmla="*/ 2071924 w 9401538"/>
                <a:gd name="connsiteY17" fmla="*/ 3569403 h 3616413"/>
                <a:gd name="connsiteX18" fmla="*/ 2062487 w 9401538"/>
                <a:gd name="connsiteY18" fmla="*/ 3583400 h 3616413"/>
                <a:gd name="connsiteX19" fmla="*/ 1982787 w 9401538"/>
                <a:gd name="connsiteY19" fmla="*/ 3616413 h 3616413"/>
                <a:gd name="connsiteX20" fmla="*/ 112713 w 9401538"/>
                <a:gd name="connsiteY20" fmla="*/ 3616412 h 3616413"/>
                <a:gd name="connsiteX21" fmla="*/ 8857 w 9401538"/>
                <a:gd name="connsiteY21" fmla="*/ 3547572 h 3616413"/>
                <a:gd name="connsiteX22" fmla="*/ 0 w 9401538"/>
                <a:gd name="connsiteY22" fmla="*/ 3503700 h 3616413"/>
                <a:gd name="connsiteX23" fmla="*/ 8857 w 9401538"/>
                <a:gd name="connsiteY23" fmla="*/ 3459827 h 3616413"/>
                <a:gd name="connsiteX24" fmla="*/ 112713 w 9401538"/>
                <a:gd name="connsiteY24" fmla="*/ 3390987 h 3616413"/>
                <a:gd name="connsiteX25" fmla="*/ 1903983 w 9401538"/>
                <a:gd name="connsiteY25" fmla="*/ 3390987 h 3616413"/>
                <a:gd name="connsiteX26" fmla="*/ 2403999 w 9401538"/>
                <a:gd name="connsiteY26" fmla="*/ 2318701 h 3616413"/>
                <a:gd name="connsiteX27" fmla="*/ 2450326 w 9401538"/>
                <a:gd name="connsiteY27" fmla="*/ 2267223 h 3616413"/>
                <a:gd name="connsiteX28" fmla="*/ 2477016 w 9401538"/>
                <a:gd name="connsiteY28" fmla="*/ 2256036 h 3616413"/>
                <a:gd name="connsiteX29" fmla="*/ 2477198 w 9401538"/>
                <a:gd name="connsiteY29" fmla="*/ 2255914 h 3616413"/>
                <a:gd name="connsiteX30" fmla="*/ 2477410 w 9401538"/>
                <a:gd name="connsiteY30" fmla="*/ 2255871 h 3616413"/>
                <a:gd name="connsiteX31" fmla="*/ 2481701 w 9401538"/>
                <a:gd name="connsiteY31" fmla="*/ 2254073 h 3616413"/>
                <a:gd name="connsiteX32" fmla="*/ 2491784 w 9401538"/>
                <a:gd name="connsiteY32" fmla="*/ 2252969 h 3616413"/>
                <a:gd name="connsiteX33" fmla="*/ 2521071 w 9401538"/>
                <a:gd name="connsiteY33" fmla="*/ 2247056 h 3616413"/>
                <a:gd name="connsiteX34" fmla="*/ 4380356 w 9401538"/>
                <a:gd name="connsiteY34" fmla="*/ 2247056 h 3616413"/>
                <a:gd name="connsiteX35" fmla="*/ 4869509 w 9401538"/>
                <a:gd name="connsiteY35" fmla="*/ 1198065 h 3616413"/>
                <a:gd name="connsiteX36" fmla="*/ 4915836 w 9401538"/>
                <a:gd name="connsiteY36" fmla="*/ 1146587 h 3616413"/>
                <a:gd name="connsiteX37" fmla="*/ 4942528 w 9401538"/>
                <a:gd name="connsiteY37" fmla="*/ 1135399 h 3616413"/>
                <a:gd name="connsiteX38" fmla="*/ 4942709 w 9401538"/>
                <a:gd name="connsiteY38" fmla="*/ 1135278 h 3616413"/>
                <a:gd name="connsiteX39" fmla="*/ 4942921 w 9401538"/>
                <a:gd name="connsiteY39" fmla="*/ 1135235 h 3616413"/>
                <a:gd name="connsiteX40" fmla="*/ 4947211 w 9401538"/>
                <a:gd name="connsiteY40" fmla="*/ 1133436 h 3616413"/>
                <a:gd name="connsiteX41" fmla="*/ 4957295 w 9401538"/>
                <a:gd name="connsiteY41" fmla="*/ 1132333 h 3616413"/>
                <a:gd name="connsiteX42" fmla="*/ 4986582 w 9401538"/>
                <a:gd name="connsiteY42" fmla="*/ 1126420 h 3616413"/>
                <a:gd name="connsiteX43" fmla="*/ 6809827 w 9401538"/>
                <a:gd name="connsiteY43" fmla="*/ 1126420 h 3616413"/>
                <a:gd name="connsiteX44" fmla="*/ 7301677 w 9401538"/>
                <a:gd name="connsiteY44" fmla="*/ 71645 h 3616413"/>
                <a:gd name="connsiteX45" fmla="*/ 7368524 w 9401538"/>
                <a:gd name="connsiteY45" fmla="*/ 10391 h 3616413"/>
                <a:gd name="connsiteX46" fmla="*/ 7376924 w 9401538"/>
                <a:gd name="connsiteY46" fmla="*/ 9062 h 3616413"/>
                <a:gd name="connsiteX47" fmla="*/ 7385233 w 9401538"/>
                <a:gd name="connsiteY47" fmla="*/ 5067 h 3616413"/>
                <a:gd name="connsiteX48" fmla="*/ 7418750 w 9401538"/>
                <a:gd name="connsiteY48" fmla="*/ 0 h 3616413"/>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72514 w 9401538"/>
                <a:gd name="connsiteY11" fmla="*/ 2398998 h 3616413"/>
                <a:gd name="connsiteX12" fmla="*/ 4509957 w 9401538"/>
                <a:gd name="connsiteY12" fmla="*/ 2475037 h 3616413"/>
                <a:gd name="connsiteX13" fmla="*/ 4391145 w 9401538"/>
                <a:gd name="connsiteY13" fmla="*/ 2472482 h 3616413"/>
                <a:gd name="connsiteX14" fmla="*/ 2593708 w 9401538"/>
                <a:gd name="connsiteY14" fmla="*/ 2472481 h 3616413"/>
                <a:gd name="connsiteX15" fmla="*/ 2099861 w 9401538"/>
                <a:gd name="connsiteY15" fmla="*/ 3531540 h 3616413"/>
                <a:gd name="connsiteX16" fmla="*/ 2071936 w 9401538"/>
                <a:gd name="connsiteY16" fmla="*/ 3569396 h 3616413"/>
                <a:gd name="connsiteX17" fmla="*/ 2071924 w 9401538"/>
                <a:gd name="connsiteY17" fmla="*/ 3569403 h 3616413"/>
                <a:gd name="connsiteX18" fmla="*/ 2062487 w 9401538"/>
                <a:gd name="connsiteY18" fmla="*/ 3583400 h 3616413"/>
                <a:gd name="connsiteX19" fmla="*/ 1982787 w 9401538"/>
                <a:gd name="connsiteY19" fmla="*/ 3616413 h 3616413"/>
                <a:gd name="connsiteX20" fmla="*/ 112713 w 9401538"/>
                <a:gd name="connsiteY20" fmla="*/ 3616412 h 3616413"/>
                <a:gd name="connsiteX21" fmla="*/ 8857 w 9401538"/>
                <a:gd name="connsiteY21" fmla="*/ 3547572 h 3616413"/>
                <a:gd name="connsiteX22" fmla="*/ 0 w 9401538"/>
                <a:gd name="connsiteY22" fmla="*/ 3503700 h 3616413"/>
                <a:gd name="connsiteX23" fmla="*/ 8857 w 9401538"/>
                <a:gd name="connsiteY23" fmla="*/ 3459827 h 3616413"/>
                <a:gd name="connsiteX24" fmla="*/ 112713 w 9401538"/>
                <a:gd name="connsiteY24" fmla="*/ 3390987 h 3616413"/>
                <a:gd name="connsiteX25" fmla="*/ 1903983 w 9401538"/>
                <a:gd name="connsiteY25" fmla="*/ 3390987 h 3616413"/>
                <a:gd name="connsiteX26" fmla="*/ 2403999 w 9401538"/>
                <a:gd name="connsiteY26" fmla="*/ 2318701 h 3616413"/>
                <a:gd name="connsiteX27" fmla="*/ 2450326 w 9401538"/>
                <a:gd name="connsiteY27" fmla="*/ 2267223 h 3616413"/>
                <a:gd name="connsiteX28" fmla="*/ 2477016 w 9401538"/>
                <a:gd name="connsiteY28" fmla="*/ 2256036 h 3616413"/>
                <a:gd name="connsiteX29" fmla="*/ 2477198 w 9401538"/>
                <a:gd name="connsiteY29" fmla="*/ 2255914 h 3616413"/>
                <a:gd name="connsiteX30" fmla="*/ 2477410 w 9401538"/>
                <a:gd name="connsiteY30" fmla="*/ 2255871 h 3616413"/>
                <a:gd name="connsiteX31" fmla="*/ 2481701 w 9401538"/>
                <a:gd name="connsiteY31" fmla="*/ 2254073 h 3616413"/>
                <a:gd name="connsiteX32" fmla="*/ 2491784 w 9401538"/>
                <a:gd name="connsiteY32" fmla="*/ 2252969 h 3616413"/>
                <a:gd name="connsiteX33" fmla="*/ 2521071 w 9401538"/>
                <a:gd name="connsiteY33" fmla="*/ 2247056 h 3616413"/>
                <a:gd name="connsiteX34" fmla="*/ 4380356 w 9401538"/>
                <a:gd name="connsiteY34" fmla="*/ 2247056 h 3616413"/>
                <a:gd name="connsiteX35" fmla="*/ 4869509 w 9401538"/>
                <a:gd name="connsiteY35" fmla="*/ 1198065 h 3616413"/>
                <a:gd name="connsiteX36" fmla="*/ 4915836 w 9401538"/>
                <a:gd name="connsiteY36" fmla="*/ 1146587 h 3616413"/>
                <a:gd name="connsiteX37" fmla="*/ 4942528 w 9401538"/>
                <a:gd name="connsiteY37" fmla="*/ 1135399 h 3616413"/>
                <a:gd name="connsiteX38" fmla="*/ 4942709 w 9401538"/>
                <a:gd name="connsiteY38" fmla="*/ 1135278 h 3616413"/>
                <a:gd name="connsiteX39" fmla="*/ 4942921 w 9401538"/>
                <a:gd name="connsiteY39" fmla="*/ 1135235 h 3616413"/>
                <a:gd name="connsiteX40" fmla="*/ 4947211 w 9401538"/>
                <a:gd name="connsiteY40" fmla="*/ 1133436 h 3616413"/>
                <a:gd name="connsiteX41" fmla="*/ 4957295 w 9401538"/>
                <a:gd name="connsiteY41" fmla="*/ 1132333 h 3616413"/>
                <a:gd name="connsiteX42" fmla="*/ 4986582 w 9401538"/>
                <a:gd name="connsiteY42" fmla="*/ 1126420 h 3616413"/>
                <a:gd name="connsiteX43" fmla="*/ 6809827 w 9401538"/>
                <a:gd name="connsiteY43" fmla="*/ 1126420 h 3616413"/>
                <a:gd name="connsiteX44" fmla="*/ 7301677 w 9401538"/>
                <a:gd name="connsiteY44" fmla="*/ 71645 h 3616413"/>
                <a:gd name="connsiteX45" fmla="*/ 7368524 w 9401538"/>
                <a:gd name="connsiteY45" fmla="*/ 10391 h 3616413"/>
                <a:gd name="connsiteX46" fmla="*/ 7376924 w 9401538"/>
                <a:gd name="connsiteY46" fmla="*/ 9062 h 3616413"/>
                <a:gd name="connsiteX47" fmla="*/ 7385233 w 9401538"/>
                <a:gd name="connsiteY47" fmla="*/ 5067 h 3616413"/>
                <a:gd name="connsiteX48" fmla="*/ 7418750 w 9401538"/>
                <a:gd name="connsiteY48" fmla="*/ 0 h 3616413"/>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72514 w 9401538"/>
                <a:gd name="connsiteY11" fmla="*/ 2398998 h 3616413"/>
                <a:gd name="connsiteX12" fmla="*/ 4507576 w 9401538"/>
                <a:gd name="connsiteY12" fmla="*/ 2467894 h 3616413"/>
                <a:gd name="connsiteX13" fmla="*/ 4391145 w 9401538"/>
                <a:gd name="connsiteY13" fmla="*/ 2472482 h 3616413"/>
                <a:gd name="connsiteX14" fmla="*/ 2593708 w 9401538"/>
                <a:gd name="connsiteY14" fmla="*/ 2472481 h 3616413"/>
                <a:gd name="connsiteX15" fmla="*/ 2099861 w 9401538"/>
                <a:gd name="connsiteY15" fmla="*/ 3531540 h 3616413"/>
                <a:gd name="connsiteX16" fmla="*/ 2071936 w 9401538"/>
                <a:gd name="connsiteY16" fmla="*/ 3569396 h 3616413"/>
                <a:gd name="connsiteX17" fmla="*/ 2071924 w 9401538"/>
                <a:gd name="connsiteY17" fmla="*/ 3569403 h 3616413"/>
                <a:gd name="connsiteX18" fmla="*/ 2062487 w 9401538"/>
                <a:gd name="connsiteY18" fmla="*/ 3583400 h 3616413"/>
                <a:gd name="connsiteX19" fmla="*/ 1982787 w 9401538"/>
                <a:gd name="connsiteY19" fmla="*/ 3616413 h 3616413"/>
                <a:gd name="connsiteX20" fmla="*/ 112713 w 9401538"/>
                <a:gd name="connsiteY20" fmla="*/ 3616412 h 3616413"/>
                <a:gd name="connsiteX21" fmla="*/ 8857 w 9401538"/>
                <a:gd name="connsiteY21" fmla="*/ 3547572 h 3616413"/>
                <a:gd name="connsiteX22" fmla="*/ 0 w 9401538"/>
                <a:gd name="connsiteY22" fmla="*/ 3503700 h 3616413"/>
                <a:gd name="connsiteX23" fmla="*/ 8857 w 9401538"/>
                <a:gd name="connsiteY23" fmla="*/ 3459827 h 3616413"/>
                <a:gd name="connsiteX24" fmla="*/ 112713 w 9401538"/>
                <a:gd name="connsiteY24" fmla="*/ 3390987 h 3616413"/>
                <a:gd name="connsiteX25" fmla="*/ 1903983 w 9401538"/>
                <a:gd name="connsiteY25" fmla="*/ 3390987 h 3616413"/>
                <a:gd name="connsiteX26" fmla="*/ 2403999 w 9401538"/>
                <a:gd name="connsiteY26" fmla="*/ 2318701 h 3616413"/>
                <a:gd name="connsiteX27" fmla="*/ 2450326 w 9401538"/>
                <a:gd name="connsiteY27" fmla="*/ 2267223 h 3616413"/>
                <a:gd name="connsiteX28" fmla="*/ 2477016 w 9401538"/>
                <a:gd name="connsiteY28" fmla="*/ 2256036 h 3616413"/>
                <a:gd name="connsiteX29" fmla="*/ 2477198 w 9401538"/>
                <a:gd name="connsiteY29" fmla="*/ 2255914 h 3616413"/>
                <a:gd name="connsiteX30" fmla="*/ 2477410 w 9401538"/>
                <a:gd name="connsiteY30" fmla="*/ 2255871 h 3616413"/>
                <a:gd name="connsiteX31" fmla="*/ 2481701 w 9401538"/>
                <a:gd name="connsiteY31" fmla="*/ 2254073 h 3616413"/>
                <a:gd name="connsiteX32" fmla="*/ 2491784 w 9401538"/>
                <a:gd name="connsiteY32" fmla="*/ 2252969 h 3616413"/>
                <a:gd name="connsiteX33" fmla="*/ 2521071 w 9401538"/>
                <a:gd name="connsiteY33" fmla="*/ 2247056 h 3616413"/>
                <a:gd name="connsiteX34" fmla="*/ 4380356 w 9401538"/>
                <a:gd name="connsiteY34" fmla="*/ 2247056 h 3616413"/>
                <a:gd name="connsiteX35" fmla="*/ 4869509 w 9401538"/>
                <a:gd name="connsiteY35" fmla="*/ 1198065 h 3616413"/>
                <a:gd name="connsiteX36" fmla="*/ 4915836 w 9401538"/>
                <a:gd name="connsiteY36" fmla="*/ 1146587 h 3616413"/>
                <a:gd name="connsiteX37" fmla="*/ 4942528 w 9401538"/>
                <a:gd name="connsiteY37" fmla="*/ 1135399 h 3616413"/>
                <a:gd name="connsiteX38" fmla="*/ 4942709 w 9401538"/>
                <a:gd name="connsiteY38" fmla="*/ 1135278 h 3616413"/>
                <a:gd name="connsiteX39" fmla="*/ 4942921 w 9401538"/>
                <a:gd name="connsiteY39" fmla="*/ 1135235 h 3616413"/>
                <a:gd name="connsiteX40" fmla="*/ 4947211 w 9401538"/>
                <a:gd name="connsiteY40" fmla="*/ 1133436 h 3616413"/>
                <a:gd name="connsiteX41" fmla="*/ 4957295 w 9401538"/>
                <a:gd name="connsiteY41" fmla="*/ 1132333 h 3616413"/>
                <a:gd name="connsiteX42" fmla="*/ 4986582 w 9401538"/>
                <a:gd name="connsiteY42" fmla="*/ 1126420 h 3616413"/>
                <a:gd name="connsiteX43" fmla="*/ 6809827 w 9401538"/>
                <a:gd name="connsiteY43" fmla="*/ 1126420 h 3616413"/>
                <a:gd name="connsiteX44" fmla="*/ 7301677 w 9401538"/>
                <a:gd name="connsiteY44" fmla="*/ 71645 h 3616413"/>
                <a:gd name="connsiteX45" fmla="*/ 7368524 w 9401538"/>
                <a:gd name="connsiteY45" fmla="*/ 10391 h 3616413"/>
                <a:gd name="connsiteX46" fmla="*/ 7376924 w 9401538"/>
                <a:gd name="connsiteY46" fmla="*/ 9062 h 3616413"/>
                <a:gd name="connsiteX47" fmla="*/ 7385233 w 9401538"/>
                <a:gd name="connsiteY47" fmla="*/ 5067 h 3616413"/>
                <a:gd name="connsiteX48" fmla="*/ 7418750 w 9401538"/>
                <a:gd name="connsiteY48" fmla="*/ 0 h 3616413"/>
                <a:gd name="connsiteX0" fmla="*/ 7418750 w 9401538"/>
                <a:gd name="connsiteY0" fmla="*/ 0 h 3616413"/>
                <a:gd name="connsiteX1" fmla="*/ 9288825 w 9401538"/>
                <a:gd name="connsiteY1" fmla="*/ 0 h 3616413"/>
                <a:gd name="connsiteX2" fmla="*/ 9401538 w 9401538"/>
                <a:gd name="connsiteY2" fmla="*/ 112713 h 3616413"/>
                <a:gd name="connsiteX3" fmla="*/ 9401537 w 9401538"/>
                <a:gd name="connsiteY3" fmla="*/ 112713 h 3616413"/>
                <a:gd name="connsiteX4" fmla="*/ 9288824 w 9401538"/>
                <a:gd name="connsiteY4" fmla="*/ 225426 h 3616413"/>
                <a:gd name="connsiteX5" fmla="*/ 7491386 w 9401538"/>
                <a:gd name="connsiteY5" fmla="*/ 225425 h 3616413"/>
                <a:gd name="connsiteX6" fmla="*/ 6997539 w 9401538"/>
                <a:gd name="connsiteY6" fmla="*/ 1284484 h 3616413"/>
                <a:gd name="connsiteX7" fmla="*/ 6885835 w 9401538"/>
                <a:gd name="connsiteY7" fmla="*/ 1352833 h 3616413"/>
                <a:gd name="connsiteX8" fmla="*/ 6870328 w 9401538"/>
                <a:gd name="connsiteY8" fmla="*/ 1349086 h 3616413"/>
                <a:gd name="connsiteX9" fmla="*/ 6856656 w 9401538"/>
                <a:gd name="connsiteY9" fmla="*/ 1351846 h 3616413"/>
                <a:gd name="connsiteX10" fmla="*/ 5059219 w 9401538"/>
                <a:gd name="connsiteY10" fmla="*/ 1351845 h 3616413"/>
                <a:gd name="connsiteX11" fmla="*/ 4582039 w 9401538"/>
                <a:gd name="connsiteY11" fmla="*/ 2398998 h 3616413"/>
                <a:gd name="connsiteX12" fmla="*/ 4507576 w 9401538"/>
                <a:gd name="connsiteY12" fmla="*/ 2467894 h 3616413"/>
                <a:gd name="connsiteX13" fmla="*/ 4391145 w 9401538"/>
                <a:gd name="connsiteY13" fmla="*/ 2472482 h 3616413"/>
                <a:gd name="connsiteX14" fmla="*/ 2593708 w 9401538"/>
                <a:gd name="connsiteY14" fmla="*/ 2472481 h 3616413"/>
                <a:gd name="connsiteX15" fmla="*/ 2099861 w 9401538"/>
                <a:gd name="connsiteY15" fmla="*/ 3531540 h 3616413"/>
                <a:gd name="connsiteX16" fmla="*/ 2071936 w 9401538"/>
                <a:gd name="connsiteY16" fmla="*/ 3569396 h 3616413"/>
                <a:gd name="connsiteX17" fmla="*/ 2071924 w 9401538"/>
                <a:gd name="connsiteY17" fmla="*/ 3569403 h 3616413"/>
                <a:gd name="connsiteX18" fmla="*/ 2062487 w 9401538"/>
                <a:gd name="connsiteY18" fmla="*/ 3583400 h 3616413"/>
                <a:gd name="connsiteX19" fmla="*/ 1982787 w 9401538"/>
                <a:gd name="connsiteY19" fmla="*/ 3616413 h 3616413"/>
                <a:gd name="connsiteX20" fmla="*/ 112713 w 9401538"/>
                <a:gd name="connsiteY20" fmla="*/ 3616412 h 3616413"/>
                <a:gd name="connsiteX21" fmla="*/ 8857 w 9401538"/>
                <a:gd name="connsiteY21" fmla="*/ 3547572 h 3616413"/>
                <a:gd name="connsiteX22" fmla="*/ 0 w 9401538"/>
                <a:gd name="connsiteY22" fmla="*/ 3503700 h 3616413"/>
                <a:gd name="connsiteX23" fmla="*/ 8857 w 9401538"/>
                <a:gd name="connsiteY23" fmla="*/ 3459827 h 3616413"/>
                <a:gd name="connsiteX24" fmla="*/ 112713 w 9401538"/>
                <a:gd name="connsiteY24" fmla="*/ 3390987 h 3616413"/>
                <a:gd name="connsiteX25" fmla="*/ 1903983 w 9401538"/>
                <a:gd name="connsiteY25" fmla="*/ 3390987 h 3616413"/>
                <a:gd name="connsiteX26" fmla="*/ 2403999 w 9401538"/>
                <a:gd name="connsiteY26" fmla="*/ 2318701 h 3616413"/>
                <a:gd name="connsiteX27" fmla="*/ 2450326 w 9401538"/>
                <a:gd name="connsiteY27" fmla="*/ 2267223 h 3616413"/>
                <a:gd name="connsiteX28" fmla="*/ 2477016 w 9401538"/>
                <a:gd name="connsiteY28" fmla="*/ 2256036 h 3616413"/>
                <a:gd name="connsiteX29" fmla="*/ 2477198 w 9401538"/>
                <a:gd name="connsiteY29" fmla="*/ 2255914 h 3616413"/>
                <a:gd name="connsiteX30" fmla="*/ 2477410 w 9401538"/>
                <a:gd name="connsiteY30" fmla="*/ 2255871 h 3616413"/>
                <a:gd name="connsiteX31" fmla="*/ 2481701 w 9401538"/>
                <a:gd name="connsiteY31" fmla="*/ 2254073 h 3616413"/>
                <a:gd name="connsiteX32" fmla="*/ 2491784 w 9401538"/>
                <a:gd name="connsiteY32" fmla="*/ 2252969 h 3616413"/>
                <a:gd name="connsiteX33" fmla="*/ 2521071 w 9401538"/>
                <a:gd name="connsiteY33" fmla="*/ 2247056 h 3616413"/>
                <a:gd name="connsiteX34" fmla="*/ 4380356 w 9401538"/>
                <a:gd name="connsiteY34" fmla="*/ 2247056 h 3616413"/>
                <a:gd name="connsiteX35" fmla="*/ 4869509 w 9401538"/>
                <a:gd name="connsiteY35" fmla="*/ 1198065 h 3616413"/>
                <a:gd name="connsiteX36" fmla="*/ 4915836 w 9401538"/>
                <a:gd name="connsiteY36" fmla="*/ 1146587 h 3616413"/>
                <a:gd name="connsiteX37" fmla="*/ 4942528 w 9401538"/>
                <a:gd name="connsiteY37" fmla="*/ 1135399 h 3616413"/>
                <a:gd name="connsiteX38" fmla="*/ 4942709 w 9401538"/>
                <a:gd name="connsiteY38" fmla="*/ 1135278 h 3616413"/>
                <a:gd name="connsiteX39" fmla="*/ 4942921 w 9401538"/>
                <a:gd name="connsiteY39" fmla="*/ 1135235 h 3616413"/>
                <a:gd name="connsiteX40" fmla="*/ 4947211 w 9401538"/>
                <a:gd name="connsiteY40" fmla="*/ 1133436 h 3616413"/>
                <a:gd name="connsiteX41" fmla="*/ 4957295 w 9401538"/>
                <a:gd name="connsiteY41" fmla="*/ 1132333 h 3616413"/>
                <a:gd name="connsiteX42" fmla="*/ 4986582 w 9401538"/>
                <a:gd name="connsiteY42" fmla="*/ 1126420 h 3616413"/>
                <a:gd name="connsiteX43" fmla="*/ 6809827 w 9401538"/>
                <a:gd name="connsiteY43" fmla="*/ 1126420 h 3616413"/>
                <a:gd name="connsiteX44" fmla="*/ 7301677 w 9401538"/>
                <a:gd name="connsiteY44" fmla="*/ 71645 h 3616413"/>
                <a:gd name="connsiteX45" fmla="*/ 7368524 w 9401538"/>
                <a:gd name="connsiteY45" fmla="*/ 10391 h 3616413"/>
                <a:gd name="connsiteX46" fmla="*/ 7376924 w 9401538"/>
                <a:gd name="connsiteY46" fmla="*/ 9062 h 3616413"/>
                <a:gd name="connsiteX47" fmla="*/ 7385233 w 9401538"/>
                <a:gd name="connsiteY47" fmla="*/ 5067 h 3616413"/>
                <a:gd name="connsiteX48" fmla="*/ 7418750 w 9401538"/>
                <a:gd name="connsiteY48" fmla="*/ 0 h 361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401538" h="3616413">
                  <a:moveTo>
                    <a:pt x="7418750" y="0"/>
                  </a:moveTo>
                  <a:lnTo>
                    <a:pt x="9288825" y="0"/>
                  </a:lnTo>
                  <a:cubicBezTo>
                    <a:pt x="9351075" y="0"/>
                    <a:pt x="9401538" y="50463"/>
                    <a:pt x="9401538" y="112713"/>
                  </a:cubicBezTo>
                  <a:lnTo>
                    <a:pt x="9401537" y="112713"/>
                  </a:lnTo>
                  <a:cubicBezTo>
                    <a:pt x="9401537" y="174963"/>
                    <a:pt x="9351074" y="225426"/>
                    <a:pt x="9288824" y="225426"/>
                  </a:cubicBezTo>
                  <a:lnTo>
                    <a:pt x="7491386" y="225425"/>
                  </a:lnTo>
                  <a:lnTo>
                    <a:pt x="6997539" y="1284484"/>
                  </a:lnTo>
                  <a:cubicBezTo>
                    <a:pt x="6976801" y="1328955"/>
                    <a:pt x="6931970" y="1354503"/>
                    <a:pt x="6885835" y="1352833"/>
                  </a:cubicBezTo>
                  <a:lnTo>
                    <a:pt x="6870328" y="1349086"/>
                  </a:lnTo>
                  <a:lnTo>
                    <a:pt x="6856656" y="1351846"/>
                  </a:lnTo>
                  <a:lnTo>
                    <a:pt x="5059219" y="1351845"/>
                  </a:lnTo>
                  <a:lnTo>
                    <a:pt x="4582039" y="2398998"/>
                  </a:lnTo>
                  <a:cubicBezTo>
                    <a:pt x="4569076" y="2439882"/>
                    <a:pt x="4555665" y="2445725"/>
                    <a:pt x="4507576" y="2467894"/>
                  </a:cubicBezTo>
                  <a:lnTo>
                    <a:pt x="4391145" y="2472482"/>
                  </a:lnTo>
                  <a:lnTo>
                    <a:pt x="2593708" y="2472481"/>
                  </a:lnTo>
                  <a:lnTo>
                    <a:pt x="2099861" y="3531540"/>
                  </a:lnTo>
                  <a:cubicBezTo>
                    <a:pt x="2092948" y="3546364"/>
                    <a:pt x="2083358" y="3559085"/>
                    <a:pt x="2071936" y="3569396"/>
                  </a:cubicBezTo>
                  <a:cubicBezTo>
                    <a:pt x="2071932" y="3569398"/>
                    <a:pt x="2071928" y="3569401"/>
                    <a:pt x="2071924" y="3569403"/>
                  </a:cubicBezTo>
                  <a:lnTo>
                    <a:pt x="2062487" y="3583400"/>
                  </a:lnTo>
                  <a:cubicBezTo>
                    <a:pt x="2042090" y="3603797"/>
                    <a:pt x="2013912" y="3616413"/>
                    <a:pt x="1982787" y="3616413"/>
                  </a:cubicBezTo>
                  <a:lnTo>
                    <a:pt x="112713" y="3616412"/>
                  </a:lnTo>
                  <a:cubicBezTo>
                    <a:pt x="66026" y="3616412"/>
                    <a:pt x="25968" y="3588027"/>
                    <a:pt x="8857" y="3547572"/>
                  </a:cubicBezTo>
                  <a:lnTo>
                    <a:pt x="0" y="3503700"/>
                  </a:lnTo>
                  <a:lnTo>
                    <a:pt x="8857" y="3459827"/>
                  </a:lnTo>
                  <a:cubicBezTo>
                    <a:pt x="25968" y="3419373"/>
                    <a:pt x="66026" y="3390987"/>
                    <a:pt x="112713" y="3390987"/>
                  </a:cubicBezTo>
                  <a:lnTo>
                    <a:pt x="1903983" y="3390987"/>
                  </a:lnTo>
                  <a:lnTo>
                    <a:pt x="2403999" y="2318701"/>
                  </a:lnTo>
                  <a:cubicBezTo>
                    <a:pt x="2414368" y="2296465"/>
                    <a:pt x="2430760" y="2278960"/>
                    <a:pt x="2450326" y="2267223"/>
                  </a:cubicBezTo>
                  <a:lnTo>
                    <a:pt x="2477016" y="2256036"/>
                  </a:lnTo>
                  <a:lnTo>
                    <a:pt x="2477198" y="2255914"/>
                  </a:lnTo>
                  <a:lnTo>
                    <a:pt x="2477410" y="2255871"/>
                  </a:lnTo>
                  <a:lnTo>
                    <a:pt x="2481701" y="2254073"/>
                  </a:lnTo>
                  <a:lnTo>
                    <a:pt x="2491784" y="2252969"/>
                  </a:lnTo>
                  <a:lnTo>
                    <a:pt x="2521071" y="2247056"/>
                  </a:lnTo>
                  <a:lnTo>
                    <a:pt x="4380356" y="2247056"/>
                  </a:lnTo>
                  <a:lnTo>
                    <a:pt x="4869509" y="1198065"/>
                  </a:lnTo>
                  <a:cubicBezTo>
                    <a:pt x="4879877" y="1175829"/>
                    <a:pt x="4896269" y="1158324"/>
                    <a:pt x="4915836" y="1146587"/>
                  </a:cubicBezTo>
                  <a:lnTo>
                    <a:pt x="4942528" y="1135399"/>
                  </a:lnTo>
                  <a:lnTo>
                    <a:pt x="4942709" y="1135278"/>
                  </a:lnTo>
                  <a:lnTo>
                    <a:pt x="4942921" y="1135235"/>
                  </a:lnTo>
                  <a:lnTo>
                    <a:pt x="4947211" y="1133436"/>
                  </a:lnTo>
                  <a:lnTo>
                    <a:pt x="4957295" y="1132333"/>
                  </a:lnTo>
                  <a:lnTo>
                    <a:pt x="4986582" y="1126420"/>
                  </a:lnTo>
                  <a:lnTo>
                    <a:pt x="6809827" y="1126420"/>
                  </a:lnTo>
                  <a:lnTo>
                    <a:pt x="7301677" y="71645"/>
                  </a:lnTo>
                  <a:cubicBezTo>
                    <a:pt x="7315502" y="41997"/>
                    <a:pt x="7340035" y="20760"/>
                    <a:pt x="7368524" y="10391"/>
                  </a:cubicBezTo>
                  <a:lnTo>
                    <a:pt x="7376924" y="9062"/>
                  </a:lnTo>
                  <a:lnTo>
                    <a:pt x="7385233" y="5067"/>
                  </a:lnTo>
                  <a:cubicBezTo>
                    <a:pt x="7395821" y="1774"/>
                    <a:pt x="7407078" y="0"/>
                    <a:pt x="7418750" y="0"/>
                  </a:cubicBezTo>
                  <a:close/>
                </a:path>
              </a:pathLst>
            </a:custGeom>
            <a:solidFill>
              <a:srgbClr val="F9F9F9"/>
            </a:solidFill>
            <a:ln>
              <a:noFill/>
            </a:ln>
            <a:effectLst/>
            <a:scene3d>
              <a:camera prst="perspectiveFront">
                <a:rot lat="899993" lon="0" rev="0"/>
              </a:camera>
              <a:lightRig rig="threePt" dir="t">
                <a:rot lat="0" lon="0" rev="7800000"/>
              </a:lightRig>
            </a:scene3d>
            <a:sp3d extrusionH="2540000">
              <a:extrusionClr>
                <a:srgbClr val="01ACB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2" name="Group 195"/>
          <p:cNvGrpSpPr>
            <a:grpSpLocks noChangeAspect="1"/>
          </p:cNvGrpSpPr>
          <p:nvPr/>
        </p:nvGrpSpPr>
        <p:grpSpPr bwMode="auto">
          <a:xfrm>
            <a:off x="1916980" y="3443253"/>
            <a:ext cx="797192" cy="1002652"/>
            <a:chOff x="2980" y="105"/>
            <a:chExt cx="1649" cy="2074"/>
          </a:xfrm>
          <a:solidFill>
            <a:srgbClr val="EEEEEE"/>
          </a:solidFill>
          <a:effectLst>
            <a:reflection blurRad="6350" stA="62000" endPos="90000" dir="5400000" sy="-100000" algn="bl" rotWithShape="0"/>
          </a:effectLst>
          <a:scene3d>
            <a:camera prst="perspectiveAbove">
              <a:rot lat="1199993" lon="0" rev="0"/>
            </a:camera>
            <a:lightRig rig="threePt" dir="t">
              <a:rot lat="0" lon="0" rev="9000000"/>
            </a:lightRig>
          </a:scene3d>
        </p:grpSpPr>
        <p:sp>
          <p:nvSpPr>
            <p:cNvPr id="13" name="Freeform 196"/>
            <p:cNvSpPr>
              <a:spLocks/>
            </p:cNvSpPr>
            <p:nvPr/>
          </p:nvSpPr>
          <p:spPr bwMode="auto">
            <a:xfrm>
              <a:off x="3549" y="105"/>
              <a:ext cx="470" cy="469"/>
            </a:xfrm>
            <a:custGeom>
              <a:avLst/>
              <a:gdLst>
                <a:gd name="T0" fmla="*/ 79 w 198"/>
                <a:gd name="T1" fmla="*/ 187 h 198"/>
                <a:gd name="T2" fmla="*/ 187 w 198"/>
                <a:gd name="T3" fmla="*/ 120 h 198"/>
                <a:gd name="T4" fmla="*/ 120 w 198"/>
                <a:gd name="T5" fmla="*/ 12 h 198"/>
                <a:gd name="T6" fmla="*/ 12 w 198"/>
                <a:gd name="T7" fmla="*/ 79 h 198"/>
                <a:gd name="T8" fmla="*/ 79 w 198"/>
                <a:gd name="T9" fmla="*/ 187 h 198"/>
              </a:gdLst>
              <a:ahLst/>
              <a:cxnLst>
                <a:cxn ang="0">
                  <a:pos x="T0" y="T1"/>
                </a:cxn>
                <a:cxn ang="0">
                  <a:pos x="T2" y="T3"/>
                </a:cxn>
                <a:cxn ang="0">
                  <a:pos x="T4" y="T5"/>
                </a:cxn>
                <a:cxn ang="0">
                  <a:pos x="T6" y="T7"/>
                </a:cxn>
                <a:cxn ang="0">
                  <a:pos x="T8" y="T9"/>
                </a:cxn>
              </a:cxnLst>
              <a:rect l="0" t="0" r="r" b="b"/>
              <a:pathLst>
                <a:path w="198" h="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grpFill/>
            <a:ln>
              <a:noFill/>
            </a:ln>
            <a:sp3d extrusionH="158750">
              <a:extrusionClr>
                <a:schemeClr val="bg1">
                  <a:lumMod val="85000"/>
                </a:schemeClr>
              </a:extrusionClr>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97"/>
            <p:cNvSpPr>
              <a:spLocks noEditPoints="1"/>
            </p:cNvSpPr>
            <p:nvPr/>
          </p:nvSpPr>
          <p:spPr bwMode="auto">
            <a:xfrm>
              <a:off x="2980" y="558"/>
              <a:ext cx="1649" cy="1621"/>
            </a:xfrm>
            <a:custGeom>
              <a:avLst/>
              <a:gdLst>
                <a:gd name="T0" fmla="*/ 244 w 695"/>
                <a:gd name="T1" fmla="*/ 499 h 684"/>
                <a:gd name="T2" fmla="*/ 299 w 695"/>
                <a:gd name="T3" fmla="*/ 454 h 684"/>
                <a:gd name="T4" fmla="*/ 298 w 695"/>
                <a:gd name="T5" fmla="*/ 617 h 684"/>
                <a:gd name="T6" fmla="*/ 345 w 695"/>
                <a:gd name="T7" fmla="*/ 684 h 684"/>
                <a:gd name="T8" fmla="*/ 415 w 695"/>
                <a:gd name="T9" fmla="*/ 529 h 684"/>
                <a:gd name="T10" fmla="*/ 306 w 695"/>
                <a:gd name="T11" fmla="*/ 306 h 684"/>
                <a:gd name="T12" fmla="*/ 316 w 695"/>
                <a:gd name="T13" fmla="*/ 155 h 684"/>
                <a:gd name="T14" fmla="*/ 430 w 695"/>
                <a:gd name="T15" fmla="*/ 214 h 684"/>
                <a:gd name="T16" fmla="*/ 481 w 695"/>
                <a:gd name="T17" fmla="*/ 205 h 684"/>
                <a:gd name="T18" fmla="*/ 505 w 695"/>
                <a:gd name="T19" fmla="*/ 226 h 684"/>
                <a:gd name="T20" fmla="*/ 495 w 695"/>
                <a:gd name="T21" fmla="*/ 283 h 684"/>
                <a:gd name="T22" fmla="*/ 614 w 695"/>
                <a:gd name="T23" fmla="*/ 323 h 684"/>
                <a:gd name="T24" fmla="*/ 683 w 695"/>
                <a:gd name="T25" fmla="*/ 144 h 684"/>
                <a:gd name="T26" fmla="*/ 565 w 695"/>
                <a:gd name="T27" fmla="*/ 104 h 684"/>
                <a:gd name="T28" fmla="*/ 543 w 695"/>
                <a:gd name="T29" fmla="*/ 137 h 684"/>
                <a:gd name="T30" fmla="*/ 470 w 695"/>
                <a:gd name="T31" fmla="*/ 140 h 684"/>
                <a:gd name="T32" fmla="*/ 392 w 695"/>
                <a:gd name="T33" fmla="*/ 138 h 684"/>
                <a:gd name="T34" fmla="*/ 335 w 695"/>
                <a:gd name="T35" fmla="*/ 66 h 684"/>
                <a:gd name="T36" fmla="*/ 332 w 695"/>
                <a:gd name="T37" fmla="*/ 58 h 684"/>
                <a:gd name="T38" fmla="*/ 331 w 695"/>
                <a:gd name="T39" fmla="*/ 57 h 684"/>
                <a:gd name="T40" fmla="*/ 331 w 695"/>
                <a:gd name="T41" fmla="*/ 57 h 684"/>
                <a:gd name="T42" fmla="*/ 290 w 695"/>
                <a:gd name="T43" fmla="*/ 2 h 684"/>
                <a:gd name="T44" fmla="*/ 246 w 695"/>
                <a:gd name="T45" fmla="*/ 0 h 684"/>
                <a:gd name="T46" fmla="*/ 81 w 695"/>
                <a:gd name="T47" fmla="*/ 97 h 684"/>
                <a:gd name="T48" fmla="*/ 65 w 695"/>
                <a:gd name="T49" fmla="*/ 262 h 684"/>
                <a:gd name="T50" fmla="*/ 101 w 695"/>
                <a:gd name="T51" fmla="*/ 290 h 684"/>
                <a:gd name="T52" fmla="*/ 125 w 695"/>
                <a:gd name="T53" fmla="*/ 201 h 684"/>
                <a:gd name="T54" fmla="*/ 184 w 695"/>
                <a:gd name="T55" fmla="*/ 78 h 684"/>
                <a:gd name="T56" fmla="*/ 176 w 695"/>
                <a:gd name="T57" fmla="*/ 328 h 684"/>
                <a:gd name="T58" fmla="*/ 153 w 695"/>
                <a:gd name="T59" fmla="*/ 457 h 684"/>
                <a:gd name="T60" fmla="*/ 12 w 695"/>
                <a:gd name="T61" fmla="*/ 640 h 684"/>
                <a:gd name="T62" fmla="*/ 538 w 695"/>
                <a:gd name="T63" fmla="*/ 148 h 684"/>
                <a:gd name="T64" fmla="*/ 511 w 695"/>
                <a:gd name="T65" fmla="*/ 215 h 684"/>
                <a:gd name="T66" fmla="*/ 492 w 695"/>
                <a:gd name="T67" fmla="*/ 200 h 684"/>
                <a:gd name="T68" fmla="*/ 513 w 695"/>
                <a:gd name="T69" fmla="*/ 153 h 684"/>
                <a:gd name="T70" fmla="*/ 538 w 695"/>
                <a:gd name="T71" fmla="*/ 14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684">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grpFill/>
            <a:ln>
              <a:noFill/>
            </a:ln>
            <a:sp3d extrusionH="158750">
              <a:extrusionClr>
                <a:schemeClr val="bg1">
                  <a:lumMod val="85000"/>
                </a:schemeClr>
              </a:extrusionClr>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文本框 29"/>
          <p:cNvSpPr txBox="1"/>
          <p:nvPr/>
        </p:nvSpPr>
        <p:spPr>
          <a:xfrm>
            <a:off x="3293987" y="2305009"/>
            <a:ext cx="824010" cy="276999"/>
          </a:xfrm>
          <a:prstGeom prst="rect">
            <a:avLst/>
          </a:prstGeom>
          <a:noFill/>
        </p:spPr>
        <p:txBody>
          <a:bodyPr wrap="square" rtlCol="0">
            <a:spAutoFit/>
          </a:bodyPr>
          <a:lstStyle/>
          <a:p>
            <a:r>
              <a:rPr lang="zh-CN" altLang="en-US" sz="1200" b="1" dirty="0">
                <a:solidFill>
                  <a:srgbClr val="01ACBE"/>
                </a:solidFill>
                <a:latin typeface="+mn-ea"/>
              </a:rPr>
              <a:t>添加标题</a:t>
            </a:r>
          </a:p>
        </p:txBody>
      </p:sp>
      <p:sp>
        <p:nvSpPr>
          <p:cNvPr id="16" name="文本框 33"/>
          <p:cNvSpPr txBox="1"/>
          <p:nvPr/>
        </p:nvSpPr>
        <p:spPr>
          <a:xfrm>
            <a:off x="4744389" y="1817839"/>
            <a:ext cx="889082" cy="276999"/>
          </a:xfrm>
          <a:prstGeom prst="rect">
            <a:avLst/>
          </a:prstGeom>
          <a:noFill/>
        </p:spPr>
        <p:txBody>
          <a:bodyPr wrap="square" rtlCol="0">
            <a:spAutoFit/>
          </a:bodyPr>
          <a:lstStyle/>
          <a:p>
            <a:r>
              <a:rPr lang="zh-CN" altLang="en-US" sz="1200" b="1" dirty="0">
                <a:solidFill>
                  <a:srgbClr val="E87071"/>
                </a:solidFill>
                <a:latin typeface="+mn-ea"/>
              </a:rPr>
              <a:t>添加标题</a:t>
            </a:r>
          </a:p>
        </p:txBody>
      </p:sp>
      <p:sp>
        <p:nvSpPr>
          <p:cNvPr id="17" name="文本框 36"/>
          <p:cNvSpPr txBox="1"/>
          <p:nvPr/>
        </p:nvSpPr>
        <p:spPr>
          <a:xfrm>
            <a:off x="6203393" y="1233368"/>
            <a:ext cx="804876" cy="276999"/>
          </a:xfrm>
          <a:prstGeom prst="rect">
            <a:avLst/>
          </a:prstGeom>
          <a:noFill/>
        </p:spPr>
        <p:txBody>
          <a:bodyPr wrap="square" rtlCol="0">
            <a:spAutoFit/>
          </a:bodyPr>
          <a:lstStyle/>
          <a:p>
            <a:r>
              <a:rPr lang="zh-CN" altLang="en-US" sz="1200" b="1" dirty="0">
                <a:solidFill>
                  <a:srgbClr val="663A77"/>
                </a:solidFill>
                <a:latin typeface="+mn-ea"/>
              </a:rPr>
              <a:t>添加标题</a:t>
            </a:r>
          </a:p>
        </p:txBody>
      </p:sp>
      <p:grpSp>
        <p:nvGrpSpPr>
          <p:cNvPr id="18" name="组合 17"/>
          <p:cNvGrpSpPr/>
          <p:nvPr/>
        </p:nvGrpSpPr>
        <p:grpSpPr>
          <a:xfrm>
            <a:off x="2968445" y="2631027"/>
            <a:ext cx="1403190" cy="598358"/>
            <a:chOff x="3945226" y="2758736"/>
            <a:chExt cx="1870920" cy="797810"/>
          </a:xfrm>
        </p:grpSpPr>
        <p:grpSp>
          <p:nvGrpSpPr>
            <p:cNvPr id="19" name="组合 18"/>
            <p:cNvGrpSpPr/>
            <p:nvPr/>
          </p:nvGrpSpPr>
          <p:grpSpPr>
            <a:xfrm>
              <a:off x="3945226" y="2758736"/>
              <a:ext cx="1870920" cy="797810"/>
              <a:chOff x="8018039" y="1072437"/>
              <a:chExt cx="1870920" cy="797810"/>
            </a:xfrm>
          </p:grpSpPr>
          <p:sp>
            <p:nvSpPr>
              <p:cNvPr id="23" name="任意多边形 22"/>
              <p:cNvSpPr/>
              <p:nvPr/>
            </p:nvSpPr>
            <p:spPr>
              <a:xfrm rot="10800000">
                <a:off x="8589540" y="1079580"/>
                <a:ext cx="727919" cy="790667"/>
              </a:xfrm>
              <a:custGeom>
                <a:avLst/>
                <a:gdLst>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1954 w 1459638"/>
                  <a:gd name="connsiteY21" fmla="*/ 1234061 h 2867613"/>
                  <a:gd name="connsiteX22" fmla="*/ 1446795 w 1459638"/>
                  <a:gd name="connsiteY22" fmla="*/ 1226882 h 2867613"/>
                  <a:gd name="connsiteX23" fmla="*/ 1447738 w 1459638"/>
                  <a:gd name="connsiteY23" fmla="*/ 1222209 h 2867613"/>
                  <a:gd name="connsiteX24" fmla="*/ 1456004 w 1459638"/>
                  <a:gd name="connsiteY24" fmla="*/ 1205270 h 2867613"/>
                  <a:gd name="connsiteX25" fmla="*/ 1445400 w 1459638"/>
                  <a:gd name="connsiteY25" fmla="*/ 1124726 h 2867613"/>
                  <a:gd name="connsiteX26" fmla="*/ 826227 w 1459638"/>
                  <a:gd name="connsiteY26" fmla="*/ 52286 h 2867613"/>
                  <a:gd name="connsiteX27" fmla="*/ 761776 w 1459638"/>
                  <a:gd name="connsiteY27" fmla="*/ 2831 h 2867613"/>
                  <a:gd name="connsiteX28" fmla="*/ 742974 w 1459638"/>
                  <a:gd name="connsiteY28" fmla="*/ 152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6795 w 1459638"/>
                  <a:gd name="connsiteY21" fmla="*/ 1226882 h 2867613"/>
                  <a:gd name="connsiteX22" fmla="*/ 1447738 w 1459638"/>
                  <a:gd name="connsiteY22" fmla="*/ 1222209 h 2867613"/>
                  <a:gd name="connsiteX23" fmla="*/ 1456004 w 1459638"/>
                  <a:gd name="connsiteY23" fmla="*/ 1205270 h 2867613"/>
                  <a:gd name="connsiteX24" fmla="*/ 1445400 w 1459638"/>
                  <a:gd name="connsiteY24" fmla="*/ 1124726 h 2867613"/>
                  <a:gd name="connsiteX25" fmla="*/ 826227 w 1459638"/>
                  <a:gd name="connsiteY25" fmla="*/ 52286 h 2867613"/>
                  <a:gd name="connsiteX26" fmla="*/ 761776 w 1459638"/>
                  <a:gd name="connsiteY26" fmla="*/ 2831 h 2867613"/>
                  <a:gd name="connsiteX27" fmla="*/ 742974 w 1459638"/>
                  <a:gd name="connsiteY27" fmla="*/ 1520 h 2867613"/>
                  <a:gd name="connsiteX28" fmla="*/ 738455 w 1459638"/>
                  <a:gd name="connsiteY28"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7738 w 1459638"/>
                  <a:gd name="connsiteY21" fmla="*/ 1222209 h 2867613"/>
                  <a:gd name="connsiteX22" fmla="*/ 1456004 w 1459638"/>
                  <a:gd name="connsiteY22" fmla="*/ 1205270 h 2867613"/>
                  <a:gd name="connsiteX23" fmla="*/ 1445400 w 1459638"/>
                  <a:gd name="connsiteY23" fmla="*/ 1124726 h 2867613"/>
                  <a:gd name="connsiteX24" fmla="*/ 826227 w 1459638"/>
                  <a:gd name="connsiteY24" fmla="*/ 52286 h 2867613"/>
                  <a:gd name="connsiteX25" fmla="*/ 761776 w 1459638"/>
                  <a:gd name="connsiteY25" fmla="*/ 2831 h 2867613"/>
                  <a:gd name="connsiteX26" fmla="*/ 742974 w 1459638"/>
                  <a:gd name="connsiteY26" fmla="*/ 1520 h 2867613"/>
                  <a:gd name="connsiteX27" fmla="*/ 738455 w 1459638"/>
                  <a:gd name="connsiteY27"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47738 w 1459638"/>
                  <a:gd name="connsiteY20" fmla="*/ 1222209 h 2867613"/>
                  <a:gd name="connsiteX21" fmla="*/ 1456004 w 1459638"/>
                  <a:gd name="connsiteY21" fmla="*/ 1205270 h 2867613"/>
                  <a:gd name="connsiteX22" fmla="*/ 1445400 w 1459638"/>
                  <a:gd name="connsiteY22" fmla="*/ 1124726 h 2867613"/>
                  <a:gd name="connsiteX23" fmla="*/ 826227 w 1459638"/>
                  <a:gd name="connsiteY23" fmla="*/ 52286 h 2867613"/>
                  <a:gd name="connsiteX24" fmla="*/ 761776 w 1459638"/>
                  <a:gd name="connsiteY24" fmla="*/ 2831 h 2867613"/>
                  <a:gd name="connsiteX25" fmla="*/ 742974 w 1459638"/>
                  <a:gd name="connsiteY25" fmla="*/ 1520 h 2867613"/>
                  <a:gd name="connsiteX26" fmla="*/ 738455 w 1459638"/>
                  <a:gd name="connsiteY26"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47738 w 1459638"/>
                  <a:gd name="connsiteY19" fmla="*/ 1222209 h 2867613"/>
                  <a:gd name="connsiteX20" fmla="*/ 1456004 w 1459638"/>
                  <a:gd name="connsiteY20" fmla="*/ 1205270 h 2867613"/>
                  <a:gd name="connsiteX21" fmla="*/ 1445400 w 1459638"/>
                  <a:gd name="connsiteY21" fmla="*/ 1124726 h 2867613"/>
                  <a:gd name="connsiteX22" fmla="*/ 826227 w 1459638"/>
                  <a:gd name="connsiteY22" fmla="*/ 52286 h 2867613"/>
                  <a:gd name="connsiteX23" fmla="*/ 761776 w 1459638"/>
                  <a:gd name="connsiteY23" fmla="*/ 2831 h 2867613"/>
                  <a:gd name="connsiteX24" fmla="*/ 742974 w 1459638"/>
                  <a:gd name="connsiteY24" fmla="*/ 1520 h 2867613"/>
                  <a:gd name="connsiteX25" fmla="*/ 738455 w 1459638"/>
                  <a:gd name="connsiteY25"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47738 w 1459638"/>
                  <a:gd name="connsiteY18" fmla="*/ 1222209 h 2867613"/>
                  <a:gd name="connsiteX19" fmla="*/ 1456004 w 1459638"/>
                  <a:gd name="connsiteY19" fmla="*/ 1205270 h 2867613"/>
                  <a:gd name="connsiteX20" fmla="*/ 1445400 w 1459638"/>
                  <a:gd name="connsiteY20" fmla="*/ 1124726 h 2867613"/>
                  <a:gd name="connsiteX21" fmla="*/ 826227 w 1459638"/>
                  <a:gd name="connsiteY21" fmla="*/ 52286 h 2867613"/>
                  <a:gd name="connsiteX22" fmla="*/ 761776 w 1459638"/>
                  <a:gd name="connsiteY22" fmla="*/ 2831 h 2867613"/>
                  <a:gd name="connsiteX23" fmla="*/ 742974 w 1459638"/>
                  <a:gd name="connsiteY23" fmla="*/ 1520 h 2867613"/>
                  <a:gd name="connsiteX24" fmla="*/ 738455 w 1459638"/>
                  <a:gd name="connsiteY24"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56004 w 1459638"/>
                  <a:gd name="connsiteY18" fmla="*/ 1205270 h 2867613"/>
                  <a:gd name="connsiteX19" fmla="*/ 1445400 w 1459638"/>
                  <a:gd name="connsiteY19" fmla="*/ 1124726 h 2867613"/>
                  <a:gd name="connsiteX20" fmla="*/ 826227 w 1459638"/>
                  <a:gd name="connsiteY20" fmla="*/ 52286 h 2867613"/>
                  <a:gd name="connsiteX21" fmla="*/ 761776 w 1459638"/>
                  <a:gd name="connsiteY21" fmla="*/ 2831 h 2867613"/>
                  <a:gd name="connsiteX22" fmla="*/ 742974 w 1459638"/>
                  <a:gd name="connsiteY22" fmla="*/ 1520 h 2867613"/>
                  <a:gd name="connsiteX23" fmla="*/ 738455 w 1459638"/>
                  <a:gd name="connsiteY23"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0 w 1459638"/>
                  <a:gd name="connsiteY13" fmla="*/ 1246260 h 2867613"/>
                  <a:gd name="connsiteX14" fmla="*/ 0 w 1459638"/>
                  <a:gd name="connsiteY14" fmla="*/ 2867613 h 2867613"/>
                  <a:gd name="connsiteX15" fmla="*/ 1459638 w 1459638"/>
                  <a:gd name="connsiteY15" fmla="*/ 2867613 h 2867613"/>
                  <a:gd name="connsiteX16" fmla="*/ 1459638 w 1459638"/>
                  <a:gd name="connsiteY16" fmla="*/ 1246260 h 2867613"/>
                  <a:gd name="connsiteX17" fmla="*/ 1456004 w 1459638"/>
                  <a:gd name="connsiteY17" fmla="*/ 1205270 h 2867613"/>
                  <a:gd name="connsiteX18" fmla="*/ 1445400 w 1459638"/>
                  <a:gd name="connsiteY18" fmla="*/ 1124726 h 2867613"/>
                  <a:gd name="connsiteX19" fmla="*/ 826227 w 1459638"/>
                  <a:gd name="connsiteY19" fmla="*/ 52286 h 2867613"/>
                  <a:gd name="connsiteX20" fmla="*/ 761776 w 1459638"/>
                  <a:gd name="connsiteY20" fmla="*/ 2831 h 2867613"/>
                  <a:gd name="connsiteX21" fmla="*/ 742974 w 1459638"/>
                  <a:gd name="connsiteY21" fmla="*/ 1520 h 2867613"/>
                  <a:gd name="connsiteX22" fmla="*/ 738455 w 1459638"/>
                  <a:gd name="connsiteY22"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0 w 1459638"/>
                  <a:gd name="connsiteY12" fmla="*/ 1246260 h 2867613"/>
                  <a:gd name="connsiteX13" fmla="*/ 0 w 1459638"/>
                  <a:gd name="connsiteY13" fmla="*/ 2867613 h 2867613"/>
                  <a:gd name="connsiteX14" fmla="*/ 1459638 w 1459638"/>
                  <a:gd name="connsiteY14" fmla="*/ 2867613 h 2867613"/>
                  <a:gd name="connsiteX15" fmla="*/ 1459638 w 1459638"/>
                  <a:gd name="connsiteY15" fmla="*/ 1246260 h 2867613"/>
                  <a:gd name="connsiteX16" fmla="*/ 1456004 w 1459638"/>
                  <a:gd name="connsiteY16" fmla="*/ 1205270 h 2867613"/>
                  <a:gd name="connsiteX17" fmla="*/ 1445400 w 1459638"/>
                  <a:gd name="connsiteY17" fmla="*/ 1124726 h 2867613"/>
                  <a:gd name="connsiteX18" fmla="*/ 826227 w 1459638"/>
                  <a:gd name="connsiteY18" fmla="*/ 52286 h 2867613"/>
                  <a:gd name="connsiteX19" fmla="*/ 761776 w 1459638"/>
                  <a:gd name="connsiteY19" fmla="*/ 2831 h 2867613"/>
                  <a:gd name="connsiteX20" fmla="*/ 742974 w 1459638"/>
                  <a:gd name="connsiteY20" fmla="*/ 1520 h 2867613"/>
                  <a:gd name="connsiteX21" fmla="*/ 738455 w 1459638"/>
                  <a:gd name="connsiteY21"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0 w 1459638"/>
                  <a:gd name="connsiteY11" fmla="*/ 1246260 h 2867613"/>
                  <a:gd name="connsiteX12" fmla="*/ 0 w 1459638"/>
                  <a:gd name="connsiteY12" fmla="*/ 2867613 h 2867613"/>
                  <a:gd name="connsiteX13" fmla="*/ 1459638 w 1459638"/>
                  <a:gd name="connsiteY13" fmla="*/ 2867613 h 2867613"/>
                  <a:gd name="connsiteX14" fmla="*/ 1459638 w 1459638"/>
                  <a:gd name="connsiteY14" fmla="*/ 1246260 h 2867613"/>
                  <a:gd name="connsiteX15" fmla="*/ 1456004 w 1459638"/>
                  <a:gd name="connsiteY15" fmla="*/ 1205270 h 2867613"/>
                  <a:gd name="connsiteX16" fmla="*/ 1445400 w 1459638"/>
                  <a:gd name="connsiteY16" fmla="*/ 1124726 h 2867613"/>
                  <a:gd name="connsiteX17" fmla="*/ 826227 w 1459638"/>
                  <a:gd name="connsiteY17" fmla="*/ 52286 h 2867613"/>
                  <a:gd name="connsiteX18" fmla="*/ 761776 w 1459638"/>
                  <a:gd name="connsiteY18" fmla="*/ 2831 h 2867613"/>
                  <a:gd name="connsiteX19" fmla="*/ 742974 w 1459638"/>
                  <a:gd name="connsiteY19" fmla="*/ 1520 h 2867613"/>
                  <a:gd name="connsiteX20" fmla="*/ 738455 w 1459638"/>
                  <a:gd name="connsiteY20"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0 w 1459638"/>
                  <a:gd name="connsiteY10" fmla="*/ 1246260 h 2867613"/>
                  <a:gd name="connsiteX11" fmla="*/ 0 w 1459638"/>
                  <a:gd name="connsiteY11" fmla="*/ 2867613 h 2867613"/>
                  <a:gd name="connsiteX12" fmla="*/ 1459638 w 1459638"/>
                  <a:gd name="connsiteY12" fmla="*/ 2867613 h 2867613"/>
                  <a:gd name="connsiteX13" fmla="*/ 1459638 w 1459638"/>
                  <a:gd name="connsiteY13" fmla="*/ 1246260 h 2867613"/>
                  <a:gd name="connsiteX14" fmla="*/ 1456004 w 1459638"/>
                  <a:gd name="connsiteY14" fmla="*/ 1205270 h 2867613"/>
                  <a:gd name="connsiteX15" fmla="*/ 1445400 w 1459638"/>
                  <a:gd name="connsiteY15" fmla="*/ 1124726 h 2867613"/>
                  <a:gd name="connsiteX16" fmla="*/ 826227 w 1459638"/>
                  <a:gd name="connsiteY16" fmla="*/ 52286 h 2867613"/>
                  <a:gd name="connsiteX17" fmla="*/ 761776 w 1459638"/>
                  <a:gd name="connsiteY17" fmla="*/ 2831 h 2867613"/>
                  <a:gd name="connsiteX18" fmla="*/ 742974 w 1459638"/>
                  <a:gd name="connsiteY18" fmla="*/ 1520 h 2867613"/>
                  <a:gd name="connsiteX19" fmla="*/ 738455 w 1459638"/>
                  <a:gd name="connsiteY19"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0 w 1459638"/>
                  <a:gd name="connsiteY9" fmla="*/ 1246260 h 2867613"/>
                  <a:gd name="connsiteX10" fmla="*/ 0 w 1459638"/>
                  <a:gd name="connsiteY10" fmla="*/ 2867613 h 2867613"/>
                  <a:gd name="connsiteX11" fmla="*/ 1459638 w 1459638"/>
                  <a:gd name="connsiteY11" fmla="*/ 2867613 h 2867613"/>
                  <a:gd name="connsiteX12" fmla="*/ 1459638 w 1459638"/>
                  <a:gd name="connsiteY12" fmla="*/ 1246260 h 2867613"/>
                  <a:gd name="connsiteX13" fmla="*/ 1456004 w 1459638"/>
                  <a:gd name="connsiteY13" fmla="*/ 1205270 h 2867613"/>
                  <a:gd name="connsiteX14" fmla="*/ 1445400 w 1459638"/>
                  <a:gd name="connsiteY14" fmla="*/ 1124726 h 2867613"/>
                  <a:gd name="connsiteX15" fmla="*/ 826227 w 1459638"/>
                  <a:gd name="connsiteY15" fmla="*/ 52286 h 2867613"/>
                  <a:gd name="connsiteX16" fmla="*/ 761776 w 1459638"/>
                  <a:gd name="connsiteY16" fmla="*/ 2831 h 2867613"/>
                  <a:gd name="connsiteX17" fmla="*/ 742974 w 1459638"/>
                  <a:gd name="connsiteY17" fmla="*/ 1520 h 2867613"/>
                  <a:gd name="connsiteX18" fmla="*/ 738455 w 1459638"/>
                  <a:gd name="connsiteY18"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0 w 1459638"/>
                  <a:gd name="connsiteY8" fmla="*/ 1246260 h 2867613"/>
                  <a:gd name="connsiteX9" fmla="*/ 0 w 1459638"/>
                  <a:gd name="connsiteY9" fmla="*/ 2867613 h 2867613"/>
                  <a:gd name="connsiteX10" fmla="*/ 1459638 w 1459638"/>
                  <a:gd name="connsiteY10" fmla="*/ 2867613 h 2867613"/>
                  <a:gd name="connsiteX11" fmla="*/ 1459638 w 1459638"/>
                  <a:gd name="connsiteY11" fmla="*/ 1246260 h 2867613"/>
                  <a:gd name="connsiteX12" fmla="*/ 1456004 w 1459638"/>
                  <a:gd name="connsiteY12" fmla="*/ 1205270 h 2867613"/>
                  <a:gd name="connsiteX13" fmla="*/ 1445400 w 1459638"/>
                  <a:gd name="connsiteY13" fmla="*/ 1124726 h 2867613"/>
                  <a:gd name="connsiteX14" fmla="*/ 826227 w 1459638"/>
                  <a:gd name="connsiteY14" fmla="*/ 52286 h 2867613"/>
                  <a:gd name="connsiteX15" fmla="*/ 761776 w 1459638"/>
                  <a:gd name="connsiteY15" fmla="*/ 2831 h 2867613"/>
                  <a:gd name="connsiteX16" fmla="*/ 742974 w 1459638"/>
                  <a:gd name="connsiteY16" fmla="*/ 1520 h 2867613"/>
                  <a:gd name="connsiteX17" fmla="*/ 738455 w 1459638"/>
                  <a:gd name="connsiteY17" fmla="*/ 0 h 2867613"/>
                  <a:gd name="connsiteX0" fmla="*/ 738455 w 1461451"/>
                  <a:gd name="connsiteY0" fmla="*/ 0 h 2867613"/>
                  <a:gd name="connsiteX1" fmla="*/ 729819 w 1461451"/>
                  <a:gd name="connsiteY1" fmla="*/ 602 h 2867613"/>
                  <a:gd name="connsiteX2" fmla="*/ 721184 w 1461451"/>
                  <a:gd name="connsiteY2" fmla="*/ 0 h 2867613"/>
                  <a:gd name="connsiteX3" fmla="*/ 716665 w 1461451"/>
                  <a:gd name="connsiteY3" fmla="*/ 1520 h 2867613"/>
                  <a:gd name="connsiteX4" fmla="*/ 697863 w 1461451"/>
                  <a:gd name="connsiteY4" fmla="*/ 2831 h 2867613"/>
                  <a:gd name="connsiteX5" fmla="*/ 633411 w 1461451"/>
                  <a:gd name="connsiteY5" fmla="*/ 52286 h 2867613"/>
                  <a:gd name="connsiteX6" fmla="*/ 14238 w 1461451"/>
                  <a:gd name="connsiteY6" fmla="*/ 1124726 h 2867613"/>
                  <a:gd name="connsiteX7" fmla="*/ 3634 w 1461451"/>
                  <a:gd name="connsiteY7" fmla="*/ 1205270 h 2867613"/>
                  <a:gd name="connsiteX8" fmla="*/ 0 w 1461451"/>
                  <a:gd name="connsiteY8" fmla="*/ 1246260 h 2867613"/>
                  <a:gd name="connsiteX9" fmla="*/ 0 w 1461451"/>
                  <a:gd name="connsiteY9" fmla="*/ 2867613 h 2867613"/>
                  <a:gd name="connsiteX10" fmla="*/ 1459638 w 1461451"/>
                  <a:gd name="connsiteY10" fmla="*/ 2867613 h 2867613"/>
                  <a:gd name="connsiteX11" fmla="*/ 1459638 w 1461451"/>
                  <a:gd name="connsiteY11" fmla="*/ 1246260 h 2867613"/>
                  <a:gd name="connsiteX12" fmla="*/ 1458385 w 1461451"/>
                  <a:gd name="connsiteY12" fmla="*/ 1205270 h 2867613"/>
                  <a:gd name="connsiteX13" fmla="*/ 1445400 w 1461451"/>
                  <a:gd name="connsiteY13" fmla="*/ 1124726 h 2867613"/>
                  <a:gd name="connsiteX14" fmla="*/ 826227 w 1461451"/>
                  <a:gd name="connsiteY14" fmla="*/ 52286 h 2867613"/>
                  <a:gd name="connsiteX15" fmla="*/ 761776 w 1461451"/>
                  <a:gd name="connsiteY15" fmla="*/ 2831 h 2867613"/>
                  <a:gd name="connsiteX16" fmla="*/ 742974 w 1461451"/>
                  <a:gd name="connsiteY16" fmla="*/ 1520 h 2867613"/>
                  <a:gd name="connsiteX17" fmla="*/ 738455 w 1461451"/>
                  <a:gd name="connsiteY17" fmla="*/ 0 h 2867613"/>
                  <a:gd name="connsiteX0" fmla="*/ 738455 w 1461451"/>
                  <a:gd name="connsiteY0" fmla="*/ 0 h 2867613"/>
                  <a:gd name="connsiteX1" fmla="*/ 729819 w 1461451"/>
                  <a:gd name="connsiteY1" fmla="*/ 602 h 2867613"/>
                  <a:gd name="connsiteX2" fmla="*/ 721184 w 1461451"/>
                  <a:gd name="connsiteY2" fmla="*/ 0 h 2867613"/>
                  <a:gd name="connsiteX3" fmla="*/ 716665 w 1461451"/>
                  <a:gd name="connsiteY3" fmla="*/ 1520 h 2867613"/>
                  <a:gd name="connsiteX4" fmla="*/ 697863 w 1461451"/>
                  <a:gd name="connsiteY4" fmla="*/ 2831 h 2867613"/>
                  <a:gd name="connsiteX5" fmla="*/ 633411 w 1461451"/>
                  <a:gd name="connsiteY5" fmla="*/ 52286 h 2867613"/>
                  <a:gd name="connsiteX6" fmla="*/ 14238 w 1461451"/>
                  <a:gd name="connsiteY6" fmla="*/ 1124726 h 2867613"/>
                  <a:gd name="connsiteX7" fmla="*/ 3634 w 1461451"/>
                  <a:gd name="connsiteY7" fmla="*/ 1205270 h 2867613"/>
                  <a:gd name="connsiteX8" fmla="*/ 0 w 1461451"/>
                  <a:gd name="connsiteY8" fmla="*/ 1246260 h 2867613"/>
                  <a:gd name="connsiteX9" fmla="*/ 0 w 1461451"/>
                  <a:gd name="connsiteY9" fmla="*/ 2867613 h 2867613"/>
                  <a:gd name="connsiteX10" fmla="*/ 1459638 w 1461451"/>
                  <a:gd name="connsiteY10" fmla="*/ 2867613 h 2867613"/>
                  <a:gd name="connsiteX11" fmla="*/ 1459638 w 1461451"/>
                  <a:gd name="connsiteY11" fmla="*/ 1246260 h 2867613"/>
                  <a:gd name="connsiteX12" fmla="*/ 1458385 w 1461451"/>
                  <a:gd name="connsiteY12" fmla="*/ 1205270 h 2867613"/>
                  <a:gd name="connsiteX13" fmla="*/ 1445400 w 1461451"/>
                  <a:gd name="connsiteY13" fmla="*/ 1124726 h 2867613"/>
                  <a:gd name="connsiteX14" fmla="*/ 826227 w 1461451"/>
                  <a:gd name="connsiteY14" fmla="*/ 52286 h 2867613"/>
                  <a:gd name="connsiteX15" fmla="*/ 761776 w 1461451"/>
                  <a:gd name="connsiteY15" fmla="*/ 2831 h 2867613"/>
                  <a:gd name="connsiteX16" fmla="*/ 742974 w 1461451"/>
                  <a:gd name="connsiteY16" fmla="*/ 1520 h 2867613"/>
                  <a:gd name="connsiteX17" fmla="*/ 738455 w 1461451"/>
                  <a:gd name="connsiteY17"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0 w 1459638"/>
                  <a:gd name="connsiteY8" fmla="*/ 1246260 h 2867613"/>
                  <a:gd name="connsiteX9" fmla="*/ 0 w 1459638"/>
                  <a:gd name="connsiteY9" fmla="*/ 2867613 h 2867613"/>
                  <a:gd name="connsiteX10" fmla="*/ 1459638 w 1459638"/>
                  <a:gd name="connsiteY10" fmla="*/ 2867613 h 2867613"/>
                  <a:gd name="connsiteX11" fmla="*/ 1459638 w 1459638"/>
                  <a:gd name="connsiteY11" fmla="*/ 1246260 h 2867613"/>
                  <a:gd name="connsiteX12" fmla="*/ 1458385 w 1459638"/>
                  <a:gd name="connsiteY12" fmla="*/ 1205270 h 2867613"/>
                  <a:gd name="connsiteX13" fmla="*/ 1445400 w 1459638"/>
                  <a:gd name="connsiteY13" fmla="*/ 1124726 h 2867613"/>
                  <a:gd name="connsiteX14" fmla="*/ 826227 w 1459638"/>
                  <a:gd name="connsiteY14" fmla="*/ 52286 h 2867613"/>
                  <a:gd name="connsiteX15" fmla="*/ 761776 w 1459638"/>
                  <a:gd name="connsiteY15" fmla="*/ 2831 h 2867613"/>
                  <a:gd name="connsiteX16" fmla="*/ 742974 w 1459638"/>
                  <a:gd name="connsiteY16" fmla="*/ 1520 h 2867613"/>
                  <a:gd name="connsiteX17" fmla="*/ 738455 w 1459638"/>
                  <a:gd name="connsiteY17"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0 w 1459638"/>
                  <a:gd name="connsiteY8" fmla="*/ 1246260 h 2867613"/>
                  <a:gd name="connsiteX9" fmla="*/ 0 w 1459638"/>
                  <a:gd name="connsiteY9" fmla="*/ 2867613 h 2867613"/>
                  <a:gd name="connsiteX10" fmla="*/ 1459638 w 1459638"/>
                  <a:gd name="connsiteY10" fmla="*/ 2867613 h 2867613"/>
                  <a:gd name="connsiteX11" fmla="*/ 1459638 w 1459638"/>
                  <a:gd name="connsiteY11" fmla="*/ 1246260 h 2867613"/>
                  <a:gd name="connsiteX12" fmla="*/ 1458385 w 1459638"/>
                  <a:gd name="connsiteY12" fmla="*/ 1205270 h 2867613"/>
                  <a:gd name="connsiteX13" fmla="*/ 1445400 w 1459638"/>
                  <a:gd name="connsiteY13" fmla="*/ 1124726 h 2867613"/>
                  <a:gd name="connsiteX14" fmla="*/ 826227 w 1459638"/>
                  <a:gd name="connsiteY14" fmla="*/ 52286 h 2867613"/>
                  <a:gd name="connsiteX15" fmla="*/ 761776 w 1459638"/>
                  <a:gd name="connsiteY15" fmla="*/ 2831 h 2867613"/>
                  <a:gd name="connsiteX16" fmla="*/ 742974 w 1459638"/>
                  <a:gd name="connsiteY16" fmla="*/ 1520 h 2867613"/>
                  <a:gd name="connsiteX17" fmla="*/ 738455 w 1459638"/>
                  <a:gd name="connsiteY17"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0 w 1459638"/>
                  <a:gd name="connsiteY8" fmla="*/ 1246260 h 2867613"/>
                  <a:gd name="connsiteX9" fmla="*/ 0 w 1459638"/>
                  <a:gd name="connsiteY9" fmla="*/ 2867613 h 2867613"/>
                  <a:gd name="connsiteX10" fmla="*/ 1459638 w 1459638"/>
                  <a:gd name="connsiteY10" fmla="*/ 2867613 h 2867613"/>
                  <a:gd name="connsiteX11" fmla="*/ 1459638 w 1459638"/>
                  <a:gd name="connsiteY11" fmla="*/ 1246260 h 2867613"/>
                  <a:gd name="connsiteX12" fmla="*/ 1458385 w 1459638"/>
                  <a:gd name="connsiteY12" fmla="*/ 1205270 h 2867613"/>
                  <a:gd name="connsiteX13" fmla="*/ 1445400 w 1459638"/>
                  <a:gd name="connsiteY13" fmla="*/ 1124726 h 2867613"/>
                  <a:gd name="connsiteX14" fmla="*/ 826227 w 1459638"/>
                  <a:gd name="connsiteY14" fmla="*/ 52286 h 2867613"/>
                  <a:gd name="connsiteX15" fmla="*/ 761776 w 1459638"/>
                  <a:gd name="connsiteY15" fmla="*/ 2831 h 2867613"/>
                  <a:gd name="connsiteX16" fmla="*/ 742974 w 1459638"/>
                  <a:gd name="connsiteY16" fmla="*/ 1520 h 2867613"/>
                  <a:gd name="connsiteX17" fmla="*/ 738455 w 1459638"/>
                  <a:gd name="connsiteY17" fmla="*/ 0 h 2867613"/>
                  <a:gd name="connsiteX0" fmla="*/ 741212 w 1462395"/>
                  <a:gd name="connsiteY0" fmla="*/ 0 h 2867613"/>
                  <a:gd name="connsiteX1" fmla="*/ 732576 w 1462395"/>
                  <a:gd name="connsiteY1" fmla="*/ 602 h 2867613"/>
                  <a:gd name="connsiteX2" fmla="*/ 723941 w 1462395"/>
                  <a:gd name="connsiteY2" fmla="*/ 0 h 2867613"/>
                  <a:gd name="connsiteX3" fmla="*/ 719422 w 1462395"/>
                  <a:gd name="connsiteY3" fmla="*/ 1520 h 2867613"/>
                  <a:gd name="connsiteX4" fmla="*/ 700620 w 1462395"/>
                  <a:gd name="connsiteY4" fmla="*/ 2831 h 2867613"/>
                  <a:gd name="connsiteX5" fmla="*/ 636168 w 1462395"/>
                  <a:gd name="connsiteY5" fmla="*/ 52286 h 2867613"/>
                  <a:gd name="connsiteX6" fmla="*/ 16995 w 1462395"/>
                  <a:gd name="connsiteY6" fmla="*/ 1124726 h 2867613"/>
                  <a:gd name="connsiteX7" fmla="*/ 1628 w 1462395"/>
                  <a:gd name="connsiteY7" fmla="*/ 1205270 h 2867613"/>
                  <a:gd name="connsiteX8" fmla="*/ 2757 w 1462395"/>
                  <a:gd name="connsiteY8" fmla="*/ 1246260 h 2867613"/>
                  <a:gd name="connsiteX9" fmla="*/ 2757 w 1462395"/>
                  <a:gd name="connsiteY9" fmla="*/ 2867613 h 2867613"/>
                  <a:gd name="connsiteX10" fmla="*/ 1462395 w 1462395"/>
                  <a:gd name="connsiteY10" fmla="*/ 2867613 h 2867613"/>
                  <a:gd name="connsiteX11" fmla="*/ 1462395 w 1462395"/>
                  <a:gd name="connsiteY11" fmla="*/ 1246260 h 2867613"/>
                  <a:gd name="connsiteX12" fmla="*/ 1461142 w 1462395"/>
                  <a:gd name="connsiteY12" fmla="*/ 1205270 h 2867613"/>
                  <a:gd name="connsiteX13" fmla="*/ 1448157 w 1462395"/>
                  <a:gd name="connsiteY13" fmla="*/ 1124726 h 2867613"/>
                  <a:gd name="connsiteX14" fmla="*/ 828984 w 1462395"/>
                  <a:gd name="connsiteY14" fmla="*/ 52286 h 2867613"/>
                  <a:gd name="connsiteX15" fmla="*/ 764533 w 1462395"/>
                  <a:gd name="connsiteY15" fmla="*/ 2831 h 2867613"/>
                  <a:gd name="connsiteX16" fmla="*/ 745731 w 1462395"/>
                  <a:gd name="connsiteY16" fmla="*/ 1520 h 2867613"/>
                  <a:gd name="connsiteX17" fmla="*/ 741212 w 1462395"/>
                  <a:gd name="connsiteY17" fmla="*/ 0 h 2867613"/>
                  <a:gd name="connsiteX0" fmla="*/ 739584 w 1460767"/>
                  <a:gd name="connsiteY0" fmla="*/ 0 h 2867613"/>
                  <a:gd name="connsiteX1" fmla="*/ 730948 w 1460767"/>
                  <a:gd name="connsiteY1" fmla="*/ 602 h 2867613"/>
                  <a:gd name="connsiteX2" fmla="*/ 722313 w 1460767"/>
                  <a:gd name="connsiteY2" fmla="*/ 0 h 2867613"/>
                  <a:gd name="connsiteX3" fmla="*/ 717794 w 1460767"/>
                  <a:gd name="connsiteY3" fmla="*/ 1520 h 2867613"/>
                  <a:gd name="connsiteX4" fmla="*/ 698992 w 1460767"/>
                  <a:gd name="connsiteY4" fmla="*/ 2831 h 2867613"/>
                  <a:gd name="connsiteX5" fmla="*/ 634540 w 1460767"/>
                  <a:gd name="connsiteY5" fmla="*/ 52286 h 2867613"/>
                  <a:gd name="connsiteX6" fmla="*/ 15367 w 1460767"/>
                  <a:gd name="connsiteY6" fmla="*/ 1124726 h 2867613"/>
                  <a:gd name="connsiteX7" fmla="*/ 0 w 1460767"/>
                  <a:gd name="connsiteY7" fmla="*/ 1205270 h 2867613"/>
                  <a:gd name="connsiteX8" fmla="*/ 1129 w 1460767"/>
                  <a:gd name="connsiteY8" fmla="*/ 1246260 h 2867613"/>
                  <a:gd name="connsiteX9" fmla="*/ 1129 w 1460767"/>
                  <a:gd name="connsiteY9" fmla="*/ 2867613 h 2867613"/>
                  <a:gd name="connsiteX10" fmla="*/ 1460767 w 1460767"/>
                  <a:gd name="connsiteY10" fmla="*/ 2867613 h 2867613"/>
                  <a:gd name="connsiteX11" fmla="*/ 1460767 w 1460767"/>
                  <a:gd name="connsiteY11" fmla="*/ 1246260 h 2867613"/>
                  <a:gd name="connsiteX12" fmla="*/ 1459514 w 1460767"/>
                  <a:gd name="connsiteY12" fmla="*/ 1205270 h 2867613"/>
                  <a:gd name="connsiteX13" fmla="*/ 1446529 w 1460767"/>
                  <a:gd name="connsiteY13" fmla="*/ 1124726 h 2867613"/>
                  <a:gd name="connsiteX14" fmla="*/ 827356 w 1460767"/>
                  <a:gd name="connsiteY14" fmla="*/ 52286 h 2867613"/>
                  <a:gd name="connsiteX15" fmla="*/ 762905 w 1460767"/>
                  <a:gd name="connsiteY15" fmla="*/ 2831 h 2867613"/>
                  <a:gd name="connsiteX16" fmla="*/ 744103 w 1460767"/>
                  <a:gd name="connsiteY16" fmla="*/ 1520 h 2867613"/>
                  <a:gd name="connsiteX17" fmla="*/ 739584 w 1460767"/>
                  <a:gd name="connsiteY17" fmla="*/ 0 h 2867613"/>
                  <a:gd name="connsiteX0" fmla="*/ 740307 w 1461490"/>
                  <a:gd name="connsiteY0" fmla="*/ 0 h 2867613"/>
                  <a:gd name="connsiteX1" fmla="*/ 731671 w 1461490"/>
                  <a:gd name="connsiteY1" fmla="*/ 602 h 2867613"/>
                  <a:gd name="connsiteX2" fmla="*/ 723036 w 1461490"/>
                  <a:gd name="connsiteY2" fmla="*/ 0 h 2867613"/>
                  <a:gd name="connsiteX3" fmla="*/ 718517 w 1461490"/>
                  <a:gd name="connsiteY3" fmla="*/ 1520 h 2867613"/>
                  <a:gd name="connsiteX4" fmla="*/ 699715 w 1461490"/>
                  <a:gd name="connsiteY4" fmla="*/ 2831 h 2867613"/>
                  <a:gd name="connsiteX5" fmla="*/ 635263 w 1461490"/>
                  <a:gd name="connsiteY5" fmla="*/ 52286 h 2867613"/>
                  <a:gd name="connsiteX6" fmla="*/ 16090 w 1461490"/>
                  <a:gd name="connsiteY6" fmla="*/ 1124726 h 2867613"/>
                  <a:gd name="connsiteX7" fmla="*/ 723 w 1461490"/>
                  <a:gd name="connsiteY7" fmla="*/ 1205270 h 2867613"/>
                  <a:gd name="connsiteX8" fmla="*/ 1852 w 1461490"/>
                  <a:gd name="connsiteY8" fmla="*/ 1246260 h 2867613"/>
                  <a:gd name="connsiteX9" fmla="*/ 1852 w 1461490"/>
                  <a:gd name="connsiteY9" fmla="*/ 2867613 h 2867613"/>
                  <a:gd name="connsiteX10" fmla="*/ 1461490 w 1461490"/>
                  <a:gd name="connsiteY10" fmla="*/ 2867613 h 2867613"/>
                  <a:gd name="connsiteX11" fmla="*/ 1461490 w 1461490"/>
                  <a:gd name="connsiteY11" fmla="*/ 1246260 h 2867613"/>
                  <a:gd name="connsiteX12" fmla="*/ 1460237 w 1461490"/>
                  <a:gd name="connsiteY12" fmla="*/ 1205270 h 2867613"/>
                  <a:gd name="connsiteX13" fmla="*/ 1447252 w 1461490"/>
                  <a:gd name="connsiteY13" fmla="*/ 1124726 h 2867613"/>
                  <a:gd name="connsiteX14" fmla="*/ 828079 w 1461490"/>
                  <a:gd name="connsiteY14" fmla="*/ 52286 h 2867613"/>
                  <a:gd name="connsiteX15" fmla="*/ 763628 w 1461490"/>
                  <a:gd name="connsiteY15" fmla="*/ 2831 h 2867613"/>
                  <a:gd name="connsiteX16" fmla="*/ 744826 w 1461490"/>
                  <a:gd name="connsiteY16" fmla="*/ 1520 h 2867613"/>
                  <a:gd name="connsiteX17" fmla="*/ 740307 w 1461490"/>
                  <a:gd name="connsiteY17" fmla="*/ 0 h 286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1490" h="2867613">
                    <a:moveTo>
                      <a:pt x="740307" y="0"/>
                    </a:moveTo>
                    <a:lnTo>
                      <a:pt x="731671" y="602"/>
                    </a:lnTo>
                    <a:lnTo>
                      <a:pt x="723036" y="0"/>
                    </a:lnTo>
                    <a:lnTo>
                      <a:pt x="718517" y="1520"/>
                    </a:lnTo>
                    <a:lnTo>
                      <a:pt x="699715" y="2831"/>
                    </a:lnTo>
                    <a:cubicBezTo>
                      <a:pt x="673476" y="9862"/>
                      <a:pt x="649919" y="26902"/>
                      <a:pt x="635263" y="52286"/>
                    </a:cubicBezTo>
                    <a:lnTo>
                      <a:pt x="16090" y="1124726"/>
                    </a:lnTo>
                    <a:cubicBezTo>
                      <a:pt x="1435" y="1150109"/>
                      <a:pt x="837" y="1174269"/>
                      <a:pt x="723" y="1205270"/>
                    </a:cubicBezTo>
                    <a:cubicBezTo>
                      <a:pt x="-1282" y="1221314"/>
                      <a:pt x="1476" y="1232597"/>
                      <a:pt x="1852" y="1246260"/>
                    </a:cubicBezTo>
                    <a:lnTo>
                      <a:pt x="1852" y="2867613"/>
                    </a:lnTo>
                    <a:lnTo>
                      <a:pt x="1461490" y="2867613"/>
                    </a:lnTo>
                    <a:lnTo>
                      <a:pt x="1461490" y="1246260"/>
                    </a:lnTo>
                    <a:cubicBezTo>
                      <a:pt x="1461072" y="1232597"/>
                      <a:pt x="1460655" y="1228458"/>
                      <a:pt x="1460237" y="1205270"/>
                    </a:cubicBezTo>
                    <a:cubicBezTo>
                      <a:pt x="1460123" y="1181412"/>
                      <a:pt x="1461907" y="1150109"/>
                      <a:pt x="1447252" y="1124726"/>
                    </a:cubicBezTo>
                    <a:lnTo>
                      <a:pt x="828079" y="52286"/>
                    </a:lnTo>
                    <a:cubicBezTo>
                      <a:pt x="813424" y="26902"/>
                      <a:pt x="789867" y="9862"/>
                      <a:pt x="763628" y="2831"/>
                    </a:cubicBezTo>
                    <a:lnTo>
                      <a:pt x="744826" y="1520"/>
                    </a:lnTo>
                    <a:lnTo>
                      <a:pt x="740307" y="0"/>
                    </a:lnTo>
                    <a:close/>
                  </a:path>
                </a:pathLst>
              </a:custGeom>
              <a:gradFill flip="none" rotWithShape="1">
                <a:gsLst>
                  <a:gs pos="0">
                    <a:schemeClr val="bg1"/>
                  </a:gs>
                  <a:gs pos="100000">
                    <a:schemeClr val="bg1">
                      <a:lumMod val="85000"/>
                    </a:schemeClr>
                  </a:gs>
                </a:gsLst>
                <a:lin ang="2700000" scaled="1"/>
                <a:tileRect/>
              </a:gradFill>
              <a:ln w="19050">
                <a:gradFill flip="none" rotWithShape="1">
                  <a:gsLst>
                    <a:gs pos="0">
                      <a:schemeClr val="bg1">
                        <a:lumMod val="85000"/>
                      </a:schemeClr>
                    </a:gs>
                    <a:gs pos="100000">
                      <a:schemeClr val="bg1"/>
                    </a:gs>
                  </a:gsLst>
                  <a:lin ang="2700000" scaled="1"/>
                  <a:tileRect/>
                </a:gradFill>
              </a:ln>
              <a:effectLst>
                <a:outerShdw blurRad="152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dirty="0"/>
              </a:p>
            </p:txBody>
          </p:sp>
          <p:pic>
            <p:nvPicPr>
              <p:cNvPr id="24" name="图片 23"/>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a:off x="8018039" y="1072437"/>
                <a:ext cx="1870920" cy="155494"/>
              </a:xfrm>
              <a:prstGeom prst="rect">
                <a:avLst/>
              </a:prstGeom>
            </p:spPr>
          </p:pic>
        </p:grpSp>
        <p:grpSp>
          <p:nvGrpSpPr>
            <p:cNvPr id="20" name="组合 19"/>
            <p:cNvGrpSpPr/>
            <p:nvPr/>
          </p:nvGrpSpPr>
          <p:grpSpPr>
            <a:xfrm>
              <a:off x="4568371" y="2829298"/>
              <a:ext cx="628650" cy="582478"/>
              <a:chOff x="4841421" y="2703657"/>
              <a:chExt cx="628650" cy="582478"/>
            </a:xfrm>
          </p:grpSpPr>
          <p:sp>
            <p:nvSpPr>
              <p:cNvPr id="21" name="文本框 41"/>
              <p:cNvSpPr txBox="1"/>
              <p:nvPr/>
            </p:nvSpPr>
            <p:spPr>
              <a:xfrm>
                <a:off x="4867150" y="2703657"/>
                <a:ext cx="554122" cy="492442"/>
              </a:xfrm>
              <a:prstGeom prst="rect">
                <a:avLst/>
              </a:prstGeom>
              <a:noFill/>
            </p:spPr>
            <p:txBody>
              <a:bodyPr wrap="square" rtlCol="0">
                <a:spAutoFit/>
              </a:bodyPr>
              <a:lstStyle/>
              <a:p>
                <a:pPr algn="ctr"/>
                <a:r>
                  <a:rPr lang="en-US" altLang="zh-CN" sz="1800" dirty="0">
                    <a:solidFill>
                      <a:srgbClr val="01ACBE"/>
                    </a:solidFill>
                    <a:latin typeface="Impact" panose="020B0806030902050204" pitchFamily="34" charset="0"/>
                  </a:rPr>
                  <a:t>01</a:t>
                </a:r>
                <a:endParaRPr lang="zh-CN" altLang="en-US" sz="1800" dirty="0">
                  <a:solidFill>
                    <a:srgbClr val="01ACBE"/>
                  </a:solidFill>
                  <a:latin typeface="Impact" panose="020B0806030902050204" pitchFamily="34" charset="0"/>
                </a:endParaRPr>
              </a:p>
            </p:txBody>
          </p:sp>
          <p:sp>
            <p:nvSpPr>
              <p:cNvPr id="22" name="文本框 42"/>
              <p:cNvSpPr txBox="1"/>
              <p:nvPr/>
            </p:nvSpPr>
            <p:spPr>
              <a:xfrm>
                <a:off x="4841421" y="2993747"/>
                <a:ext cx="628650" cy="292388"/>
              </a:xfrm>
              <a:prstGeom prst="rect">
                <a:avLst/>
              </a:prstGeom>
              <a:noFill/>
            </p:spPr>
            <p:txBody>
              <a:bodyPr wrap="square" rtlCol="0">
                <a:spAutoFit/>
              </a:bodyPr>
              <a:lstStyle/>
              <a:p>
                <a:pPr algn="ctr"/>
                <a:r>
                  <a:rPr lang="en-US" altLang="zh-CN" sz="825" dirty="0">
                    <a:solidFill>
                      <a:srgbClr val="01ACBE"/>
                    </a:solidFill>
                    <a:latin typeface="LiHei Pro" panose="020B0500000000000000" pitchFamily="34" charset="-122"/>
                    <a:ea typeface="LiHei Pro" panose="020B0500000000000000" pitchFamily="34" charset="-122"/>
                  </a:rPr>
                  <a:t>STEP</a:t>
                </a:r>
                <a:endParaRPr lang="zh-CN" altLang="en-US" sz="825" dirty="0">
                  <a:solidFill>
                    <a:srgbClr val="01ACBE"/>
                  </a:solidFill>
                  <a:latin typeface="LiHei Pro" panose="020B0500000000000000" pitchFamily="34" charset="-122"/>
                  <a:ea typeface="LiHei Pro" panose="020B0500000000000000" pitchFamily="34" charset="-122"/>
                </a:endParaRPr>
              </a:p>
            </p:txBody>
          </p:sp>
        </p:grpSp>
      </p:grpSp>
      <p:grpSp>
        <p:nvGrpSpPr>
          <p:cNvPr id="25" name="组合 24"/>
          <p:cNvGrpSpPr/>
          <p:nvPr/>
        </p:nvGrpSpPr>
        <p:grpSpPr>
          <a:xfrm>
            <a:off x="4426063" y="2126586"/>
            <a:ext cx="1403190" cy="598358"/>
            <a:chOff x="5799817" y="2022648"/>
            <a:chExt cx="1870920" cy="797810"/>
          </a:xfrm>
        </p:grpSpPr>
        <p:grpSp>
          <p:nvGrpSpPr>
            <p:cNvPr id="26" name="组合 25"/>
            <p:cNvGrpSpPr/>
            <p:nvPr/>
          </p:nvGrpSpPr>
          <p:grpSpPr>
            <a:xfrm>
              <a:off x="5799817" y="2022648"/>
              <a:ext cx="1870920" cy="797810"/>
              <a:chOff x="8018039" y="1072437"/>
              <a:chExt cx="1870920" cy="797810"/>
            </a:xfrm>
          </p:grpSpPr>
          <p:sp>
            <p:nvSpPr>
              <p:cNvPr id="30" name="任意多边形 29"/>
              <p:cNvSpPr/>
              <p:nvPr/>
            </p:nvSpPr>
            <p:spPr>
              <a:xfrm rot="10800000">
                <a:off x="8589540" y="1079580"/>
                <a:ext cx="727919" cy="790667"/>
              </a:xfrm>
              <a:custGeom>
                <a:avLst/>
                <a:gdLst>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1954 w 1459638"/>
                  <a:gd name="connsiteY21" fmla="*/ 1234061 h 2867613"/>
                  <a:gd name="connsiteX22" fmla="*/ 1446795 w 1459638"/>
                  <a:gd name="connsiteY22" fmla="*/ 1226882 h 2867613"/>
                  <a:gd name="connsiteX23" fmla="*/ 1447738 w 1459638"/>
                  <a:gd name="connsiteY23" fmla="*/ 1222209 h 2867613"/>
                  <a:gd name="connsiteX24" fmla="*/ 1456004 w 1459638"/>
                  <a:gd name="connsiteY24" fmla="*/ 1205270 h 2867613"/>
                  <a:gd name="connsiteX25" fmla="*/ 1445400 w 1459638"/>
                  <a:gd name="connsiteY25" fmla="*/ 1124726 h 2867613"/>
                  <a:gd name="connsiteX26" fmla="*/ 826227 w 1459638"/>
                  <a:gd name="connsiteY26" fmla="*/ 52286 h 2867613"/>
                  <a:gd name="connsiteX27" fmla="*/ 761776 w 1459638"/>
                  <a:gd name="connsiteY27" fmla="*/ 2831 h 2867613"/>
                  <a:gd name="connsiteX28" fmla="*/ 742974 w 1459638"/>
                  <a:gd name="connsiteY28" fmla="*/ 152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6795 w 1459638"/>
                  <a:gd name="connsiteY21" fmla="*/ 1226882 h 2867613"/>
                  <a:gd name="connsiteX22" fmla="*/ 1447738 w 1459638"/>
                  <a:gd name="connsiteY22" fmla="*/ 1222209 h 2867613"/>
                  <a:gd name="connsiteX23" fmla="*/ 1456004 w 1459638"/>
                  <a:gd name="connsiteY23" fmla="*/ 1205270 h 2867613"/>
                  <a:gd name="connsiteX24" fmla="*/ 1445400 w 1459638"/>
                  <a:gd name="connsiteY24" fmla="*/ 1124726 h 2867613"/>
                  <a:gd name="connsiteX25" fmla="*/ 826227 w 1459638"/>
                  <a:gd name="connsiteY25" fmla="*/ 52286 h 2867613"/>
                  <a:gd name="connsiteX26" fmla="*/ 761776 w 1459638"/>
                  <a:gd name="connsiteY26" fmla="*/ 2831 h 2867613"/>
                  <a:gd name="connsiteX27" fmla="*/ 742974 w 1459638"/>
                  <a:gd name="connsiteY27" fmla="*/ 1520 h 2867613"/>
                  <a:gd name="connsiteX28" fmla="*/ 738455 w 1459638"/>
                  <a:gd name="connsiteY28"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7738 w 1459638"/>
                  <a:gd name="connsiteY21" fmla="*/ 1222209 h 2867613"/>
                  <a:gd name="connsiteX22" fmla="*/ 1456004 w 1459638"/>
                  <a:gd name="connsiteY22" fmla="*/ 1205270 h 2867613"/>
                  <a:gd name="connsiteX23" fmla="*/ 1445400 w 1459638"/>
                  <a:gd name="connsiteY23" fmla="*/ 1124726 h 2867613"/>
                  <a:gd name="connsiteX24" fmla="*/ 826227 w 1459638"/>
                  <a:gd name="connsiteY24" fmla="*/ 52286 h 2867613"/>
                  <a:gd name="connsiteX25" fmla="*/ 761776 w 1459638"/>
                  <a:gd name="connsiteY25" fmla="*/ 2831 h 2867613"/>
                  <a:gd name="connsiteX26" fmla="*/ 742974 w 1459638"/>
                  <a:gd name="connsiteY26" fmla="*/ 1520 h 2867613"/>
                  <a:gd name="connsiteX27" fmla="*/ 738455 w 1459638"/>
                  <a:gd name="connsiteY27"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47738 w 1459638"/>
                  <a:gd name="connsiteY20" fmla="*/ 1222209 h 2867613"/>
                  <a:gd name="connsiteX21" fmla="*/ 1456004 w 1459638"/>
                  <a:gd name="connsiteY21" fmla="*/ 1205270 h 2867613"/>
                  <a:gd name="connsiteX22" fmla="*/ 1445400 w 1459638"/>
                  <a:gd name="connsiteY22" fmla="*/ 1124726 h 2867613"/>
                  <a:gd name="connsiteX23" fmla="*/ 826227 w 1459638"/>
                  <a:gd name="connsiteY23" fmla="*/ 52286 h 2867613"/>
                  <a:gd name="connsiteX24" fmla="*/ 761776 w 1459638"/>
                  <a:gd name="connsiteY24" fmla="*/ 2831 h 2867613"/>
                  <a:gd name="connsiteX25" fmla="*/ 742974 w 1459638"/>
                  <a:gd name="connsiteY25" fmla="*/ 1520 h 2867613"/>
                  <a:gd name="connsiteX26" fmla="*/ 738455 w 1459638"/>
                  <a:gd name="connsiteY26"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47738 w 1459638"/>
                  <a:gd name="connsiteY19" fmla="*/ 1222209 h 2867613"/>
                  <a:gd name="connsiteX20" fmla="*/ 1456004 w 1459638"/>
                  <a:gd name="connsiteY20" fmla="*/ 1205270 h 2867613"/>
                  <a:gd name="connsiteX21" fmla="*/ 1445400 w 1459638"/>
                  <a:gd name="connsiteY21" fmla="*/ 1124726 h 2867613"/>
                  <a:gd name="connsiteX22" fmla="*/ 826227 w 1459638"/>
                  <a:gd name="connsiteY22" fmla="*/ 52286 h 2867613"/>
                  <a:gd name="connsiteX23" fmla="*/ 761776 w 1459638"/>
                  <a:gd name="connsiteY23" fmla="*/ 2831 h 2867613"/>
                  <a:gd name="connsiteX24" fmla="*/ 742974 w 1459638"/>
                  <a:gd name="connsiteY24" fmla="*/ 1520 h 2867613"/>
                  <a:gd name="connsiteX25" fmla="*/ 738455 w 1459638"/>
                  <a:gd name="connsiteY25"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47738 w 1459638"/>
                  <a:gd name="connsiteY18" fmla="*/ 1222209 h 2867613"/>
                  <a:gd name="connsiteX19" fmla="*/ 1456004 w 1459638"/>
                  <a:gd name="connsiteY19" fmla="*/ 1205270 h 2867613"/>
                  <a:gd name="connsiteX20" fmla="*/ 1445400 w 1459638"/>
                  <a:gd name="connsiteY20" fmla="*/ 1124726 h 2867613"/>
                  <a:gd name="connsiteX21" fmla="*/ 826227 w 1459638"/>
                  <a:gd name="connsiteY21" fmla="*/ 52286 h 2867613"/>
                  <a:gd name="connsiteX22" fmla="*/ 761776 w 1459638"/>
                  <a:gd name="connsiteY22" fmla="*/ 2831 h 2867613"/>
                  <a:gd name="connsiteX23" fmla="*/ 742974 w 1459638"/>
                  <a:gd name="connsiteY23" fmla="*/ 1520 h 2867613"/>
                  <a:gd name="connsiteX24" fmla="*/ 738455 w 1459638"/>
                  <a:gd name="connsiteY24"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56004 w 1459638"/>
                  <a:gd name="connsiteY18" fmla="*/ 1205270 h 2867613"/>
                  <a:gd name="connsiteX19" fmla="*/ 1445400 w 1459638"/>
                  <a:gd name="connsiteY19" fmla="*/ 1124726 h 2867613"/>
                  <a:gd name="connsiteX20" fmla="*/ 826227 w 1459638"/>
                  <a:gd name="connsiteY20" fmla="*/ 52286 h 2867613"/>
                  <a:gd name="connsiteX21" fmla="*/ 761776 w 1459638"/>
                  <a:gd name="connsiteY21" fmla="*/ 2831 h 2867613"/>
                  <a:gd name="connsiteX22" fmla="*/ 742974 w 1459638"/>
                  <a:gd name="connsiteY22" fmla="*/ 1520 h 2867613"/>
                  <a:gd name="connsiteX23" fmla="*/ 738455 w 1459638"/>
                  <a:gd name="connsiteY23"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0 w 1459638"/>
                  <a:gd name="connsiteY13" fmla="*/ 1246260 h 2867613"/>
                  <a:gd name="connsiteX14" fmla="*/ 0 w 1459638"/>
                  <a:gd name="connsiteY14" fmla="*/ 2867613 h 2867613"/>
                  <a:gd name="connsiteX15" fmla="*/ 1459638 w 1459638"/>
                  <a:gd name="connsiteY15" fmla="*/ 2867613 h 2867613"/>
                  <a:gd name="connsiteX16" fmla="*/ 1459638 w 1459638"/>
                  <a:gd name="connsiteY16" fmla="*/ 1246260 h 2867613"/>
                  <a:gd name="connsiteX17" fmla="*/ 1456004 w 1459638"/>
                  <a:gd name="connsiteY17" fmla="*/ 1205270 h 2867613"/>
                  <a:gd name="connsiteX18" fmla="*/ 1445400 w 1459638"/>
                  <a:gd name="connsiteY18" fmla="*/ 1124726 h 2867613"/>
                  <a:gd name="connsiteX19" fmla="*/ 826227 w 1459638"/>
                  <a:gd name="connsiteY19" fmla="*/ 52286 h 2867613"/>
                  <a:gd name="connsiteX20" fmla="*/ 761776 w 1459638"/>
                  <a:gd name="connsiteY20" fmla="*/ 2831 h 2867613"/>
                  <a:gd name="connsiteX21" fmla="*/ 742974 w 1459638"/>
                  <a:gd name="connsiteY21" fmla="*/ 1520 h 2867613"/>
                  <a:gd name="connsiteX22" fmla="*/ 738455 w 1459638"/>
                  <a:gd name="connsiteY22"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0 w 1459638"/>
                  <a:gd name="connsiteY12" fmla="*/ 1246260 h 2867613"/>
                  <a:gd name="connsiteX13" fmla="*/ 0 w 1459638"/>
                  <a:gd name="connsiteY13" fmla="*/ 2867613 h 2867613"/>
                  <a:gd name="connsiteX14" fmla="*/ 1459638 w 1459638"/>
                  <a:gd name="connsiteY14" fmla="*/ 2867613 h 2867613"/>
                  <a:gd name="connsiteX15" fmla="*/ 1459638 w 1459638"/>
                  <a:gd name="connsiteY15" fmla="*/ 1246260 h 2867613"/>
                  <a:gd name="connsiteX16" fmla="*/ 1456004 w 1459638"/>
                  <a:gd name="connsiteY16" fmla="*/ 1205270 h 2867613"/>
                  <a:gd name="connsiteX17" fmla="*/ 1445400 w 1459638"/>
                  <a:gd name="connsiteY17" fmla="*/ 1124726 h 2867613"/>
                  <a:gd name="connsiteX18" fmla="*/ 826227 w 1459638"/>
                  <a:gd name="connsiteY18" fmla="*/ 52286 h 2867613"/>
                  <a:gd name="connsiteX19" fmla="*/ 761776 w 1459638"/>
                  <a:gd name="connsiteY19" fmla="*/ 2831 h 2867613"/>
                  <a:gd name="connsiteX20" fmla="*/ 742974 w 1459638"/>
                  <a:gd name="connsiteY20" fmla="*/ 1520 h 2867613"/>
                  <a:gd name="connsiteX21" fmla="*/ 738455 w 1459638"/>
                  <a:gd name="connsiteY21"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0 w 1459638"/>
                  <a:gd name="connsiteY11" fmla="*/ 1246260 h 2867613"/>
                  <a:gd name="connsiteX12" fmla="*/ 0 w 1459638"/>
                  <a:gd name="connsiteY12" fmla="*/ 2867613 h 2867613"/>
                  <a:gd name="connsiteX13" fmla="*/ 1459638 w 1459638"/>
                  <a:gd name="connsiteY13" fmla="*/ 2867613 h 2867613"/>
                  <a:gd name="connsiteX14" fmla="*/ 1459638 w 1459638"/>
                  <a:gd name="connsiteY14" fmla="*/ 1246260 h 2867613"/>
                  <a:gd name="connsiteX15" fmla="*/ 1456004 w 1459638"/>
                  <a:gd name="connsiteY15" fmla="*/ 1205270 h 2867613"/>
                  <a:gd name="connsiteX16" fmla="*/ 1445400 w 1459638"/>
                  <a:gd name="connsiteY16" fmla="*/ 1124726 h 2867613"/>
                  <a:gd name="connsiteX17" fmla="*/ 826227 w 1459638"/>
                  <a:gd name="connsiteY17" fmla="*/ 52286 h 2867613"/>
                  <a:gd name="connsiteX18" fmla="*/ 761776 w 1459638"/>
                  <a:gd name="connsiteY18" fmla="*/ 2831 h 2867613"/>
                  <a:gd name="connsiteX19" fmla="*/ 742974 w 1459638"/>
                  <a:gd name="connsiteY19" fmla="*/ 1520 h 2867613"/>
                  <a:gd name="connsiteX20" fmla="*/ 738455 w 1459638"/>
                  <a:gd name="connsiteY20"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0 w 1459638"/>
                  <a:gd name="connsiteY10" fmla="*/ 1246260 h 2867613"/>
                  <a:gd name="connsiteX11" fmla="*/ 0 w 1459638"/>
                  <a:gd name="connsiteY11" fmla="*/ 2867613 h 2867613"/>
                  <a:gd name="connsiteX12" fmla="*/ 1459638 w 1459638"/>
                  <a:gd name="connsiteY12" fmla="*/ 2867613 h 2867613"/>
                  <a:gd name="connsiteX13" fmla="*/ 1459638 w 1459638"/>
                  <a:gd name="connsiteY13" fmla="*/ 1246260 h 2867613"/>
                  <a:gd name="connsiteX14" fmla="*/ 1456004 w 1459638"/>
                  <a:gd name="connsiteY14" fmla="*/ 1205270 h 2867613"/>
                  <a:gd name="connsiteX15" fmla="*/ 1445400 w 1459638"/>
                  <a:gd name="connsiteY15" fmla="*/ 1124726 h 2867613"/>
                  <a:gd name="connsiteX16" fmla="*/ 826227 w 1459638"/>
                  <a:gd name="connsiteY16" fmla="*/ 52286 h 2867613"/>
                  <a:gd name="connsiteX17" fmla="*/ 761776 w 1459638"/>
                  <a:gd name="connsiteY17" fmla="*/ 2831 h 2867613"/>
                  <a:gd name="connsiteX18" fmla="*/ 742974 w 1459638"/>
                  <a:gd name="connsiteY18" fmla="*/ 1520 h 2867613"/>
                  <a:gd name="connsiteX19" fmla="*/ 738455 w 1459638"/>
                  <a:gd name="connsiteY19"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0 w 1459638"/>
                  <a:gd name="connsiteY9" fmla="*/ 1246260 h 2867613"/>
                  <a:gd name="connsiteX10" fmla="*/ 0 w 1459638"/>
                  <a:gd name="connsiteY10" fmla="*/ 2867613 h 2867613"/>
                  <a:gd name="connsiteX11" fmla="*/ 1459638 w 1459638"/>
                  <a:gd name="connsiteY11" fmla="*/ 2867613 h 2867613"/>
                  <a:gd name="connsiteX12" fmla="*/ 1459638 w 1459638"/>
                  <a:gd name="connsiteY12" fmla="*/ 1246260 h 2867613"/>
                  <a:gd name="connsiteX13" fmla="*/ 1456004 w 1459638"/>
                  <a:gd name="connsiteY13" fmla="*/ 1205270 h 2867613"/>
                  <a:gd name="connsiteX14" fmla="*/ 1445400 w 1459638"/>
                  <a:gd name="connsiteY14" fmla="*/ 1124726 h 2867613"/>
                  <a:gd name="connsiteX15" fmla="*/ 826227 w 1459638"/>
                  <a:gd name="connsiteY15" fmla="*/ 52286 h 2867613"/>
                  <a:gd name="connsiteX16" fmla="*/ 761776 w 1459638"/>
                  <a:gd name="connsiteY16" fmla="*/ 2831 h 2867613"/>
                  <a:gd name="connsiteX17" fmla="*/ 742974 w 1459638"/>
                  <a:gd name="connsiteY17" fmla="*/ 1520 h 2867613"/>
                  <a:gd name="connsiteX18" fmla="*/ 738455 w 1459638"/>
                  <a:gd name="connsiteY18"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0 w 1459638"/>
                  <a:gd name="connsiteY8" fmla="*/ 1246260 h 2867613"/>
                  <a:gd name="connsiteX9" fmla="*/ 0 w 1459638"/>
                  <a:gd name="connsiteY9" fmla="*/ 2867613 h 2867613"/>
                  <a:gd name="connsiteX10" fmla="*/ 1459638 w 1459638"/>
                  <a:gd name="connsiteY10" fmla="*/ 2867613 h 2867613"/>
                  <a:gd name="connsiteX11" fmla="*/ 1459638 w 1459638"/>
                  <a:gd name="connsiteY11" fmla="*/ 1246260 h 2867613"/>
                  <a:gd name="connsiteX12" fmla="*/ 1456004 w 1459638"/>
                  <a:gd name="connsiteY12" fmla="*/ 1205270 h 2867613"/>
                  <a:gd name="connsiteX13" fmla="*/ 1445400 w 1459638"/>
                  <a:gd name="connsiteY13" fmla="*/ 1124726 h 2867613"/>
                  <a:gd name="connsiteX14" fmla="*/ 826227 w 1459638"/>
                  <a:gd name="connsiteY14" fmla="*/ 52286 h 2867613"/>
                  <a:gd name="connsiteX15" fmla="*/ 761776 w 1459638"/>
                  <a:gd name="connsiteY15" fmla="*/ 2831 h 2867613"/>
                  <a:gd name="connsiteX16" fmla="*/ 742974 w 1459638"/>
                  <a:gd name="connsiteY16" fmla="*/ 1520 h 2867613"/>
                  <a:gd name="connsiteX17" fmla="*/ 738455 w 1459638"/>
                  <a:gd name="connsiteY17" fmla="*/ 0 h 2867613"/>
                  <a:gd name="connsiteX0" fmla="*/ 738455 w 1461451"/>
                  <a:gd name="connsiteY0" fmla="*/ 0 h 2867613"/>
                  <a:gd name="connsiteX1" fmla="*/ 729819 w 1461451"/>
                  <a:gd name="connsiteY1" fmla="*/ 602 h 2867613"/>
                  <a:gd name="connsiteX2" fmla="*/ 721184 w 1461451"/>
                  <a:gd name="connsiteY2" fmla="*/ 0 h 2867613"/>
                  <a:gd name="connsiteX3" fmla="*/ 716665 w 1461451"/>
                  <a:gd name="connsiteY3" fmla="*/ 1520 h 2867613"/>
                  <a:gd name="connsiteX4" fmla="*/ 697863 w 1461451"/>
                  <a:gd name="connsiteY4" fmla="*/ 2831 h 2867613"/>
                  <a:gd name="connsiteX5" fmla="*/ 633411 w 1461451"/>
                  <a:gd name="connsiteY5" fmla="*/ 52286 h 2867613"/>
                  <a:gd name="connsiteX6" fmla="*/ 14238 w 1461451"/>
                  <a:gd name="connsiteY6" fmla="*/ 1124726 h 2867613"/>
                  <a:gd name="connsiteX7" fmla="*/ 3634 w 1461451"/>
                  <a:gd name="connsiteY7" fmla="*/ 1205270 h 2867613"/>
                  <a:gd name="connsiteX8" fmla="*/ 0 w 1461451"/>
                  <a:gd name="connsiteY8" fmla="*/ 1246260 h 2867613"/>
                  <a:gd name="connsiteX9" fmla="*/ 0 w 1461451"/>
                  <a:gd name="connsiteY9" fmla="*/ 2867613 h 2867613"/>
                  <a:gd name="connsiteX10" fmla="*/ 1459638 w 1461451"/>
                  <a:gd name="connsiteY10" fmla="*/ 2867613 h 2867613"/>
                  <a:gd name="connsiteX11" fmla="*/ 1459638 w 1461451"/>
                  <a:gd name="connsiteY11" fmla="*/ 1246260 h 2867613"/>
                  <a:gd name="connsiteX12" fmla="*/ 1458385 w 1461451"/>
                  <a:gd name="connsiteY12" fmla="*/ 1205270 h 2867613"/>
                  <a:gd name="connsiteX13" fmla="*/ 1445400 w 1461451"/>
                  <a:gd name="connsiteY13" fmla="*/ 1124726 h 2867613"/>
                  <a:gd name="connsiteX14" fmla="*/ 826227 w 1461451"/>
                  <a:gd name="connsiteY14" fmla="*/ 52286 h 2867613"/>
                  <a:gd name="connsiteX15" fmla="*/ 761776 w 1461451"/>
                  <a:gd name="connsiteY15" fmla="*/ 2831 h 2867613"/>
                  <a:gd name="connsiteX16" fmla="*/ 742974 w 1461451"/>
                  <a:gd name="connsiteY16" fmla="*/ 1520 h 2867613"/>
                  <a:gd name="connsiteX17" fmla="*/ 738455 w 1461451"/>
                  <a:gd name="connsiteY17" fmla="*/ 0 h 2867613"/>
                  <a:gd name="connsiteX0" fmla="*/ 738455 w 1461451"/>
                  <a:gd name="connsiteY0" fmla="*/ 0 h 2867613"/>
                  <a:gd name="connsiteX1" fmla="*/ 729819 w 1461451"/>
                  <a:gd name="connsiteY1" fmla="*/ 602 h 2867613"/>
                  <a:gd name="connsiteX2" fmla="*/ 721184 w 1461451"/>
                  <a:gd name="connsiteY2" fmla="*/ 0 h 2867613"/>
                  <a:gd name="connsiteX3" fmla="*/ 716665 w 1461451"/>
                  <a:gd name="connsiteY3" fmla="*/ 1520 h 2867613"/>
                  <a:gd name="connsiteX4" fmla="*/ 697863 w 1461451"/>
                  <a:gd name="connsiteY4" fmla="*/ 2831 h 2867613"/>
                  <a:gd name="connsiteX5" fmla="*/ 633411 w 1461451"/>
                  <a:gd name="connsiteY5" fmla="*/ 52286 h 2867613"/>
                  <a:gd name="connsiteX6" fmla="*/ 14238 w 1461451"/>
                  <a:gd name="connsiteY6" fmla="*/ 1124726 h 2867613"/>
                  <a:gd name="connsiteX7" fmla="*/ 3634 w 1461451"/>
                  <a:gd name="connsiteY7" fmla="*/ 1205270 h 2867613"/>
                  <a:gd name="connsiteX8" fmla="*/ 0 w 1461451"/>
                  <a:gd name="connsiteY8" fmla="*/ 1246260 h 2867613"/>
                  <a:gd name="connsiteX9" fmla="*/ 0 w 1461451"/>
                  <a:gd name="connsiteY9" fmla="*/ 2867613 h 2867613"/>
                  <a:gd name="connsiteX10" fmla="*/ 1459638 w 1461451"/>
                  <a:gd name="connsiteY10" fmla="*/ 2867613 h 2867613"/>
                  <a:gd name="connsiteX11" fmla="*/ 1459638 w 1461451"/>
                  <a:gd name="connsiteY11" fmla="*/ 1246260 h 2867613"/>
                  <a:gd name="connsiteX12" fmla="*/ 1458385 w 1461451"/>
                  <a:gd name="connsiteY12" fmla="*/ 1205270 h 2867613"/>
                  <a:gd name="connsiteX13" fmla="*/ 1445400 w 1461451"/>
                  <a:gd name="connsiteY13" fmla="*/ 1124726 h 2867613"/>
                  <a:gd name="connsiteX14" fmla="*/ 826227 w 1461451"/>
                  <a:gd name="connsiteY14" fmla="*/ 52286 h 2867613"/>
                  <a:gd name="connsiteX15" fmla="*/ 761776 w 1461451"/>
                  <a:gd name="connsiteY15" fmla="*/ 2831 h 2867613"/>
                  <a:gd name="connsiteX16" fmla="*/ 742974 w 1461451"/>
                  <a:gd name="connsiteY16" fmla="*/ 1520 h 2867613"/>
                  <a:gd name="connsiteX17" fmla="*/ 738455 w 1461451"/>
                  <a:gd name="connsiteY17"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0 w 1459638"/>
                  <a:gd name="connsiteY8" fmla="*/ 1246260 h 2867613"/>
                  <a:gd name="connsiteX9" fmla="*/ 0 w 1459638"/>
                  <a:gd name="connsiteY9" fmla="*/ 2867613 h 2867613"/>
                  <a:gd name="connsiteX10" fmla="*/ 1459638 w 1459638"/>
                  <a:gd name="connsiteY10" fmla="*/ 2867613 h 2867613"/>
                  <a:gd name="connsiteX11" fmla="*/ 1459638 w 1459638"/>
                  <a:gd name="connsiteY11" fmla="*/ 1246260 h 2867613"/>
                  <a:gd name="connsiteX12" fmla="*/ 1458385 w 1459638"/>
                  <a:gd name="connsiteY12" fmla="*/ 1205270 h 2867613"/>
                  <a:gd name="connsiteX13" fmla="*/ 1445400 w 1459638"/>
                  <a:gd name="connsiteY13" fmla="*/ 1124726 h 2867613"/>
                  <a:gd name="connsiteX14" fmla="*/ 826227 w 1459638"/>
                  <a:gd name="connsiteY14" fmla="*/ 52286 h 2867613"/>
                  <a:gd name="connsiteX15" fmla="*/ 761776 w 1459638"/>
                  <a:gd name="connsiteY15" fmla="*/ 2831 h 2867613"/>
                  <a:gd name="connsiteX16" fmla="*/ 742974 w 1459638"/>
                  <a:gd name="connsiteY16" fmla="*/ 1520 h 2867613"/>
                  <a:gd name="connsiteX17" fmla="*/ 738455 w 1459638"/>
                  <a:gd name="connsiteY17"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0 w 1459638"/>
                  <a:gd name="connsiteY8" fmla="*/ 1246260 h 2867613"/>
                  <a:gd name="connsiteX9" fmla="*/ 0 w 1459638"/>
                  <a:gd name="connsiteY9" fmla="*/ 2867613 h 2867613"/>
                  <a:gd name="connsiteX10" fmla="*/ 1459638 w 1459638"/>
                  <a:gd name="connsiteY10" fmla="*/ 2867613 h 2867613"/>
                  <a:gd name="connsiteX11" fmla="*/ 1459638 w 1459638"/>
                  <a:gd name="connsiteY11" fmla="*/ 1246260 h 2867613"/>
                  <a:gd name="connsiteX12" fmla="*/ 1458385 w 1459638"/>
                  <a:gd name="connsiteY12" fmla="*/ 1205270 h 2867613"/>
                  <a:gd name="connsiteX13" fmla="*/ 1445400 w 1459638"/>
                  <a:gd name="connsiteY13" fmla="*/ 1124726 h 2867613"/>
                  <a:gd name="connsiteX14" fmla="*/ 826227 w 1459638"/>
                  <a:gd name="connsiteY14" fmla="*/ 52286 h 2867613"/>
                  <a:gd name="connsiteX15" fmla="*/ 761776 w 1459638"/>
                  <a:gd name="connsiteY15" fmla="*/ 2831 h 2867613"/>
                  <a:gd name="connsiteX16" fmla="*/ 742974 w 1459638"/>
                  <a:gd name="connsiteY16" fmla="*/ 1520 h 2867613"/>
                  <a:gd name="connsiteX17" fmla="*/ 738455 w 1459638"/>
                  <a:gd name="connsiteY17"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0 w 1459638"/>
                  <a:gd name="connsiteY8" fmla="*/ 1246260 h 2867613"/>
                  <a:gd name="connsiteX9" fmla="*/ 0 w 1459638"/>
                  <a:gd name="connsiteY9" fmla="*/ 2867613 h 2867613"/>
                  <a:gd name="connsiteX10" fmla="*/ 1459638 w 1459638"/>
                  <a:gd name="connsiteY10" fmla="*/ 2867613 h 2867613"/>
                  <a:gd name="connsiteX11" fmla="*/ 1459638 w 1459638"/>
                  <a:gd name="connsiteY11" fmla="*/ 1246260 h 2867613"/>
                  <a:gd name="connsiteX12" fmla="*/ 1458385 w 1459638"/>
                  <a:gd name="connsiteY12" fmla="*/ 1205270 h 2867613"/>
                  <a:gd name="connsiteX13" fmla="*/ 1445400 w 1459638"/>
                  <a:gd name="connsiteY13" fmla="*/ 1124726 h 2867613"/>
                  <a:gd name="connsiteX14" fmla="*/ 826227 w 1459638"/>
                  <a:gd name="connsiteY14" fmla="*/ 52286 h 2867613"/>
                  <a:gd name="connsiteX15" fmla="*/ 761776 w 1459638"/>
                  <a:gd name="connsiteY15" fmla="*/ 2831 h 2867613"/>
                  <a:gd name="connsiteX16" fmla="*/ 742974 w 1459638"/>
                  <a:gd name="connsiteY16" fmla="*/ 1520 h 2867613"/>
                  <a:gd name="connsiteX17" fmla="*/ 738455 w 1459638"/>
                  <a:gd name="connsiteY17" fmla="*/ 0 h 2867613"/>
                  <a:gd name="connsiteX0" fmla="*/ 741212 w 1462395"/>
                  <a:gd name="connsiteY0" fmla="*/ 0 h 2867613"/>
                  <a:gd name="connsiteX1" fmla="*/ 732576 w 1462395"/>
                  <a:gd name="connsiteY1" fmla="*/ 602 h 2867613"/>
                  <a:gd name="connsiteX2" fmla="*/ 723941 w 1462395"/>
                  <a:gd name="connsiteY2" fmla="*/ 0 h 2867613"/>
                  <a:gd name="connsiteX3" fmla="*/ 719422 w 1462395"/>
                  <a:gd name="connsiteY3" fmla="*/ 1520 h 2867613"/>
                  <a:gd name="connsiteX4" fmla="*/ 700620 w 1462395"/>
                  <a:gd name="connsiteY4" fmla="*/ 2831 h 2867613"/>
                  <a:gd name="connsiteX5" fmla="*/ 636168 w 1462395"/>
                  <a:gd name="connsiteY5" fmla="*/ 52286 h 2867613"/>
                  <a:gd name="connsiteX6" fmla="*/ 16995 w 1462395"/>
                  <a:gd name="connsiteY6" fmla="*/ 1124726 h 2867613"/>
                  <a:gd name="connsiteX7" fmla="*/ 1628 w 1462395"/>
                  <a:gd name="connsiteY7" fmla="*/ 1205270 h 2867613"/>
                  <a:gd name="connsiteX8" fmla="*/ 2757 w 1462395"/>
                  <a:gd name="connsiteY8" fmla="*/ 1246260 h 2867613"/>
                  <a:gd name="connsiteX9" fmla="*/ 2757 w 1462395"/>
                  <a:gd name="connsiteY9" fmla="*/ 2867613 h 2867613"/>
                  <a:gd name="connsiteX10" fmla="*/ 1462395 w 1462395"/>
                  <a:gd name="connsiteY10" fmla="*/ 2867613 h 2867613"/>
                  <a:gd name="connsiteX11" fmla="*/ 1462395 w 1462395"/>
                  <a:gd name="connsiteY11" fmla="*/ 1246260 h 2867613"/>
                  <a:gd name="connsiteX12" fmla="*/ 1461142 w 1462395"/>
                  <a:gd name="connsiteY12" fmla="*/ 1205270 h 2867613"/>
                  <a:gd name="connsiteX13" fmla="*/ 1448157 w 1462395"/>
                  <a:gd name="connsiteY13" fmla="*/ 1124726 h 2867613"/>
                  <a:gd name="connsiteX14" fmla="*/ 828984 w 1462395"/>
                  <a:gd name="connsiteY14" fmla="*/ 52286 h 2867613"/>
                  <a:gd name="connsiteX15" fmla="*/ 764533 w 1462395"/>
                  <a:gd name="connsiteY15" fmla="*/ 2831 h 2867613"/>
                  <a:gd name="connsiteX16" fmla="*/ 745731 w 1462395"/>
                  <a:gd name="connsiteY16" fmla="*/ 1520 h 2867613"/>
                  <a:gd name="connsiteX17" fmla="*/ 741212 w 1462395"/>
                  <a:gd name="connsiteY17" fmla="*/ 0 h 2867613"/>
                  <a:gd name="connsiteX0" fmla="*/ 739584 w 1460767"/>
                  <a:gd name="connsiteY0" fmla="*/ 0 h 2867613"/>
                  <a:gd name="connsiteX1" fmla="*/ 730948 w 1460767"/>
                  <a:gd name="connsiteY1" fmla="*/ 602 h 2867613"/>
                  <a:gd name="connsiteX2" fmla="*/ 722313 w 1460767"/>
                  <a:gd name="connsiteY2" fmla="*/ 0 h 2867613"/>
                  <a:gd name="connsiteX3" fmla="*/ 717794 w 1460767"/>
                  <a:gd name="connsiteY3" fmla="*/ 1520 h 2867613"/>
                  <a:gd name="connsiteX4" fmla="*/ 698992 w 1460767"/>
                  <a:gd name="connsiteY4" fmla="*/ 2831 h 2867613"/>
                  <a:gd name="connsiteX5" fmla="*/ 634540 w 1460767"/>
                  <a:gd name="connsiteY5" fmla="*/ 52286 h 2867613"/>
                  <a:gd name="connsiteX6" fmla="*/ 15367 w 1460767"/>
                  <a:gd name="connsiteY6" fmla="*/ 1124726 h 2867613"/>
                  <a:gd name="connsiteX7" fmla="*/ 0 w 1460767"/>
                  <a:gd name="connsiteY7" fmla="*/ 1205270 h 2867613"/>
                  <a:gd name="connsiteX8" fmla="*/ 1129 w 1460767"/>
                  <a:gd name="connsiteY8" fmla="*/ 1246260 h 2867613"/>
                  <a:gd name="connsiteX9" fmla="*/ 1129 w 1460767"/>
                  <a:gd name="connsiteY9" fmla="*/ 2867613 h 2867613"/>
                  <a:gd name="connsiteX10" fmla="*/ 1460767 w 1460767"/>
                  <a:gd name="connsiteY10" fmla="*/ 2867613 h 2867613"/>
                  <a:gd name="connsiteX11" fmla="*/ 1460767 w 1460767"/>
                  <a:gd name="connsiteY11" fmla="*/ 1246260 h 2867613"/>
                  <a:gd name="connsiteX12" fmla="*/ 1459514 w 1460767"/>
                  <a:gd name="connsiteY12" fmla="*/ 1205270 h 2867613"/>
                  <a:gd name="connsiteX13" fmla="*/ 1446529 w 1460767"/>
                  <a:gd name="connsiteY13" fmla="*/ 1124726 h 2867613"/>
                  <a:gd name="connsiteX14" fmla="*/ 827356 w 1460767"/>
                  <a:gd name="connsiteY14" fmla="*/ 52286 h 2867613"/>
                  <a:gd name="connsiteX15" fmla="*/ 762905 w 1460767"/>
                  <a:gd name="connsiteY15" fmla="*/ 2831 h 2867613"/>
                  <a:gd name="connsiteX16" fmla="*/ 744103 w 1460767"/>
                  <a:gd name="connsiteY16" fmla="*/ 1520 h 2867613"/>
                  <a:gd name="connsiteX17" fmla="*/ 739584 w 1460767"/>
                  <a:gd name="connsiteY17" fmla="*/ 0 h 2867613"/>
                  <a:gd name="connsiteX0" fmla="*/ 740307 w 1461490"/>
                  <a:gd name="connsiteY0" fmla="*/ 0 h 2867613"/>
                  <a:gd name="connsiteX1" fmla="*/ 731671 w 1461490"/>
                  <a:gd name="connsiteY1" fmla="*/ 602 h 2867613"/>
                  <a:gd name="connsiteX2" fmla="*/ 723036 w 1461490"/>
                  <a:gd name="connsiteY2" fmla="*/ 0 h 2867613"/>
                  <a:gd name="connsiteX3" fmla="*/ 718517 w 1461490"/>
                  <a:gd name="connsiteY3" fmla="*/ 1520 h 2867613"/>
                  <a:gd name="connsiteX4" fmla="*/ 699715 w 1461490"/>
                  <a:gd name="connsiteY4" fmla="*/ 2831 h 2867613"/>
                  <a:gd name="connsiteX5" fmla="*/ 635263 w 1461490"/>
                  <a:gd name="connsiteY5" fmla="*/ 52286 h 2867613"/>
                  <a:gd name="connsiteX6" fmla="*/ 16090 w 1461490"/>
                  <a:gd name="connsiteY6" fmla="*/ 1124726 h 2867613"/>
                  <a:gd name="connsiteX7" fmla="*/ 723 w 1461490"/>
                  <a:gd name="connsiteY7" fmla="*/ 1205270 h 2867613"/>
                  <a:gd name="connsiteX8" fmla="*/ 1852 w 1461490"/>
                  <a:gd name="connsiteY8" fmla="*/ 1246260 h 2867613"/>
                  <a:gd name="connsiteX9" fmla="*/ 1852 w 1461490"/>
                  <a:gd name="connsiteY9" fmla="*/ 2867613 h 2867613"/>
                  <a:gd name="connsiteX10" fmla="*/ 1461490 w 1461490"/>
                  <a:gd name="connsiteY10" fmla="*/ 2867613 h 2867613"/>
                  <a:gd name="connsiteX11" fmla="*/ 1461490 w 1461490"/>
                  <a:gd name="connsiteY11" fmla="*/ 1246260 h 2867613"/>
                  <a:gd name="connsiteX12" fmla="*/ 1460237 w 1461490"/>
                  <a:gd name="connsiteY12" fmla="*/ 1205270 h 2867613"/>
                  <a:gd name="connsiteX13" fmla="*/ 1447252 w 1461490"/>
                  <a:gd name="connsiteY13" fmla="*/ 1124726 h 2867613"/>
                  <a:gd name="connsiteX14" fmla="*/ 828079 w 1461490"/>
                  <a:gd name="connsiteY14" fmla="*/ 52286 h 2867613"/>
                  <a:gd name="connsiteX15" fmla="*/ 763628 w 1461490"/>
                  <a:gd name="connsiteY15" fmla="*/ 2831 h 2867613"/>
                  <a:gd name="connsiteX16" fmla="*/ 744826 w 1461490"/>
                  <a:gd name="connsiteY16" fmla="*/ 1520 h 2867613"/>
                  <a:gd name="connsiteX17" fmla="*/ 740307 w 1461490"/>
                  <a:gd name="connsiteY17" fmla="*/ 0 h 286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1490" h="2867613">
                    <a:moveTo>
                      <a:pt x="740307" y="0"/>
                    </a:moveTo>
                    <a:lnTo>
                      <a:pt x="731671" y="602"/>
                    </a:lnTo>
                    <a:lnTo>
                      <a:pt x="723036" y="0"/>
                    </a:lnTo>
                    <a:lnTo>
                      <a:pt x="718517" y="1520"/>
                    </a:lnTo>
                    <a:lnTo>
                      <a:pt x="699715" y="2831"/>
                    </a:lnTo>
                    <a:cubicBezTo>
                      <a:pt x="673476" y="9862"/>
                      <a:pt x="649919" y="26902"/>
                      <a:pt x="635263" y="52286"/>
                    </a:cubicBezTo>
                    <a:lnTo>
                      <a:pt x="16090" y="1124726"/>
                    </a:lnTo>
                    <a:cubicBezTo>
                      <a:pt x="1435" y="1150109"/>
                      <a:pt x="837" y="1174269"/>
                      <a:pt x="723" y="1205270"/>
                    </a:cubicBezTo>
                    <a:cubicBezTo>
                      <a:pt x="-1282" y="1221314"/>
                      <a:pt x="1476" y="1232597"/>
                      <a:pt x="1852" y="1246260"/>
                    </a:cubicBezTo>
                    <a:lnTo>
                      <a:pt x="1852" y="2867613"/>
                    </a:lnTo>
                    <a:lnTo>
                      <a:pt x="1461490" y="2867613"/>
                    </a:lnTo>
                    <a:lnTo>
                      <a:pt x="1461490" y="1246260"/>
                    </a:lnTo>
                    <a:cubicBezTo>
                      <a:pt x="1461072" y="1232597"/>
                      <a:pt x="1460655" y="1228458"/>
                      <a:pt x="1460237" y="1205270"/>
                    </a:cubicBezTo>
                    <a:cubicBezTo>
                      <a:pt x="1460123" y="1181412"/>
                      <a:pt x="1461907" y="1150109"/>
                      <a:pt x="1447252" y="1124726"/>
                    </a:cubicBezTo>
                    <a:lnTo>
                      <a:pt x="828079" y="52286"/>
                    </a:lnTo>
                    <a:cubicBezTo>
                      <a:pt x="813424" y="26902"/>
                      <a:pt x="789867" y="9862"/>
                      <a:pt x="763628" y="2831"/>
                    </a:cubicBezTo>
                    <a:lnTo>
                      <a:pt x="744826" y="1520"/>
                    </a:lnTo>
                    <a:lnTo>
                      <a:pt x="740307" y="0"/>
                    </a:lnTo>
                    <a:close/>
                  </a:path>
                </a:pathLst>
              </a:custGeom>
              <a:gradFill flip="none" rotWithShape="1">
                <a:gsLst>
                  <a:gs pos="0">
                    <a:schemeClr val="bg1"/>
                  </a:gs>
                  <a:gs pos="100000">
                    <a:schemeClr val="bg1">
                      <a:lumMod val="85000"/>
                    </a:schemeClr>
                  </a:gs>
                </a:gsLst>
                <a:lin ang="2700000" scaled="1"/>
                <a:tileRect/>
              </a:gradFill>
              <a:ln w="19050">
                <a:gradFill flip="none" rotWithShape="1">
                  <a:gsLst>
                    <a:gs pos="0">
                      <a:schemeClr val="bg1">
                        <a:lumMod val="85000"/>
                      </a:schemeClr>
                    </a:gs>
                    <a:gs pos="100000">
                      <a:schemeClr val="bg1"/>
                    </a:gs>
                  </a:gsLst>
                  <a:lin ang="2700000" scaled="1"/>
                  <a:tileRect/>
                </a:gradFill>
              </a:ln>
              <a:effectLst>
                <a:outerShdw blurRad="152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dirty="0"/>
              </a:p>
            </p:txBody>
          </p:sp>
          <p:pic>
            <p:nvPicPr>
              <p:cNvPr id="31" name="图片 30"/>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a:off x="8018039" y="1072437"/>
                <a:ext cx="1870920" cy="155494"/>
              </a:xfrm>
              <a:prstGeom prst="rect">
                <a:avLst/>
              </a:prstGeom>
            </p:spPr>
          </p:pic>
        </p:grpSp>
        <p:grpSp>
          <p:nvGrpSpPr>
            <p:cNvPr id="27" name="组合 26"/>
            <p:cNvGrpSpPr/>
            <p:nvPr/>
          </p:nvGrpSpPr>
          <p:grpSpPr>
            <a:xfrm>
              <a:off x="6427302" y="2097221"/>
              <a:ext cx="628650" cy="582478"/>
              <a:chOff x="4841421" y="2703657"/>
              <a:chExt cx="628650" cy="582478"/>
            </a:xfrm>
          </p:grpSpPr>
          <p:sp>
            <p:nvSpPr>
              <p:cNvPr id="28" name="文本框 51"/>
              <p:cNvSpPr txBox="1"/>
              <p:nvPr/>
            </p:nvSpPr>
            <p:spPr>
              <a:xfrm>
                <a:off x="4867149" y="2703657"/>
                <a:ext cx="602921" cy="492442"/>
              </a:xfrm>
              <a:prstGeom prst="rect">
                <a:avLst/>
              </a:prstGeom>
              <a:noFill/>
            </p:spPr>
            <p:txBody>
              <a:bodyPr wrap="square" rtlCol="0">
                <a:spAutoFit/>
              </a:bodyPr>
              <a:lstStyle/>
              <a:p>
                <a:pPr algn="ctr"/>
                <a:r>
                  <a:rPr lang="en-US" altLang="zh-CN" sz="1800" dirty="0">
                    <a:solidFill>
                      <a:srgbClr val="E87071"/>
                    </a:solidFill>
                    <a:latin typeface="Impact" panose="020B0806030902050204" pitchFamily="34" charset="0"/>
                  </a:rPr>
                  <a:t>02</a:t>
                </a:r>
                <a:endParaRPr lang="zh-CN" altLang="en-US" sz="1800" dirty="0">
                  <a:solidFill>
                    <a:srgbClr val="E87071"/>
                  </a:solidFill>
                  <a:latin typeface="Impact" panose="020B0806030902050204" pitchFamily="34" charset="0"/>
                </a:endParaRPr>
              </a:p>
            </p:txBody>
          </p:sp>
          <p:sp>
            <p:nvSpPr>
              <p:cNvPr id="29" name="文本框 52"/>
              <p:cNvSpPr txBox="1"/>
              <p:nvPr/>
            </p:nvSpPr>
            <p:spPr>
              <a:xfrm>
                <a:off x="4841421" y="2993747"/>
                <a:ext cx="628650" cy="292388"/>
              </a:xfrm>
              <a:prstGeom prst="rect">
                <a:avLst/>
              </a:prstGeom>
              <a:noFill/>
            </p:spPr>
            <p:txBody>
              <a:bodyPr wrap="square" rtlCol="0">
                <a:spAutoFit/>
              </a:bodyPr>
              <a:lstStyle/>
              <a:p>
                <a:pPr algn="ctr"/>
                <a:r>
                  <a:rPr lang="en-US" altLang="zh-CN" sz="825" dirty="0">
                    <a:solidFill>
                      <a:srgbClr val="E87071"/>
                    </a:solidFill>
                    <a:latin typeface="LiHei Pro" panose="020B0500000000000000" pitchFamily="34" charset="-122"/>
                    <a:ea typeface="LiHei Pro" panose="020B0500000000000000" pitchFamily="34" charset="-122"/>
                  </a:rPr>
                  <a:t>STEP</a:t>
                </a:r>
                <a:endParaRPr lang="zh-CN" altLang="en-US" sz="825" dirty="0">
                  <a:solidFill>
                    <a:srgbClr val="E87071"/>
                  </a:solidFill>
                  <a:latin typeface="LiHei Pro" panose="020B0500000000000000" pitchFamily="34" charset="-122"/>
                  <a:ea typeface="LiHei Pro" panose="020B0500000000000000" pitchFamily="34" charset="-122"/>
                </a:endParaRPr>
              </a:p>
            </p:txBody>
          </p:sp>
        </p:grpSp>
      </p:grpSp>
      <p:grpSp>
        <p:nvGrpSpPr>
          <p:cNvPr id="32" name="组合 31"/>
          <p:cNvGrpSpPr/>
          <p:nvPr/>
        </p:nvGrpSpPr>
        <p:grpSpPr>
          <a:xfrm>
            <a:off x="5892086" y="1515981"/>
            <a:ext cx="1403190" cy="598358"/>
            <a:chOff x="7754514" y="1208508"/>
            <a:chExt cx="1870920" cy="797810"/>
          </a:xfrm>
        </p:grpSpPr>
        <p:grpSp>
          <p:nvGrpSpPr>
            <p:cNvPr id="33" name="组合 32"/>
            <p:cNvGrpSpPr/>
            <p:nvPr/>
          </p:nvGrpSpPr>
          <p:grpSpPr>
            <a:xfrm>
              <a:off x="7754514" y="1208508"/>
              <a:ext cx="1870920" cy="797810"/>
              <a:chOff x="8018039" y="1072437"/>
              <a:chExt cx="1870920" cy="797810"/>
            </a:xfrm>
          </p:grpSpPr>
          <p:sp>
            <p:nvSpPr>
              <p:cNvPr id="37" name="任意多边形 36"/>
              <p:cNvSpPr/>
              <p:nvPr/>
            </p:nvSpPr>
            <p:spPr>
              <a:xfrm rot="10800000">
                <a:off x="8589540" y="1079580"/>
                <a:ext cx="727919" cy="790667"/>
              </a:xfrm>
              <a:custGeom>
                <a:avLst/>
                <a:gdLst>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1954 w 1459638"/>
                  <a:gd name="connsiteY21" fmla="*/ 1234061 h 2867613"/>
                  <a:gd name="connsiteX22" fmla="*/ 1446795 w 1459638"/>
                  <a:gd name="connsiteY22" fmla="*/ 1226882 h 2867613"/>
                  <a:gd name="connsiteX23" fmla="*/ 1447738 w 1459638"/>
                  <a:gd name="connsiteY23" fmla="*/ 1222209 h 2867613"/>
                  <a:gd name="connsiteX24" fmla="*/ 1456004 w 1459638"/>
                  <a:gd name="connsiteY24" fmla="*/ 1205270 h 2867613"/>
                  <a:gd name="connsiteX25" fmla="*/ 1445400 w 1459638"/>
                  <a:gd name="connsiteY25" fmla="*/ 1124726 h 2867613"/>
                  <a:gd name="connsiteX26" fmla="*/ 826227 w 1459638"/>
                  <a:gd name="connsiteY26" fmla="*/ 52286 h 2867613"/>
                  <a:gd name="connsiteX27" fmla="*/ 761776 w 1459638"/>
                  <a:gd name="connsiteY27" fmla="*/ 2831 h 2867613"/>
                  <a:gd name="connsiteX28" fmla="*/ 742974 w 1459638"/>
                  <a:gd name="connsiteY28" fmla="*/ 152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6795 w 1459638"/>
                  <a:gd name="connsiteY21" fmla="*/ 1226882 h 2867613"/>
                  <a:gd name="connsiteX22" fmla="*/ 1447738 w 1459638"/>
                  <a:gd name="connsiteY22" fmla="*/ 1222209 h 2867613"/>
                  <a:gd name="connsiteX23" fmla="*/ 1456004 w 1459638"/>
                  <a:gd name="connsiteY23" fmla="*/ 1205270 h 2867613"/>
                  <a:gd name="connsiteX24" fmla="*/ 1445400 w 1459638"/>
                  <a:gd name="connsiteY24" fmla="*/ 1124726 h 2867613"/>
                  <a:gd name="connsiteX25" fmla="*/ 826227 w 1459638"/>
                  <a:gd name="connsiteY25" fmla="*/ 52286 h 2867613"/>
                  <a:gd name="connsiteX26" fmla="*/ 761776 w 1459638"/>
                  <a:gd name="connsiteY26" fmla="*/ 2831 h 2867613"/>
                  <a:gd name="connsiteX27" fmla="*/ 742974 w 1459638"/>
                  <a:gd name="connsiteY27" fmla="*/ 1520 h 2867613"/>
                  <a:gd name="connsiteX28" fmla="*/ 738455 w 1459638"/>
                  <a:gd name="connsiteY28"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38159 w 1459638"/>
                  <a:gd name="connsiteY20" fmla="*/ 1241840 h 2867613"/>
                  <a:gd name="connsiteX21" fmla="*/ 1447738 w 1459638"/>
                  <a:gd name="connsiteY21" fmla="*/ 1222209 h 2867613"/>
                  <a:gd name="connsiteX22" fmla="*/ 1456004 w 1459638"/>
                  <a:gd name="connsiteY22" fmla="*/ 1205270 h 2867613"/>
                  <a:gd name="connsiteX23" fmla="*/ 1445400 w 1459638"/>
                  <a:gd name="connsiteY23" fmla="*/ 1124726 h 2867613"/>
                  <a:gd name="connsiteX24" fmla="*/ 826227 w 1459638"/>
                  <a:gd name="connsiteY24" fmla="*/ 52286 h 2867613"/>
                  <a:gd name="connsiteX25" fmla="*/ 761776 w 1459638"/>
                  <a:gd name="connsiteY25" fmla="*/ 2831 h 2867613"/>
                  <a:gd name="connsiteX26" fmla="*/ 742974 w 1459638"/>
                  <a:gd name="connsiteY26" fmla="*/ 1520 h 2867613"/>
                  <a:gd name="connsiteX27" fmla="*/ 738455 w 1459638"/>
                  <a:gd name="connsiteY27"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34584 w 1459638"/>
                  <a:gd name="connsiteY19" fmla="*/ 1244992 h 2867613"/>
                  <a:gd name="connsiteX20" fmla="*/ 1447738 w 1459638"/>
                  <a:gd name="connsiteY20" fmla="*/ 1222209 h 2867613"/>
                  <a:gd name="connsiteX21" fmla="*/ 1456004 w 1459638"/>
                  <a:gd name="connsiteY21" fmla="*/ 1205270 h 2867613"/>
                  <a:gd name="connsiteX22" fmla="*/ 1445400 w 1459638"/>
                  <a:gd name="connsiteY22" fmla="*/ 1124726 h 2867613"/>
                  <a:gd name="connsiteX23" fmla="*/ 826227 w 1459638"/>
                  <a:gd name="connsiteY23" fmla="*/ 52286 h 2867613"/>
                  <a:gd name="connsiteX24" fmla="*/ 761776 w 1459638"/>
                  <a:gd name="connsiteY24" fmla="*/ 2831 h 2867613"/>
                  <a:gd name="connsiteX25" fmla="*/ 742974 w 1459638"/>
                  <a:gd name="connsiteY25" fmla="*/ 1520 h 2867613"/>
                  <a:gd name="connsiteX26" fmla="*/ 738455 w 1459638"/>
                  <a:gd name="connsiteY26"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33729 w 1459638"/>
                  <a:gd name="connsiteY18" fmla="*/ 1246260 h 2867613"/>
                  <a:gd name="connsiteX19" fmla="*/ 1447738 w 1459638"/>
                  <a:gd name="connsiteY19" fmla="*/ 1222209 h 2867613"/>
                  <a:gd name="connsiteX20" fmla="*/ 1456004 w 1459638"/>
                  <a:gd name="connsiteY20" fmla="*/ 1205270 h 2867613"/>
                  <a:gd name="connsiteX21" fmla="*/ 1445400 w 1459638"/>
                  <a:gd name="connsiteY21" fmla="*/ 1124726 h 2867613"/>
                  <a:gd name="connsiteX22" fmla="*/ 826227 w 1459638"/>
                  <a:gd name="connsiteY22" fmla="*/ 52286 h 2867613"/>
                  <a:gd name="connsiteX23" fmla="*/ 761776 w 1459638"/>
                  <a:gd name="connsiteY23" fmla="*/ 2831 h 2867613"/>
                  <a:gd name="connsiteX24" fmla="*/ 742974 w 1459638"/>
                  <a:gd name="connsiteY24" fmla="*/ 1520 h 2867613"/>
                  <a:gd name="connsiteX25" fmla="*/ 738455 w 1459638"/>
                  <a:gd name="connsiteY25"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47738 w 1459638"/>
                  <a:gd name="connsiteY18" fmla="*/ 1222209 h 2867613"/>
                  <a:gd name="connsiteX19" fmla="*/ 1456004 w 1459638"/>
                  <a:gd name="connsiteY19" fmla="*/ 1205270 h 2867613"/>
                  <a:gd name="connsiteX20" fmla="*/ 1445400 w 1459638"/>
                  <a:gd name="connsiteY20" fmla="*/ 1124726 h 2867613"/>
                  <a:gd name="connsiteX21" fmla="*/ 826227 w 1459638"/>
                  <a:gd name="connsiteY21" fmla="*/ 52286 h 2867613"/>
                  <a:gd name="connsiteX22" fmla="*/ 761776 w 1459638"/>
                  <a:gd name="connsiteY22" fmla="*/ 2831 h 2867613"/>
                  <a:gd name="connsiteX23" fmla="*/ 742974 w 1459638"/>
                  <a:gd name="connsiteY23" fmla="*/ 1520 h 2867613"/>
                  <a:gd name="connsiteX24" fmla="*/ 738455 w 1459638"/>
                  <a:gd name="connsiteY24"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25909 w 1459638"/>
                  <a:gd name="connsiteY13" fmla="*/ 1246260 h 2867613"/>
                  <a:gd name="connsiteX14" fmla="*/ 0 w 1459638"/>
                  <a:gd name="connsiteY14" fmla="*/ 1246260 h 2867613"/>
                  <a:gd name="connsiteX15" fmla="*/ 0 w 1459638"/>
                  <a:gd name="connsiteY15" fmla="*/ 2867613 h 2867613"/>
                  <a:gd name="connsiteX16" fmla="*/ 1459638 w 1459638"/>
                  <a:gd name="connsiteY16" fmla="*/ 2867613 h 2867613"/>
                  <a:gd name="connsiteX17" fmla="*/ 1459638 w 1459638"/>
                  <a:gd name="connsiteY17" fmla="*/ 1246260 h 2867613"/>
                  <a:gd name="connsiteX18" fmla="*/ 1456004 w 1459638"/>
                  <a:gd name="connsiteY18" fmla="*/ 1205270 h 2867613"/>
                  <a:gd name="connsiteX19" fmla="*/ 1445400 w 1459638"/>
                  <a:gd name="connsiteY19" fmla="*/ 1124726 h 2867613"/>
                  <a:gd name="connsiteX20" fmla="*/ 826227 w 1459638"/>
                  <a:gd name="connsiteY20" fmla="*/ 52286 h 2867613"/>
                  <a:gd name="connsiteX21" fmla="*/ 761776 w 1459638"/>
                  <a:gd name="connsiteY21" fmla="*/ 2831 h 2867613"/>
                  <a:gd name="connsiteX22" fmla="*/ 742974 w 1459638"/>
                  <a:gd name="connsiteY22" fmla="*/ 1520 h 2867613"/>
                  <a:gd name="connsiteX23" fmla="*/ 738455 w 1459638"/>
                  <a:gd name="connsiteY23"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25054 w 1459638"/>
                  <a:gd name="connsiteY12" fmla="*/ 1244992 h 2867613"/>
                  <a:gd name="connsiteX13" fmla="*/ 0 w 1459638"/>
                  <a:gd name="connsiteY13" fmla="*/ 1246260 h 2867613"/>
                  <a:gd name="connsiteX14" fmla="*/ 0 w 1459638"/>
                  <a:gd name="connsiteY14" fmla="*/ 2867613 h 2867613"/>
                  <a:gd name="connsiteX15" fmla="*/ 1459638 w 1459638"/>
                  <a:gd name="connsiteY15" fmla="*/ 2867613 h 2867613"/>
                  <a:gd name="connsiteX16" fmla="*/ 1459638 w 1459638"/>
                  <a:gd name="connsiteY16" fmla="*/ 1246260 h 2867613"/>
                  <a:gd name="connsiteX17" fmla="*/ 1456004 w 1459638"/>
                  <a:gd name="connsiteY17" fmla="*/ 1205270 h 2867613"/>
                  <a:gd name="connsiteX18" fmla="*/ 1445400 w 1459638"/>
                  <a:gd name="connsiteY18" fmla="*/ 1124726 h 2867613"/>
                  <a:gd name="connsiteX19" fmla="*/ 826227 w 1459638"/>
                  <a:gd name="connsiteY19" fmla="*/ 52286 h 2867613"/>
                  <a:gd name="connsiteX20" fmla="*/ 761776 w 1459638"/>
                  <a:gd name="connsiteY20" fmla="*/ 2831 h 2867613"/>
                  <a:gd name="connsiteX21" fmla="*/ 742974 w 1459638"/>
                  <a:gd name="connsiteY21" fmla="*/ 1520 h 2867613"/>
                  <a:gd name="connsiteX22" fmla="*/ 738455 w 1459638"/>
                  <a:gd name="connsiteY22"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21480 w 1459638"/>
                  <a:gd name="connsiteY11" fmla="*/ 1241840 h 2867613"/>
                  <a:gd name="connsiteX12" fmla="*/ 0 w 1459638"/>
                  <a:gd name="connsiteY12" fmla="*/ 1246260 h 2867613"/>
                  <a:gd name="connsiteX13" fmla="*/ 0 w 1459638"/>
                  <a:gd name="connsiteY13" fmla="*/ 2867613 h 2867613"/>
                  <a:gd name="connsiteX14" fmla="*/ 1459638 w 1459638"/>
                  <a:gd name="connsiteY14" fmla="*/ 2867613 h 2867613"/>
                  <a:gd name="connsiteX15" fmla="*/ 1459638 w 1459638"/>
                  <a:gd name="connsiteY15" fmla="*/ 1246260 h 2867613"/>
                  <a:gd name="connsiteX16" fmla="*/ 1456004 w 1459638"/>
                  <a:gd name="connsiteY16" fmla="*/ 1205270 h 2867613"/>
                  <a:gd name="connsiteX17" fmla="*/ 1445400 w 1459638"/>
                  <a:gd name="connsiteY17" fmla="*/ 1124726 h 2867613"/>
                  <a:gd name="connsiteX18" fmla="*/ 826227 w 1459638"/>
                  <a:gd name="connsiteY18" fmla="*/ 52286 h 2867613"/>
                  <a:gd name="connsiteX19" fmla="*/ 761776 w 1459638"/>
                  <a:gd name="connsiteY19" fmla="*/ 2831 h 2867613"/>
                  <a:gd name="connsiteX20" fmla="*/ 742974 w 1459638"/>
                  <a:gd name="connsiteY20" fmla="*/ 1520 h 2867613"/>
                  <a:gd name="connsiteX21" fmla="*/ 738455 w 1459638"/>
                  <a:gd name="connsiteY21"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17684 w 1459638"/>
                  <a:gd name="connsiteY10" fmla="*/ 1234061 h 2867613"/>
                  <a:gd name="connsiteX11" fmla="*/ 0 w 1459638"/>
                  <a:gd name="connsiteY11" fmla="*/ 1246260 h 2867613"/>
                  <a:gd name="connsiteX12" fmla="*/ 0 w 1459638"/>
                  <a:gd name="connsiteY12" fmla="*/ 2867613 h 2867613"/>
                  <a:gd name="connsiteX13" fmla="*/ 1459638 w 1459638"/>
                  <a:gd name="connsiteY13" fmla="*/ 2867613 h 2867613"/>
                  <a:gd name="connsiteX14" fmla="*/ 1459638 w 1459638"/>
                  <a:gd name="connsiteY14" fmla="*/ 1246260 h 2867613"/>
                  <a:gd name="connsiteX15" fmla="*/ 1456004 w 1459638"/>
                  <a:gd name="connsiteY15" fmla="*/ 1205270 h 2867613"/>
                  <a:gd name="connsiteX16" fmla="*/ 1445400 w 1459638"/>
                  <a:gd name="connsiteY16" fmla="*/ 1124726 h 2867613"/>
                  <a:gd name="connsiteX17" fmla="*/ 826227 w 1459638"/>
                  <a:gd name="connsiteY17" fmla="*/ 52286 h 2867613"/>
                  <a:gd name="connsiteX18" fmla="*/ 761776 w 1459638"/>
                  <a:gd name="connsiteY18" fmla="*/ 2831 h 2867613"/>
                  <a:gd name="connsiteX19" fmla="*/ 742974 w 1459638"/>
                  <a:gd name="connsiteY19" fmla="*/ 1520 h 2867613"/>
                  <a:gd name="connsiteX20" fmla="*/ 738455 w 1459638"/>
                  <a:gd name="connsiteY20"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12843 w 1459638"/>
                  <a:gd name="connsiteY9" fmla="*/ 1226882 h 2867613"/>
                  <a:gd name="connsiteX10" fmla="*/ 0 w 1459638"/>
                  <a:gd name="connsiteY10" fmla="*/ 1246260 h 2867613"/>
                  <a:gd name="connsiteX11" fmla="*/ 0 w 1459638"/>
                  <a:gd name="connsiteY11" fmla="*/ 2867613 h 2867613"/>
                  <a:gd name="connsiteX12" fmla="*/ 1459638 w 1459638"/>
                  <a:gd name="connsiteY12" fmla="*/ 2867613 h 2867613"/>
                  <a:gd name="connsiteX13" fmla="*/ 1459638 w 1459638"/>
                  <a:gd name="connsiteY13" fmla="*/ 1246260 h 2867613"/>
                  <a:gd name="connsiteX14" fmla="*/ 1456004 w 1459638"/>
                  <a:gd name="connsiteY14" fmla="*/ 1205270 h 2867613"/>
                  <a:gd name="connsiteX15" fmla="*/ 1445400 w 1459638"/>
                  <a:gd name="connsiteY15" fmla="*/ 1124726 h 2867613"/>
                  <a:gd name="connsiteX16" fmla="*/ 826227 w 1459638"/>
                  <a:gd name="connsiteY16" fmla="*/ 52286 h 2867613"/>
                  <a:gd name="connsiteX17" fmla="*/ 761776 w 1459638"/>
                  <a:gd name="connsiteY17" fmla="*/ 2831 h 2867613"/>
                  <a:gd name="connsiteX18" fmla="*/ 742974 w 1459638"/>
                  <a:gd name="connsiteY18" fmla="*/ 1520 h 2867613"/>
                  <a:gd name="connsiteX19" fmla="*/ 738455 w 1459638"/>
                  <a:gd name="connsiteY19"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11900 w 1459638"/>
                  <a:gd name="connsiteY8" fmla="*/ 1222209 h 2867613"/>
                  <a:gd name="connsiteX9" fmla="*/ 0 w 1459638"/>
                  <a:gd name="connsiteY9" fmla="*/ 1246260 h 2867613"/>
                  <a:gd name="connsiteX10" fmla="*/ 0 w 1459638"/>
                  <a:gd name="connsiteY10" fmla="*/ 2867613 h 2867613"/>
                  <a:gd name="connsiteX11" fmla="*/ 1459638 w 1459638"/>
                  <a:gd name="connsiteY11" fmla="*/ 2867613 h 2867613"/>
                  <a:gd name="connsiteX12" fmla="*/ 1459638 w 1459638"/>
                  <a:gd name="connsiteY12" fmla="*/ 1246260 h 2867613"/>
                  <a:gd name="connsiteX13" fmla="*/ 1456004 w 1459638"/>
                  <a:gd name="connsiteY13" fmla="*/ 1205270 h 2867613"/>
                  <a:gd name="connsiteX14" fmla="*/ 1445400 w 1459638"/>
                  <a:gd name="connsiteY14" fmla="*/ 1124726 h 2867613"/>
                  <a:gd name="connsiteX15" fmla="*/ 826227 w 1459638"/>
                  <a:gd name="connsiteY15" fmla="*/ 52286 h 2867613"/>
                  <a:gd name="connsiteX16" fmla="*/ 761776 w 1459638"/>
                  <a:gd name="connsiteY16" fmla="*/ 2831 h 2867613"/>
                  <a:gd name="connsiteX17" fmla="*/ 742974 w 1459638"/>
                  <a:gd name="connsiteY17" fmla="*/ 1520 h 2867613"/>
                  <a:gd name="connsiteX18" fmla="*/ 738455 w 1459638"/>
                  <a:gd name="connsiteY18"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0 w 1459638"/>
                  <a:gd name="connsiteY8" fmla="*/ 1246260 h 2867613"/>
                  <a:gd name="connsiteX9" fmla="*/ 0 w 1459638"/>
                  <a:gd name="connsiteY9" fmla="*/ 2867613 h 2867613"/>
                  <a:gd name="connsiteX10" fmla="*/ 1459638 w 1459638"/>
                  <a:gd name="connsiteY10" fmla="*/ 2867613 h 2867613"/>
                  <a:gd name="connsiteX11" fmla="*/ 1459638 w 1459638"/>
                  <a:gd name="connsiteY11" fmla="*/ 1246260 h 2867613"/>
                  <a:gd name="connsiteX12" fmla="*/ 1456004 w 1459638"/>
                  <a:gd name="connsiteY12" fmla="*/ 1205270 h 2867613"/>
                  <a:gd name="connsiteX13" fmla="*/ 1445400 w 1459638"/>
                  <a:gd name="connsiteY13" fmla="*/ 1124726 h 2867613"/>
                  <a:gd name="connsiteX14" fmla="*/ 826227 w 1459638"/>
                  <a:gd name="connsiteY14" fmla="*/ 52286 h 2867613"/>
                  <a:gd name="connsiteX15" fmla="*/ 761776 w 1459638"/>
                  <a:gd name="connsiteY15" fmla="*/ 2831 h 2867613"/>
                  <a:gd name="connsiteX16" fmla="*/ 742974 w 1459638"/>
                  <a:gd name="connsiteY16" fmla="*/ 1520 h 2867613"/>
                  <a:gd name="connsiteX17" fmla="*/ 738455 w 1459638"/>
                  <a:gd name="connsiteY17" fmla="*/ 0 h 2867613"/>
                  <a:gd name="connsiteX0" fmla="*/ 738455 w 1461451"/>
                  <a:gd name="connsiteY0" fmla="*/ 0 h 2867613"/>
                  <a:gd name="connsiteX1" fmla="*/ 729819 w 1461451"/>
                  <a:gd name="connsiteY1" fmla="*/ 602 h 2867613"/>
                  <a:gd name="connsiteX2" fmla="*/ 721184 w 1461451"/>
                  <a:gd name="connsiteY2" fmla="*/ 0 h 2867613"/>
                  <a:gd name="connsiteX3" fmla="*/ 716665 w 1461451"/>
                  <a:gd name="connsiteY3" fmla="*/ 1520 h 2867613"/>
                  <a:gd name="connsiteX4" fmla="*/ 697863 w 1461451"/>
                  <a:gd name="connsiteY4" fmla="*/ 2831 h 2867613"/>
                  <a:gd name="connsiteX5" fmla="*/ 633411 w 1461451"/>
                  <a:gd name="connsiteY5" fmla="*/ 52286 h 2867613"/>
                  <a:gd name="connsiteX6" fmla="*/ 14238 w 1461451"/>
                  <a:gd name="connsiteY6" fmla="*/ 1124726 h 2867613"/>
                  <a:gd name="connsiteX7" fmla="*/ 3634 w 1461451"/>
                  <a:gd name="connsiteY7" fmla="*/ 1205270 h 2867613"/>
                  <a:gd name="connsiteX8" fmla="*/ 0 w 1461451"/>
                  <a:gd name="connsiteY8" fmla="*/ 1246260 h 2867613"/>
                  <a:gd name="connsiteX9" fmla="*/ 0 w 1461451"/>
                  <a:gd name="connsiteY9" fmla="*/ 2867613 h 2867613"/>
                  <a:gd name="connsiteX10" fmla="*/ 1459638 w 1461451"/>
                  <a:gd name="connsiteY10" fmla="*/ 2867613 h 2867613"/>
                  <a:gd name="connsiteX11" fmla="*/ 1459638 w 1461451"/>
                  <a:gd name="connsiteY11" fmla="*/ 1246260 h 2867613"/>
                  <a:gd name="connsiteX12" fmla="*/ 1458385 w 1461451"/>
                  <a:gd name="connsiteY12" fmla="*/ 1205270 h 2867613"/>
                  <a:gd name="connsiteX13" fmla="*/ 1445400 w 1461451"/>
                  <a:gd name="connsiteY13" fmla="*/ 1124726 h 2867613"/>
                  <a:gd name="connsiteX14" fmla="*/ 826227 w 1461451"/>
                  <a:gd name="connsiteY14" fmla="*/ 52286 h 2867613"/>
                  <a:gd name="connsiteX15" fmla="*/ 761776 w 1461451"/>
                  <a:gd name="connsiteY15" fmla="*/ 2831 h 2867613"/>
                  <a:gd name="connsiteX16" fmla="*/ 742974 w 1461451"/>
                  <a:gd name="connsiteY16" fmla="*/ 1520 h 2867613"/>
                  <a:gd name="connsiteX17" fmla="*/ 738455 w 1461451"/>
                  <a:gd name="connsiteY17" fmla="*/ 0 h 2867613"/>
                  <a:gd name="connsiteX0" fmla="*/ 738455 w 1461451"/>
                  <a:gd name="connsiteY0" fmla="*/ 0 h 2867613"/>
                  <a:gd name="connsiteX1" fmla="*/ 729819 w 1461451"/>
                  <a:gd name="connsiteY1" fmla="*/ 602 h 2867613"/>
                  <a:gd name="connsiteX2" fmla="*/ 721184 w 1461451"/>
                  <a:gd name="connsiteY2" fmla="*/ 0 h 2867613"/>
                  <a:gd name="connsiteX3" fmla="*/ 716665 w 1461451"/>
                  <a:gd name="connsiteY3" fmla="*/ 1520 h 2867613"/>
                  <a:gd name="connsiteX4" fmla="*/ 697863 w 1461451"/>
                  <a:gd name="connsiteY4" fmla="*/ 2831 h 2867613"/>
                  <a:gd name="connsiteX5" fmla="*/ 633411 w 1461451"/>
                  <a:gd name="connsiteY5" fmla="*/ 52286 h 2867613"/>
                  <a:gd name="connsiteX6" fmla="*/ 14238 w 1461451"/>
                  <a:gd name="connsiteY6" fmla="*/ 1124726 h 2867613"/>
                  <a:gd name="connsiteX7" fmla="*/ 3634 w 1461451"/>
                  <a:gd name="connsiteY7" fmla="*/ 1205270 h 2867613"/>
                  <a:gd name="connsiteX8" fmla="*/ 0 w 1461451"/>
                  <a:gd name="connsiteY8" fmla="*/ 1246260 h 2867613"/>
                  <a:gd name="connsiteX9" fmla="*/ 0 w 1461451"/>
                  <a:gd name="connsiteY9" fmla="*/ 2867613 h 2867613"/>
                  <a:gd name="connsiteX10" fmla="*/ 1459638 w 1461451"/>
                  <a:gd name="connsiteY10" fmla="*/ 2867613 h 2867613"/>
                  <a:gd name="connsiteX11" fmla="*/ 1459638 w 1461451"/>
                  <a:gd name="connsiteY11" fmla="*/ 1246260 h 2867613"/>
                  <a:gd name="connsiteX12" fmla="*/ 1458385 w 1461451"/>
                  <a:gd name="connsiteY12" fmla="*/ 1205270 h 2867613"/>
                  <a:gd name="connsiteX13" fmla="*/ 1445400 w 1461451"/>
                  <a:gd name="connsiteY13" fmla="*/ 1124726 h 2867613"/>
                  <a:gd name="connsiteX14" fmla="*/ 826227 w 1461451"/>
                  <a:gd name="connsiteY14" fmla="*/ 52286 h 2867613"/>
                  <a:gd name="connsiteX15" fmla="*/ 761776 w 1461451"/>
                  <a:gd name="connsiteY15" fmla="*/ 2831 h 2867613"/>
                  <a:gd name="connsiteX16" fmla="*/ 742974 w 1461451"/>
                  <a:gd name="connsiteY16" fmla="*/ 1520 h 2867613"/>
                  <a:gd name="connsiteX17" fmla="*/ 738455 w 1461451"/>
                  <a:gd name="connsiteY17"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0 w 1459638"/>
                  <a:gd name="connsiteY8" fmla="*/ 1246260 h 2867613"/>
                  <a:gd name="connsiteX9" fmla="*/ 0 w 1459638"/>
                  <a:gd name="connsiteY9" fmla="*/ 2867613 h 2867613"/>
                  <a:gd name="connsiteX10" fmla="*/ 1459638 w 1459638"/>
                  <a:gd name="connsiteY10" fmla="*/ 2867613 h 2867613"/>
                  <a:gd name="connsiteX11" fmla="*/ 1459638 w 1459638"/>
                  <a:gd name="connsiteY11" fmla="*/ 1246260 h 2867613"/>
                  <a:gd name="connsiteX12" fmla="*/ 1458385 w 1459638"/>
                  <a:gd name="connsiteY12" fmla="*/ 1205270 h 2867613"/>
                  <a:gd name="connsiteX13" fmla="*/ 1445400 w 1459638"/>
                  <a:gd name="connsiteY13" fmla="*/ 1124726 h 2867613"/>
                  <a:gd name="connsiteX14" fmla="*/ 826227 w 1459638"/>
                  <a:gd name="connsiteY14" fmla="*/ 52286 h 2867613"/>
                  <a:gd name="connsiteX15" fmla="*/ 761776 w 1459638"/>
                  <a:gd name="connsiteY15" fmla="*/ 2831 h 2867613"/>
                  <a:gd name="connsiteX16" fmla="*/ 742974 w 1459638"/>
                  <a:gd name="connsiteY16" fmla="*/ 1520 h 2867613"/>
                  <a:gd name="connsiteX17" fmla="*/ 738455 w 1459638"/>
                  <a:gd name="connsiteY17"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0 w 1459638"/>
                  <a:gd name="connsiteY8" fmla="*/ 1246260 h 2867613"/>
                  <a:gd name="connsiteX9" fmla="*/ 0 w 1459638"/>
                  <a:gd name="connsiteY9" fmla="*/ 2867613 h 2867613"/>
                  <a:gd name="connsiteX10" fmla="*/ 1459638 w 1459638"/>
                  <a:gd name="connsiteY10" fmla="*/ 2867613 h 2867613"/>
                  <a:gd name="connsiteX11" fmla="*/ 1459638 w 1459638"/>
                  <a:gd name="connsiteY11" fmla="*/ 1246260 h 2867613"/>
                  <a:gd name="connsiteX12" fmla="*/ 1458385 w 1459638"/>
                  <a:gd name="connsiteY12" fmla="*/ 1205270 h 2867613"/>
                  <a:gd name="connsiteX13" fmla="*/ 1445400 w 1459638"/>
                  <a:gd name="connsiteY13" fmla="*/ 1124726 h 2867613"/>
                  <a:gd name="connsiteX14" fmla="*/ 826227 w 1459638"/>
                  <a:gd name="connsiteY14" fmla="*/ 52286 h 2867613"/>
                  <a:gd name="connsiteX15" fmla="*/ 761776 w 1459638"/>
                  <a:gd name="connsiteY15" fmla="*/ 2831 h 2867613"/>
                  <a:gd name="connsiteX16" fmla="*/ 742974 w 1459638"/>
                  <a:gd name="connsiteY16" fmla="*/ 1520 h 2867613"/>
                  <a:gd name="connsiteX17" fmla="*/ 738455 w 1459638"/>
                  <a:gd name="connsiteY17" fmla="*/ 0 h 2867613"/>
                  <a:gd name="connsiteX0" fmla="*/ 738455 w 1459638"/>
                  <a:gd name="connsiteY0" fmla="*/ 0 h 2867613"/>
                  <a:gd name="connsiteX1" fmla="*/ 729819 w 1459638"/>
                  <a:gd name="connsiteY1" fmla="*/ 602 h 2867613"/>
                  <a:gd name="connsiteX2" fmla="*/ 721184 w 1459638"/>
                  <a:gd name="connsiteY2" fmla="*/ 0 h 2867613"/>
                  <a:gd name="connsiteX3" fmla="*/ 716665 w 1459638"/>
                  <a:gd name="connsiteY3" fmla="*/ 1520 h 2867613"/>
                  <a:gd name="connsiteX4" fmla="*/ 697863 w 1459638"/>
                  <a:gd name="connsiteY4" fmla="*/ 2831 h 2867613"/>
                  <a:gd name="connsiteX5" fmla="*/ 633411 w 1459638"/>
                  <a:gd name="connsiteY5" fmla="*/ 52286 h 2867613"/>
                  <a:gd name="connsiteX6" fmla="*/ 14238 w 1459638"/>
                  <a:gd name="connsiteY6" fmla="*/ 1124726 h 2867613"/>
                  <a:gd name="connsiteX7" fmla="*/ 3634 w 1459638"/>
                  <a:gd name="connsiteY7" fmla="*/ 1205270 h 2867613"/>
                  <a:gd name="connsiteX8" fmla="*/ 0 w 1459638"/>
                  <a:gd name="connsiteY8" fmla="*/ 1246260 h 2867613"/>
                  <a:gd name="connsiteX9" fmla="*/ 0 w 1459638"/>
                  <a:gd name="connsiteY9" fmla="*/ 2867613 h 2867613"/>
                  <a:gd name="connsiteX10" fmla="*/ 1459638 w 1459638"/>
                  <a:gd name="connsiteY10" fmla="*/ 2867613 h 2867613"/>
                  <a:gd name="connsiteX11" fmla="*/ 1459638 w 1459638"/>
                  <a:gd name="connsiteY11" fmla="*/ 1246260 h 2867613"/>
                  <a:gd name="connsiteX12" fmla="*/ 1458385 w 1459638"/>
                  <a:gd name="connsiteY12" fmla="*/ 1205270 h 2867613"/>
                  <a:gd name="connsiteX13" fmla="*/ 1445400 w 1459638"/>
                  <a:gd name="connsiteY13" fmla="*/ 1124726 h 2867613"/>
                  <a:gd name="connsiteX14" fmla="*/ 826227 w 1459638"/>
                  <a:gd name="connsiteY14" fmla="*/ 52286 h 2867613"/>
                  <a:gd name="connsiteX15" fmla="*/ 761776 w 1459638"/>
                  <a:gd name="connsiteY15" fmla="*/ 2831 h 2867613"/>
                  <a:gd name="connsiteX16" fmla="*/ 742974 w 1459638"/>
                  <a:gd name="connsiteY16" fmla="*/ 1520 h 2867613"/>
                  <a:gd name="connsiteX17" fmla="*/ 738455 w 1459638"/>
                  <a:gd name="connsiteY17" fmla="*/ 0 h 2867613"/>
                  <a:gd name="connsiteX0" fmla="*/ 741212 w 1462395"/>
                  <a:gd name="connsiteY0" fmla="*/ 0 h 2867613"/>
                  <a:gd name="connsiteX1" fmla="*/ 732576 w 1462395"/>
                  <a:gd name="connsiteY1" fmla="*/ 602 h 2867613"/>
                  <a:gd name="connsiteX2" fmla="*/ 723941 w 1462395"/>
                  <a:gd name="connsiteY2" fmla="*/ 0 h 2867613"/>
                  <a:gd name="connsiteX3" fmla="*/ 719422 w 1462395"/>
                  <a:gd name="connsiteY3" fmla="*/ 1520 h 2867613"/>
                  <a:gd name="connsiteX4" fmla="*/ 700620 w 1462395"/>
                  <a:gd name="connsiteY4" fmla="*/ 2831 h 2867613"/>
                  <a:gd name="connsiteX5" fmla="*/ 636168 w 1462395"/>
                  <a:gd name="connsiteY5" fmla="*/ 52286 h 2867613"/>
                  <a:gd name="connsiteX6" fmla="*/ 16995 w 1462395"/>
                  <a:gd name="connsiteY6" fmla="*/ 1124726 h 2867613"/>
                  <a:gd name="connsiteX7" fmla="*/ 1628 w 1462395"/>
                  <a:gd name="connsiteY7" fmla="*/ 1205270 h 2867613"/>
                  <a:gd name="connsiteX8" fmla="*/ 2757 w 1462395"/>
                  <a:gd name="connsiteY8" fmla="*/ 1246260 h 2867613"/>
                  <a:gd name="connsiteX9" fmla="*/ 2757 w 1462395"/>
                  <a:gd name="connsiteY9" fmla="*/ 2867613 h 2867613"/>
                  <a:gd name="connsiteX10" fmla="*/ 1462395 w 1462395"/>
                  <a:gd name="connsiteY10" fmla="*/ 2867613 h 2867613"/>
                  <a:gd name="connsiteX11" fmla="*/ 1462395 w 1462395"/>
                  <a:gd name="connsiteY11" fmla="*/ 1246260 h 2867613"/>
                  <a:gd name="connsiteX12" fmla="*/ 1461142 w 1462395"/>
                  <a:gd name="connsiteY12" fmla="*/ 1205270 h 2867613"/>
                  <a:gd name="connsiteX13" fmla="*/ 1448157 w 1462395"/>
                  <a:gd name="connsiteY13" fmla="*/ 1124726 h 2867613"/>
                  <a:gd name="connsiteX14" fmla="*/ 828984 w 1462395"/>
                  <a:gd name="connsiteY14" fmla="*/ 52286 h 2867613"/>
                  <a:gd name="connsiteX15" fmla="*/ 764533 w 1462395"/>
                  <a:gd name="connsiteY15" fmla="*/ 2831 h 2867613"/>
                  <a:gd name="connsiteX16" fmla="*/ 745731 w 1462395"/>
                  <a:gd name="connsiteY16" fmla="*/ 1520 h 2867613"/>
                  <a:gd name="connsiteX17" fmla="*/ 741212 w 1462395"/>
                  <a:gd name="connsiteY17" fmla="*/ 0 h 2867613"/>
                  <a:gd name="connsiteX0" fmla="*/ 739584 w 1460767"/>
                  <a:gd name="connsiteY0" fmla="*/ 0 h 2867613"/>
                  <a:gd name="connsiteX1" fmla="*/ 730948 w 1460767"/>
                  <a:gd name="connsiteY1" fmla="*/ 602 h 2867613"/>
                  <a:gd name="connsiteX2" fmla="*/ 722313 w 1460767"/>
                  <a:gd name="connsiteY2" fmla="*/ 0 h 2867613"/>
                  <a:gd name="connsiteX3" fmla="*/ 717794 w 1460767"/>
                  <a:gd name="connsiteY3" fmla="*/ 1520 h 2867613"/>
                  <a:gd name="connsiteX4" fmla="*/ 698992 w 1460767"/>
                  <a:gd name="connsiteY4" fmla="*/ 2831 h 2867613"/>
                  <a:gd name="connsiteX5" fmla="*/ 634540 w 1460767"/>
                  <a:gd name="connsiteY5" fmla="*/ 52286 h 2867613"/>
                  <a:gd name="connsiteX6" fmla="*/ 15367 w 1460767"/>
                  <a:gd name="connsiteY6" fmla="*/ 1124726 h 2867613"/>
                  <a:gd name="connsiteX7" fmla="*/ 0 w 1460767"/>
                  <a:gd name="connsiteY7" fmla="*/ 1205270 h 2867613"/>
                  <a:gd name="connsiteX8" fmla="*/ 1129 w 1460767"/>
                  <a:gd name="connsiteY8" fmla="*/ 1246260 h 2867613"/>
                  <a:gd name="connsiteX9" fmla="*/ 1129 w 1460767"/>
                  <a:gd name="connsiteY9" fmla="*/ 2867613 h 2867613"/>
                  <a:gd name="connsiteX10" fmla="*/ 1460767 w 1460767"/>
                  <a:gd name="connsiteY10" fmla="*/ 2867613 h 2867613"/>
                  <a:gd name="connsiteX11" fmla="*/ 1460767 w 1460767"/>
                  <a:gd name="connsiteY11" fmla="*/ 1246260 h 2867613"/>
                  <a:gd name="connsiteX12" fmla="*/ 1459514 w 1460767"/>
                  <a:gd name="connsiteY12" fmla="*/ 1205270 h 2867613"/>
                  <a:gd name="connsiteX13" fmla="*/ 1446529 w 1460767"/>
                  <a:gd name="connsiteY13" fmla="*/ 1124726 h 2867613"/>
                  <a:gd name="connsiteX14" fmla="*/ 827356 w 1460767"/>
                  <a:gd name="connsiteY14" fmla="*/ 52286 h 2867613"/>
                  <a:gd name="connsiteX15" fmla="*/ 762905 w 1460767"/>
                  <a:gd name="connsiteY15" fmla="*/ 2831 h 2867613"/>
                  <a:gd name="connsiteX16" fmla="*/ 744103 w 1460767"/>
                  <a:gd name="connsiteY16" fmla="*/ 1520 h 2867613"/>
                  <a:gd name="connsiteX17" fmla="*/ 739584 w 1460767"/>
                  <a:gd name="connsiteY17" fmla="*/ 0 h 2867613"/>
                  <a:gd name="connsiteX0" fmla="*/ 740307 w 1461490"/>
                  <a:gd name="connsiteY0" fmla="*/ 0 h 2867613"/>
                  <a:gd name="connsiteX1" fmla="*/ 731671 w 1461490"/>
                  <a:gd name="connsiteY1" fmla="*/ 602 h 2867613"/>
                  <a:gd name="connsiteX2" fmla="*/ 723036 w 1461490"/>
                  <a:gd name="connsiteY2" fmla="*/ 0 h 2867613"/>
                  <a:gd name="connsiteX3" fmla="*/ 718517 w 1461490"/>
                  <a:gd name="connsiteY3" fmla="*/ 1520 h 2867613"/>
                  <a:gd name="connsiteX4" fmla="*/ 699715 w 1461490"/>
                  <a:gd name="connsiteY4" fmla="*/ 2831 h 2867613"/>
                  <a:gd name="connsiteX5" fmla="*/ 635263 w 1461490"/>
                  <a:gd name="connsiteY5" fmla="*/ 52286 h 2867613"/>
                  <a:gd name="connsiteX6" fmla="*/ 16090 w 1461490"/>
                  <a:gd name="connsiteY6" fmla="*/ 1124726 h 2867613"/>
                  <a:gd name="connsiteX7" fmla="*/ 723 w 1461490"/>
                  <a:gd name="connsiteY7" fmla="*/ 1205270 h 2867613"/>
                  <a:gd name="connsiteX8" fmla="*/ 1852 w 1461490"/>
                  <a:gd name="connsiteY8" fmla="*/ 1246260 h 2867613"/>
                  <a:gd name="connsiteX9" fmla="*/ 1852 w 1461490"/>
                  <a:gd name="connsiteY9" fmla="*/ 2867613 h 2867613"/>
                  <a:gd name="connsiteX10" fmla="*/ 1461490 w 1461490"/>
                  <a:gd name="connsiteY10" fmla="*/ 2867613 h 2867613"/>
                  <a:gd name="connsiteX11" fmla="*/ 1461490 w 1461490"/>
                  <a:gd name="connsiteY11" fmla="*/ 1246260 h 2867613"/>
                  <a:gd name="connsiteX12" fmla="*/ 1460237 w 1461490"/>
                  <a:gd name="connsiteY12" fmla="*/ 1205270 h 2867613"/>
                  <a:gd name="connsiteX13" fmla="*/ 1447252 w 1461490"/>
                  <a:gd name="connsiteY13" fmla="*/ 1124726 h 2867613"/>
                  <a:gd name="connsiteX14" fmla="*/ 828079 w 1461490"/>
                  <a:gd name="connsiteY14" fmla="*/ 52286 h 2867613"/>
                  <a:gd name="connsiteX15" fmla="*/ 763628 w 1461490"/>
                  <a:gd name="connsiteY15" fmla="*/ 2831 h 2867613"/>
                  <a:gd name="connsiteX16" fmla="*/ 744826 w 1461490"/>
                  <a:gd name="connsiteY16" fmla="*/ 1520 h 2867613"/>
                  <a:gd name="connsiteX17" fmla="*/ 740307 w 1461490"/>
                  <a:gd name="connsiteY17" fmla="*/ 0 h 286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1490" h="2867613">
                    <a:moveTo>
                      <a:pt x="740307" y="0"/>
                    </a:moveTo>
                    <a:lnTo>
                      <a:pt x="731671" y="602"/>
                    </a:lnTo>
                    <a:lnTo>
                      <a:pt x="723036" y="0"/>
                    </a:lnTo>
                    <a:lnTo>
                      <a:pt x="718517" y="1520"/>
                    </a:lnTo>
                    <a:lnTo>
                      <a:pt x="699715" y="2831"/>
                    </a:lnTo>
                    <a:cubicBezTo>
                      <a:pt x="673476" y="9862"/>
                      <a:pt x="649919" y="26902"/>
                      <a:pt x="635263" y="52286"/>
                    </a:cubicBezTo>
                    <a:lnTo>
                      <a:pt x="16090" y="1124726"/>
                    </a:lnTo>
                    <a:cubicBezTo>
                      <a:pt x="1435" y="1150109"/>
                      <a:pt x="837" y="1174269"/>
                      <a:pt x="723" y="1205270"/>
                    </a:cubicBezTo>
                    <a:cubicBezTo>
                      <a:pt x="-1282" y="1221314"/>
                      <a:pt x="1476" y="1232597"/>
                      <a:pt x="1852" y="1246260"/>
                    </a:cubicBezTo>
                    <a:lnTo>
                      <a:pt x="1852" y="2867613"/>
                    </a:lnTo>
                    <a:lnTo>
                      <a:pt x="1461490" y="2867613"/>
                    </a:lnTo>
                    <a:lnTo>
                      <a:pt x="1461490" y="1246260"/>
                    </a:lnTo>
                    <a:cubicBezTo>
                      <a:pt x="1461072" y="1232597"/>
                      <a:pt x="1460655" y="1228458"/>
                      <a:pt x="1460237" y="1205270"/>
                    </a:cubicBezTo>
                    <a:cubicBezTo>
                      <a:pt x="1460123" y="1181412"/>
                      <a:pt x="1461907" y="1150109"/>
                      <a:pt x="1447252" y="1124726"/>
                    </a:cubicBezTo>
                    <a:lnTo>
                      <a:pt x="828079" y="52286"/>
                    </a:lnTo>
                    <a:cubicBezTo>
                      <a:pt x="813424" y="26902"/>
                      <a:pt x="789867" y="9862"/>
                      <a:pt x="763628" y="2831"/>
                    </a:cubicBezTo>
                    <a:lnTo>
                      <a:pt x="744826" y="1520"/>
                    </a:lnTo>
                    <a:lnTo>
                      <a:pt x="740307" y="0"/>
                    </a:lnTo>
                    <a:close/>
                  </a:path>
                </a:pathLst>
              </a:custGeom>
              <a:gradFill flip="none" rotWithShape="1">
                <a:gsLst>
                  <a:gs pos="0">
                    <a:schemeClr val="bg1"/>
                  </a:gs>
                  <a:gs pos="100000">
                    <a:schemeClr val="bg1">
                      <a:lumMod val="85000"/>
                    </a:schemeClr>
                  </a:gs>
                </a:gsLst>
                <a:lin ang="2700000" scaled="1"/>
                <a:tileRect/>
              </a:gradFill>
              <a:ln w="19050">
                <a:gradFill flip="none" rotWithShape="1">
                  <a:gsLst>
                    <a:gs pos="0">
                      <a:schemeClr val="bg1">
                        <a:lumMod val="85000"/>
                      </a:schemeClr>
                    </a:gs>
                    <a:gs pos="100000">
                      <a:schemeClr val="bg1"/>
                    </a:gs>
                  </a:gsLst>
                  <a:lin ang="2700000" scaled="1"/>
                  <a:tileRect/>
                </a:gradFill>
              </a:ln>
              <a:effectLst>
                <a:outerShdw blurRad="1524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dirty="0"/>
              </a:p>
            </p:txBody>
          </p:sp>
          <p:pic>
            <p:nvPicPr>
              <p:cNvPr id="38" name="图片 37"/>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a:off x="8018039" y="1072437"/>
                <a:ext cx="1870920" cy="155494"/>
              </a:xfrm>
              <a:prstGeom prst="rect">
                <a:avLst/>
              </a:prstGeom>
            </p:spPr>
          </p:pic>
        </p:grpSp>
        <p:grpSp>
          <p:nvGrpSpPr>
            <p:cNvPr id="34" name="组合 33"/>
            <p:cNvGrpSpPr/>
            <p:nvPr/>
          </p:nvGrpSpPr>
          <p:grpSpPr>
            <a:xfrm>
              <a:off x="8386668" y="1297727"/>
              <a:ext cx="663726" cy="582478"/>
              <a:chOff x="4841421" y="2703657"/>
              <a:chExt cx="663726" cy="582478"/>
            </a:xfrm>
          </p:grpSpPr>
          <p:sp>
            <p:nvSpPr>
              <p:cNvPr id="35" name="文本框 54"/>
              <p:cNvSpPr txBox="1"/>
              <p:nvPr/>
            </p:nvSpPr>
            <p:spPr>
              <a:xfrm>
                <a:off x="4841573" y="2703657"/>
                <a:ext cx="663574" cy="492442"/>
              </a:xfrm>
              <a:prstGeom prst="rect">
                <a:avLst/>
              </a:prstGeom>
              <a:noFill/>
            </p:spPr>
            <p:txBody>
              <a:bodyPr wrap="square" rtlCol="0">
                <a:spAutoFit/>
              </a:bodyPr>
              <a:lstStyle/>
              <a:p>
                <a:pPr algn="ctr"/>
                <a:r>
                  <a:rPr lang="en-US" altLang="zh-CN" sz="1800" dirty="0">
                    <a:solidFill>
                      <a:srgbClr val="663A77"/>
                    </a:solidFill>
                    <a:latin typeface="Impact" panose="020B0806030902050204" pitchFamily="34" charset="0"/>
                  </a:rPr>
                  <a:t>03</a:t>
                </a:r>
                <a:endParaRPr lang="zh-CN" altLang="en-US" sz="1800" dirty="0">
                  <a:solidFill>
                    <a:srgbClr val="663A77"/>
                  </a:solidFill>
                  <a:latin typeface="Impact" panose="020B0806030902050204" pitchFamily="34" charset="0"/>
                </a:endParaRPr>
              </a:p>
            </p:txBody>
          </p:sp>
          <p:sp>
            <p:nvSpPr>
              <p:cNvPr id="36" name="文本框 55"/>
              <p:cNvSpPr txBox="1"/>
              <p:nvPr/>
            </p:nvSpPr>
            <p:spPr>
              <a:xfrm>
                <a:off x="4841421" y="2993747"/>
                <a:ext cx="628650" cy="292388"/>
              </a:xfrm>
              <a:prstGeom prst="rect">
                <a:avLst/>
              </a:prstGeom>
              <a:noFill/>
            </p:spPr>
            <p:txBody>
              <a:bodyPr wrap="square" rtlCol="0">
                <a:spAutoFit/>
              </a:bodyPr>
              <a:lstStyle/>
              <a:p>
                <a:pPr algn="ctr"/>
                <a:r>
                  <a:rPr lang="en-US" altLang="zh-CN" sz="825" dirty="0">
                    <a:solidFill>
                      <a:srgbClr val="663A77"/>
                    </a:solidFill>
                    <a:latin typeface="LiHei Pro" panose="020B0500000000000000" pitchFamily="34" charset="-122"/>
                    <a:ea typeface="LiHei Pro" panose="020B0500000000000000" pitchFamily="34" charset="-122"/>
                  </a:rPr>
                  <a:t>STEP</a:t>
                </a:r>
                <a:endParaRPr lang="zh-CN" altLang="en-US" sz="825" dirty="0">
                  <a:solidFill>
                    <a:srgbClr val="663A77"/>
                  </a:solidFill>
                  <a:latin typeface="LiHei Pro" panose="020B0500000000000000" pitchFamily="34" charset="-122"/>
                  <a:ea typeface="LiHei Pro" panose="020B0500000000000000" pitchFamily="34" charset="-122"/>
                </a:endParaRPr>
              </a:p>
            </p:txBody>
          </p:sp>
        </p:grpSp>
      </p:grpSp>
      <p:grpSp>
        <p:nvGrpSpPr>
          <p:cNvPr id="39" name="Group 41"/>
          <p:cNvGrpSpPr>
            <a:grpSpLocks noChangeAspect="1"/>
          </p:cNvGrpSpPr>
          <p:nvPr/>
        </p:nvGrpSpPr>
        <p:grpSpPr bwMode="auto">
          <a:xfrm>
            <a:off x="3489553" y="3358997"/>
            <a:ext cx="356212" cy="436053"/>
            <a:chOff x="3783" y="2089"/>
            <a:chExt cx="116" cy="142"/>
          </a:xfrm>
          <a:solidFill>
            <a:schemeClr val="bg1"/>
          </a:solidFill>
          <a:effectLst>
            <a:reflection blurRad="6350" stA="50000" endA="300" endPos="55000" dir="5400000" sy="-100000" algn="bl" rotWithShape="0"/>
          </a:effectLst>
          <a:scene3d>
            <a:camera prst="perspectiveAbove">
              <a:rot lat="1200000" lon="0" rev="0"/>
            </a:camera>
            <a:lightRig rig="threePt" dir="t">
              <a:rot lat="0" lon="0" rev="5400000"/>
            </a:lightRig>
          </a:scene3d>
        </p:grpSpPr>
        <p:sp>
          <p:nvSpPr>
            <p:cNvPr id="40" name="Freeform 42"/>
            <p:cNvSpPr>
              <a:spLocks/>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43"/>
            <p:cNvSpPr>
              <a:spLocks/>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4"/>
            <p:cNvSpPr>
              <a:spLocks/>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45"/>
            <p:cNvSpPr>
              <a:spLocks/>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46"/>
            <p:cNvSpPr>
              <a:spLocks/>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47"/>
            <p:cNvSpPr>
              <a:spLocks/>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48"/>
            <p:cNvSpPr>
              <a:spLocks/>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49"/>
            <p:cNvSpPr>
              <a:spLocks/>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Group 52"/>
          <p:cNvGrpSpPr>
            <a:grpSpLocks noChangeAspect="1"/>
          </p:cNvGrpSpPr>
          <p:nvPr/>
        </p:nvGrpSpPr>
        <p:grpSpPr bwMode="auto">
          <a:xfrm>
            <a:off x="6478498" y="2256764"/>
            <a:ext cx="255131" cy="252930"/>
            <a:chOff x="3783" y="2102"/>
            <a:chExt cx="116" cy="115"/>
          </a:xfrm>
          <a:solidFill>
            <a:schemeClr val="bg1"/>
          </a:solidFill>
          <a:effectLst>
            <a:reflection blurRad="6350" stA="50000" endA="300" endPos="55000" dir="5400000" sy="-100000" algn="bl" rotWithShape="0"/>
          </a:effectLst>
          <a:scene3d>
            <a:camera prst="perspectiveFront">
              <a:rot lat="1200000" lon="0" rev="0"/>
            </a:camera>
            <a:lightRig rig="threePt" dir="t">
              <a:rot lat="0" lon="0" rev="5400000"/>
            </a:lightRig>
          </a:scene3d>
        </p:grpSpPr>
        <p:sp>
          <p:nvSpPr>
            <p:cNvPr id="55"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55"/>
            <p:cNvSpPr>
              <a:spLocks/>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56"/>
            <p:cNvSpPr>
              <a:spLocks/>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57"/>
            <p:cNvSpPr>
              <a:spLocks/>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58"/>
            <p:cNvSpPr>
              <a:spLocks/>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59"/>
            <p:cNvSpPr>
              <a:spLocks/>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Group 62"/>
          <p:cNvGrpSpPr>
            <a:grpSpLocks noChangeAspect="1"/>
          </p:cNvGrpSpPr>
          <p:nvPr/>
        </p:nvGrpSpPr>
        <p:grpSpPr bwMode="auto">
          <a:xfrm>
            <a:off x="4927255" y="2829907"/>
            <a:ext cx="362114" cy="289130"/>
            <a:chOff x="3775" y="2110"/>
            <a:chExt cx="129" cy="103"/>
          </a:xfrm>
          <a:solidFill>
            <a:schemeClr val="bg1"/>
          </a:solidFill>
          <a:effectLst>
            <a:reflection blurRad="6350" stA="50000" endA="300" endPos="55000" dir="5400000" sy="-100000" algn="bl" rotWithShape="0"/>
          </a:effectLst>
          <a:scene3d>
            <a:camera prst="perspectiveAbove">
              <a:rot lat="1200000" lon="0" rev="0"/>
            </a:camera>
            <a:lightRig rig="threePt" dir="t">
              <a:rot lat="0" lon="0" rev="5400000"/>
            </a:lightRig>
          </a:scene3d>
        </p:grpSpPr>
        <p:sp>
          <p:nvSpPr>
            <p:cNvPr id="63" name="Freeform 63"/>
            <p:cNvSpPr>
              <a:spLocks/>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64"/>
            <p:cNvSpPr>
              <a:spLocks/>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sp3d extrusionH="57150"/>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TextBox 130"/>
          <p:cNvSpPr txBox="1"/>
          <p:nvPr/>
        </p:nvSpPr>
        <p:spPr>
          <a:xfrm>
            <a:off x="653677" y="1188752"/>
            <a:ext cx="3253614" cy="369332"/>
          </a:xfrm>
          <a:prstGeom prst="rect">
            <a:avLst/>
          </a:prstGeom>
          <a:noFill/>
        </p:spPr>
        <p:txBody>
          <a:bodyPr wrap="square" rtlCol="0">
            <a:spAutoFit/>
          </a:bodyPr>
          <a:lstStyle/>
          <a:p>
            <a:pPr>
              <a:lnSpc>
                <a:spcPct val="120000"/>
              </a:lnSpc>
              <a:defRPr/>
            </a:pPr>
            <a:r>
              <a:rPr lang="zh-CN" altLang="en-US" sz="1500" kern="0" dirty="0">
                <a:solidFill>
                  <a:srgbClr val="01ACBE"/>
                </a:solidFill>
                <a:latin typeface="Arial" pitchFamily="34" charset="0"/>
                <a:ea typeface="微软雅黑" pitchFamily="34" charset="-122"/>
              </a:rPr>
              <a:t>让我们共同努力迈向新辉煌！</a:t>
            </a:r>
            <a:endParaRPr lang="en-US" altLang="zh-CN" sz="1500" kern="0" dirty="0">
              <a:solidFill>
                <a:srgbClr val="01ACBE"/>
              </a:solidFill>
              <a:latin typeface="Arial" pitchFamily="34" charset="0"/>
              <a:ea typeface="微软雅黑" pitchFamily="34" charset="-122"/>
            </a:endParaRPr>
          </a:p>
        </p:txBody>
      </p:sp>
      <p:sp>
        <p:nvSpPr>
          <p:cNvPr id="67" name="TextBox 131"/>
          <p:cNvSpPr txBox="1"/>
          <p:nvPr/>
        </p:nvSpPr>
        <p:spPr>
          <a:xfrm>
            <a:off x="674881" y="1600599"/>
            <a:ext cx="1929828" cy="1044517"/>
          </a:xfrm>
          <a:prstGeom prst="rect">
            <a:avLst/>
          </a:prstGeom>
          <a:noFill/>
        </p:spPr>
        <p:txBody>
          <a:bodyPr wrap="square" rtlCol="0">
            <a:spAutoFit/>
          </a:bodyPr>
          <a:lstStyle/>
          <a:p>
            <a:pPr>
              <a:lnSpc>
                <a:spcPct val="150000"/>
              </a:lnSpc>
              <a:defRPr/>
            </a:pPr>
            <a:r>
              <a:rPr lang="zh-CN" altLang="en-US" sz="825" kern="0" dirty="0">
                <a:solidFill>
                  <a:schemeClr val="tx1">
                    <a:lumMod val="50000"/>
                    <a:lumOff val="50000"/>
                  </a:schemeClr>
                </a:solidFill>
                <a:latin typeface="Arial" pitchFamily="34" charset="0"/>
                <a:ea typeface="微软雅黑" pitchFamily="34" charset="-122"/>
              </a:rPr>
              <a:t>点击此处添加段落文本点击此处添加段落文本点击此处添加段落文本</a:t>
            </a:r>
            <a:endParaRPr lang="en-US" altLang="zh-CN" sz="825" kern="0" dirty="0">
              <a:solidFill>
                <a:schemeClr val="tx1">
                  <a:lumMod val="50000"/>
                  <a:lumOff val="50000"/>
                </a:schemeClr>
              </a:solidFill>
              <a:latin typeface="Arial" pitchFamily="34" charset="0"/>
              <a:ea typeface="微软雅黑" pitchFamily="34" charset="-122"/>
            </a:endParaRPr>
          </a:p>
          <a:p>
            <a:pPr>
              <a:lnSpc>
                <a:spcPct val="150000"/>
              </a:lnSpc>
              <a:defRPr/>
            </a:pPr>
            <a:endParaRPr lang="en-US" altLang="zh-CN" sz="825" kern="0" dirty="0">
              <a:solidFill>
                <a:schemeClr val="tx1">
                  <a:lumMod val="50000"/>
                  <a:lumOff val="50000"/>
                </a:schemeClr>
              </a:solidFill>
              <a:latin typeface="Arial" pitchFamily="34" charset="0"/>
              <a:ea typeface="微软雅黑" pitchFamily="34" charset="-122"/>
            </a:endParaRPr>
          </a:p>
          <a:p>
            <a:pPr>
              <a:lnSpc>
                <a:spcPct val="150000"/>
              </a:lnSpc>
              <a:defRPr/>
            </a:pPr>
            <a:r>
              <a:rPr lang="zh-CN" altLang="en-US" sz="825" kern="0" dirty="0">
                <a:solidFill>
                  <a:schemeClr val="tx1">
                    <a:lumMod val="50000"/>
                    <a:lumOff val="50000"/>
                  </a:schemeClr>
                </a:solidFill>
                <a:latin typeface="Arial" pitchFamily="34" charset="0"/>
                <a:ea typeface="微软雅黑" pitchFamily="34" charset="-122"/>
              </a:rPr>
              <a:t>点击此处添加段落文本点击此处添加段落文本点击此处添加段落文本</a:t>
            </a:r>
            <a:endParaRPr lang="en-US" altLang="zh-CN" sz="825" kern="0" dirty="0">
              <a:solidFill>
                <a:schemeClr val="tx1">
                  <a:lumMod val="50000"/>
                  <a:lumOff val="50000"/>
                </a:schemeClr>
              </a:solidFill>
              <a:latin typeface="Arial" pitchFamily="34" charset="0"/>
              <a:ea typeface="微软雅黑" pitchFamily="34" charset="-122"/>
            </a:endParaRPr>
          </a:p>
        </p:txBody>
      </p:sp>
    </p:spTree>
    <p:extLst>
      <p:ext uri="{BB962C8B-B14F-4D97-AF65-F5344CB8AC3E}">
        <p14:creationId xmlns:p14="http://schemas.microsoft.com/office/powerpoint/2010/main" val="117230423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66"/>
                                        </p:tgtEl>
                                        <p:attrNameLst>
                                          <p:attrName>style.visibility</p:attrName>
                                        </p:attrNameLst>
                                      </p:cBhvr>
                                      <p:to>
                                        <p:strVal val="visible"/>
                                      </p:to>
                                    </p:set>
                                    <p:anim by="(-#ppt_w*2)" calcmode="lin" valueType="num">
                                      <p:cBhvr rctx="PPT">
                                        <p:cTn id="24" dur="500" autoRev="1" fill="hold">
                                          <p:stCondLst>
                                            <p:cond delay="0"/>
                                          </p:stCondLst>
                                        </p:cTn>
                                        <p:tgtEl>
                                          <p:spTgt spid="66"/>
                                        </p:tgtEl>
                                        <p:attrNameLst>
                                          <p:attrName>ppt_w</p:attrName>
                                        </p:attrNameLst>
                                      </p:cBhvr>
                                    </p:anim>
                                    <p:anim by="(#ppt_w*0.50)" calcmode="lin" valueType="num">
                                      <p:cBhvr>
                                        <p:cTn id="25" dur="500" decel="50000" autoRev="1" fill="hold">
                                          <p:stCondLst>
                                            <p:cond delay="0"/>
                                          </p:stCondLst>
                                        </p:cTn>
                                        <p:tgtEl>
                                          <p:spTgt spid="66"/>
                                        </p:tgtEl>
                                        <p:attrNameLst>
                                          <p:attrName>ppt_x</p:attrName>
                                        </p:attrNameLst>
                                      </p:cBhvr>
                                    </p:anim>
                                    <p:anim from="(-#ppt_h/2)" to="(#ppt_y)" calcmode="lin" valueType="num">
                                      <p:cBhvr>
                                        <p:cTn id="26" dur="1000" fill="hold">
                                          <p:stCondLst>
                                            <p:cond delay="0"/>
                                          </p:stCondLst>
                                        </p:cTn>
                                        <p:tgtEl>
                                          <p:spTgt spid="66"/>
                                        </p:tgtEl>
                                        <p:attrNameLst>
                                          <p:attrName>ppt_y</p:attrName>
                                        </p:attrNameLst>
                                      </p:cBhvr>
                                    </p:anim>
                                    <p:animRot by="21600000">
                                      <p:cBhvr>
                                        <p:cTn id="27" dur="1000" fill="hold">
                                          <p:stCondLst>
                                            <p:cond delay="0"/>
                                          </p:stCondLst>
                                        </p:cTn>
                                        <p:tgtEl>
                                          <p:spTgt spid="66"/>
                                        </p:tgtEl>
                                        <p:attrNameLst>
                                          <p:attrName>r</p:attrName>
                                        </p:attrNameLst>
                                      </p:cBhvr>
                                    </p:animRot>
                                  </p:childTnLst>
                                </p:cTn>
                              </p:par>
                            </p:childTnLst>
                          </p:cTn>
                        </p:par>
                        <p:par>
                          <p:cTn id="28" fill="hold">
                            <p:stCondLst>
                              <p:cond delay="3800"/>
                            </p:stCondLst>
                            <p:childTnLst>
                              <p:par>
                                <p:cTn id="29" presetID="22" presetClass="entr" presetSubtype="1"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up)">
                                      <p:cBhvr>
                                        <p:cTn id="31" dur="500"/>
                                        <p:tgtEl>
                                          <p:spTgt spid="67"/>
                                        </p:tgtEl>
                                      </p:cBhvr>
                                    </p:animEffect>
                                  </p:childTnLst>
                                </p:cTn>
                              </p:par>
                            </p:childTnLst>
                          </p:cTn>
                        </p:par>
                        <p:par>
                          <p:cTn id="32" fill="hold">
                            <p:stCondLst>
                              <p:cond delay="43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par>
                          <p:cTn id="36" fill="hold">
                            <p:stCondLst>
                              <p:cond delay="5300"/>
                            </p:stCondLst>
                            <p:childTnLst>
                              <p:par>
                                <p:cTn id="37" presetID="42"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childTnLst>
                          </p:cTn>
                        </p:par>
                        <p:par>
                          <p:cTn id="42" fill="hold">
                            <p:stCondLst>
                              <p:cond delay="5800"/>
                            </p:stCondLst>
                            <p:childTnLst>
                              <p:par>
                                <p:cTn id="43" presetID="47" presetClass="entr" presetSubtype="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strVal val="#ppt_x"/>
                                          </p:val>
                                        </p:tav>
                                        <p:tav tm="100000">
                                          <p:val>
                                            <p:strVal val="#ppt_x"/>
                                          </p:val>
                                        </p:tav>
                                      </p:tavLst>
                                    </p:anim>
                                    <p:anim calcmode="lin" valueType="num">
                                      <p:cBhvr>
                                        <p:cTn id="47" dur="500" fill="hold"/>
                                        <p:tgtEl>
                                          <p:spTgt spid="39"/>
                                        </p:tgtEl>
                                        <p:attrNameLst>
                                          <p:attrName>ppt_y</p:attrName>
                                        </p:attrNameLst>
                                      </p:cBhvr>
                                      <p:tavLst>
                                        <p:tav tm="0">
                                          <p:val>
                                            <p:strVal val="#ppt_y-.1"/>
                                          </p:val>
                                        </p:tav>
                                        <p:tav tm="100000">
                                          <p:val>
                                            <p:strVal val="#ppt_y"/>
                                          </p:val>
                                        </p:tav>
                                      </p:tavLst>
                                    </p:anim>
                                  </p:childTnLst>
                                </p:cTn>
                              </p:par>
                            </p:childTnLst>
                          </p:cTn>
                        </p:par>
                        <p:par>
                          <p:cTn id="48" fill="hold">
                            <p:stCondLst>
                              <p:cond delay="6300"/>
                            </p:stCondLst>
                            <p:childTnLst>
                              <p:par>
                                <p:cTn id="49" presetID="47" presetClass="entr" presetSubtype="0"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anim calcmode="lin" valueType="num">
                                      <p:cBhvr>
                                        <p:cTn id="52" dur="500" fill="hold"/>
                                        <p:tgtEl>
                                          <p:spTgt spid="62"/>
                                        </p:tgtEl>
                                        <p:attrNameLst>
                                          <p:attrName>ppt_x</p:attrName>
                                        </p:attrNameLst>
                                      </p:cBhvr>
                                      <p:tavLst>
                                        <p:tav tm="0">
                                          <p:val>
                                            <p:strVal val="#ppt_x"/>
                                          </p:val>
                                        </p:tav>
                                        <p:tav tm="100000">
                                          <p:val>
                                            <p:strVal val="#ppt_x"/>
                                          </p:val>
                                        </p:tav>
                                      </p:tavLst>
                                    </p:anim>
                                    <p:anim calcmode="lin" valueType="num">
                                      <p:cBhvr>
                                        <p:cTn id="53" dur="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6800"/>
                            </p:stCondLst>
                            <p:childTnLst>
                              <p:par>
                                <p:cTn id="55" presetID="47" presetClass="entr" presetSubtype="0"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anim calcmode="lin" valueType="num">
                                      <p:cBhvr>
                                        <p:cTn id="58" dur="500" fill="hold"/>
                                        <p:tgtEl>
                                          <p:spTgt spid="54"/>
                                        </p:tgtEl>
                                        <p:attrNameLst>
                                          <p:attrName>ppt_x</p:attrName>
                                        </p:attrNameLst>
                                      </p:cBhvr>
                                      <p:tavLst>
                                        <p:tav tm="0">
                                          <p:val>
                                            <p:strVal val="#ppt_x"/>
                                          </p:val>
                                        </p:tav>
                                        <p:tav tm="100000">
                                          <p:val>
                                            <p:strVal val="#ppt_x"/>
                                          </p:val>
                                        </p:tav>
                                      </p:tavLst>
                                    </p:anim>
                                    <p:anim calcmode="lin" valueType="num">
                                      <p:cBhvr>
                                        <p:cTn id="59" dur="500" fill="hold"/>
                                        <p:tgtEl>
                                          <p:spTgt spid="54"/>
                                        </p:tgtEl>
                                        <p:attrNameLst>
                                          <p:attrName>ppt_y</p:attrName>
                                        </p:attrNameLst>
                                      </p:cBhvr>
                                      <p:tavLst>
                                        <p:tav tm="0">
                                          <p:val>
                                            <p:strVal val="#ppt_y-.1"/>
                                          </p:val>
                                        </p:tav>
                                        <p:tav tm="100000">
                                          <p:val>
                                            <p:strVal val="#ppt_y"/>
                                          </p:val>
                                        </p:tav>
                                      </p:tavLst>
                                    </p:anim>
                                  </p:childTnLst>
                                </p:cTn>
                              </p:par>
                            </p:childTnLst>
                          </p:cTn>
                        </p:par>
                        <p:par>
                          <p:cTn id="60" fill="hold">
                            <p:stCondLst>
                              <p:cond delay="7300"/>
                            </p:stCondLst>
                            <p:childTnLst>
                              <p:par>
                                <p:cTn id="61" presetID="42"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ppt_x</p:attrName>
                                        </p:attrNameLst>
                                      </p:cBhvr>
                                      <p:tavLst>
                                        <p:tav tm="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anim calcmode="lin" valueType="num">
                                      <p:cBhvr>
                                        <p:cTn id="69" dur="500" fill="hold"/>
                                        <p:tgtEl>
                                          <p:spTgt spid="25"/>
                                        </p:tgtEl>
                                        <p:attrNameLst>
                                          <p:attrName>ppt_x</p:attrName>
                                        </p:attrNameLst>
                                      </p:cBhvr>
                                      <p:tavLst>
                                        <p:tav tm="0">
                                          <p:val>
                                            <p:strVal val="#ppt_x"/>
                                          </p:val>
                                        </p:tav>
                                        <p:tav tm="100000">
                                          <p:val>
                                            <p:strVal val="#ppt_x"/>
                                          </p:val>
                                        </p:tav>
                                      </p:tavLst>
                                    </p:anim>
                                    <p:anim calcmode="lin" valueType="num">
                                      <p:cBhvr>
                                        <p:cTn id="70" dur="5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strVal val="#ppt_x"/>
                                          </p:val>
                                        </p:tav>
                                        <p:tav tm="100000">
                                          <p:val>
                                            <p:strVal val="#ppt_x"/>
                                          </p:val>
                                        </p:tav>
                                      </p:tavLst>
                                    </p:anim>
                                    <p:anim calcmode="lin" valueType="num">
                                      <p:cBhvr>
                                        <p:cTn id="75" dur="50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7800"/>
                            </p:stCondLst>
                            <p:childTnLst>
                              <p:par>
                                <p:cTn id="77" presetID="14" presetClass="entr" presetSubtype="1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randombar(horizontal)">
                                      <p:cBhvr>
                                        <p:cTn id="79" dur="500"/>
                                        <p:tgtEl>
                                          <p:spTgt spid="15"/>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randombar(horizontal)">
                                      <p:cBhvr>
                                        <p:cTn id="82" dur="500"/>
                                        <p:tgtEl>
                                          <p:spTgt spid="16"/>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randombar(horizontal)">
                                      <p:cBhvr>
                                        <p:cTn id="8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15" grpId="0"/>
      <p:bldP spid="16" grpId="0"/>
      <p:bldP spid="17"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67908" y="-879297"/>
            <a:ext cx="1756222" cy="1756222"/>
            <a:chOff x="2894659" y="1465288"/>
            <a:chExt cx="1727827" cy="1727827"/>
          </a:xfrm>
        </p:grpSpPr>
        <p:grpSp>
          <p:nvGrpSpPr>
            <p:cNvPr id="3" name="组合 2"/>
            <p:cNvGrpSpPr/>
            <p:nvPr/>
          </p:nvGrpSpPr>
          <p:grpSpPr>
            <a:xfrm rot="1771504">
              <a:off x="2914532" y="1485269"/>
              <a:ext cx="1688083" cy="1687866"/>
              <a:chOff x="1827622" y="1343919"/>
              <a:chExt cx="2304000" cy="2304000"/>
            </a:xfrm>
          </p:grpSpPr>
          <p:sp>
            <p:nvSpPr>
              <p:cNvPr id="5" name="椭圆 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6" name="椭圆 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4" name="流程图: 联系 3"/>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rot="1771504">
            <a:off x="3575961" y="378942"/>
            <a:ext cx="272244" cy="272209"/>
            <a:chOff x="1827622" y="1343919"/>
            <a:chExt cx="2304000" cy="2304000"/>
          </a:xfrm>
        </p:grpSpPr>
        <p:sp>
          <p:nvSpPr>
            <p:cNvPr id="8" name="椭圆 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9" name="椭圆 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0" name="组合 9"/>
          <p:cNvGrpSpPr/>
          <p:nvPr/>
        </p:nvGrpSpPr>
        <p:grpSpPr>
          <a:xfrm rot="1771504">
            <a:off x="5177750" y="37314"/>
            <a:ext cx="272244" cy="272209"/>
            <a:chOff x="1827622" y="1343919"/>
            <a:chExt cx="2304000" cy="2304000"/>
          </a:xfrm>
        </p:grpSpPr>
        <p:sp>
          <p:nvSpPr>
            <p:cNvPr id="11" name="椭圆 1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2" name="椭圆 1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3" name="组合 12"/>
          <p:cNvGrpSpPr/>
          <p:nvPr/>
        </p:nvGrpSpPr>
        <p:grpSpPr>
          <a:xfrm rot="1771504">
            <a:off x="4219534" y="449833"/>
            <a:ext cx="216832" cy="216804"/>
            <a:chOff x="1827622" y="1343919"/>
            <a:chExt cx="2304000" cy="2304000"/>
          </a:xfrm>
        </p:grpSpPr>
        <p:sp>
          <p:nvSpPr>
            <p:cNvPr id="14" name="椭圆 1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5" name="椭圆 1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6" name="组合 15"/>
          <p:cNvGrpSpPr/>
          <p:nvPr/>
        </p:nvGrpSpPr>
        <p:grpSpPr>
          <a:xfrm rot="1771504">
            <a:off x="4695048" y="474506"/>
            <a:ext cx="402249" cy="402197"/>
            <a:chOff x="1827622" y="1343919"/>
            <a:chExt cx="2304000" cy="2304000"/>
          </a:xfrm>
        </p:grpSpPr>
        <p:sp>
          <p:nvSpPr>
            <p:cNvPr id="17" name="椭圆 1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8" name="椭圆 1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9" name="组合 18"/>
          <p:cNvGrpSpPr/>
          <p:nvPr/>
        </p:nvGrpSpPr>
        <p:grpSpPr>
          <a:xfrm rot="1771504">
            <a:off x="3507274" y="-102313"/>
            <a:ext cx="166140" cy="166119"/>
            <a:chOff x="1827622" y="1343919"/>
            <a:chExt cx="2304000" cy="2304000"/>
          </a:xfrm>
        </p:grpSpPr>
        <p:sp>
          <p:nvSpPr>
            <p:cNvPr id="20" name="椭圆 1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1" name="椭圆 2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22" name="组合 21"/>
          <p:cNvGrpSpPr/>
          <p:nvPr/>
        </p:nvGrpSpPr>
        <p:grpSpPr>
          <a:xfrm rot="1771504">
            <a:off x="3898802" y="816764"/>
            <a:ext cx="202768" cy="202742"/>
            <a:chOff x="1827622" y="1343919"/>
            <a:chExt cx="2304000" cy="2304000"/>
          </a:xfrm>
        </p:grpSpPr>
        <p:sp>
          <p:nvSpPr>
            <p:cNvPr id="23" name="椭圆 2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4" name="椭圆 2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25" name="文本框 24"/>
          <p:cNvSpPr txBox="1"/>
          <p:nvPr/>
        </p:nvSpPr>
        <p:spPr>
          <a:xfrm>
            <a:off x="3897601" y="-10796"/>
            <a:ext cx="1090736" cy="523220"/>
          </a:xfrm>
          <a:prstGeom prst="rect">
            <a:avLst/>
          </a:prstGeom>
          <a:noFill/>
        </p:spPr>
        <p:txBody>
          <a:bodyPr wrap="square" rtlCol="0">
            <a:spAutoFit/>
          </a:bodyPr>
          <a:lstStyle/>
          <a:p>
            <a:r>
              <a:rPr lang="zh-CN" altLang="en-US" sz="2800" dirty="0">
                <a:solidFill>
                  <a:srgbClr val="663A77"/>
                </a:solidFill>
                <a:latin typeface="黑体" panose="02010609060101010101" pitchFamily="49" charset="-122"/>
                <a:ea typeface="黑体" panose="02010609060101010101" pitchFamily="49" charset="-122"/>
              </a:rPr>
              <a:t>目 录</a:t>
            </a:r>
          </a:p>
        </p:txBody>
      </p:sp>
      <p:grpSp>
        <p:nvGrpSpPr>
          <p:cNvPr id="26" name="组合 25"/>
          <p:cNvGrpSpPr/>
          <p:nvPr/>
        </p:nvGrpSpPr>
        <p:grpSpPr>
          <a:xfrm>
            <a:off x="1391701" y="2011302"/>
            <a:ext cx="1027882" cy="484781"/>
            <a:chOff x="2328257" y="4927865"/>
            <a:chExt cx="1537897" cy="746624"/>
          </a:xfrm>
        </p:grpSpPr>
        <p:sp>
          <p:nvSpPr>
            <p:cNvPr id="27" name="TextBox 127"/>
            <p:cNvSpPr txBox="1"/>
            <p:nvPr/>
          </p:nvSpPr>
          <p:spPr>
            <a:xfrm>
              <a:off x="2328257" y="4927865"/>
              <a:ext cx="1537897" cy="4977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500" kern="0" dirty="0">
                  <a:solidFill>
                    <a:srgbClr val="663A77"/>
                  </a:solidFill>
                  <a:latin typeface="微软雅黑"/>
                  <a:ea typeface="微软雅黑"/>
                </a:rPr>
                <a:t>添加标题</a:t>
              </a:r>
              <a:endParaRPr kumimoji="0" lang="zh-CN" altLang="en-US" sz="1500" b="0" i="0" u="none" strike="noStrike" kern="0" cap="none" spc="0" normalizeH="0" baseline="0" noProof="0" dirty="0">
                <a:ln>
                  <a:noFill/>
                </a:ln>
                <a:solidFill>
                  <a:srgbClr val="663A77"/>
                </a:solidFill>
                <a:effectLst/>
                <a:uLnTx/>
                <a:uFillTx/>
                <a:latin typeface="微软雅黑"/>
                <a:ea typeface="微软雅黑"/>
              </a:endParaRPr>
            </a:p>
          </p:txBody>
        </p:sp>
        <p:sp>
          <p:nvSpPr>
            <p:cNvPr id="28" name="TextBox 128"/>
            <p:cNvSpPr txBox="1"/>
            <p:nvPr/>
          </p:nvSpPr>
          <p:spPr>
            <a:xfrm>
              <a:off x="2343131" y="5342678"/>
              <a:ext cx="1404762" cy="331811"/>
            </a:xfrm>
            <a:prstGeom prst="rect">
              <a:avLst/>
            </a:prstGeom>
            <a:noFill/>
          </p:spPr>
          <p:txBody>
            <a:bodyPr wrap="square" rtlCol="0">
              <a:spAutoFit/>
            </a:bodyPr>
            <a:lstStyle/>
            <a:p>
              <a:pPr algn="ctr">
                <a:defRPr/>
              </a:pPr>
              <a:r>
                <a:rPr lang="en-US" altLang="zh-CN" sz="800" dirty="0">
                  <a:solidFill>
                    <a:prstClr val="black">
                      <a:lumMod val="75000"/>
                      <a:lumOff val="25000"/>
                    </a:prstClr>
                  </a:solidFill>
                  <a:latin typeface="微软雅黑" pitchFamily="34" charset="-122"/>
                  <a:ea typeface="微软雅黑" pitchFamily="34" charset="-122"/>
                </a:rPr>
                <a:t>Add title</a:t>
              </a:r>
              <a:endParaRPr lang="zh-CN" altLang="en-US" sz="800" dirty="0">
                <a:solidFill>
                  <a:prstClr val="black">
                    <a:lumMod val="75000"/>
                    <a:lumOff val="25000"/>
                  </a:prstClr>
                </a:solidFill>
                <a:latin typeface="微软雅黑" pitchFamily="34" charset="-122"/>
                <a:ea typeface="微软雅黑" pitchFamily="34" charset="-122"/>
              </a:endParaRPr>
            </a:p>
          </p:txBody>
        </p:sp>
      </p:grpSp>
      <p:grpSp>
        <p:nvGrpSpPr>
          <p:cNvPr id="29" name="组合 28"/>
          <p:cNvGrpSpPr/>
          <p:nvPr/>
        </p:nvGrpSpPr>
        <p:grpSpPr>
          <a:xfrm>
            <a:off x="2790321" y="2962324"/>
            <a:ext cx="1027882" cy="476014"/>
            <a:chOff x="4246958" y="2731461"/>
            <a:chExt cx="1537897" cy="733120"/>
          </a:xfrm>
        </p:grpSpPr>
        <p:sp>
          <p:nvSpPr>
            <p:cNvPr id="30" name="TextBox 130"/>
            <p:cNvSpPr txBox="1"/>
            <p:nvPr/>
          </p:nvSpPr>
          <p:spPr>
            <a:xfrm>
              <a:off x="4246958" y="2731461"/>
              <a:ext cx="1537897" cy="497714"/>
            </a:xfrm>
            <a:prstGeom prst="rect">
              <a:avLst/>
            </a:prstGeom>
            <a:noFill/>
          </p:spPr>
          <p:txBody>
            <a:bodyPr wrap="square" rtlCol="0">
              <a:spAutoFit/>
            </a:bodyPr>
            <a:lstStyle/>
            <a:p>
              <a:pPr lvl="0">
                <a:defRPr/>
              </a:pPr>
              <a:r>
                <a:rPr lang="zh-CN" altLang="en-US" sz="1500" kern="0" dirty="0">
                  <a:solidFill>
                    <a:srgbClr val="FFB850"/>
                  </a:solidFill>
                  <a:latin typeface="微软雅黑"/>
                  <a:ea typeface="微软雅黑"/>
                </a:rPr>
                <a:t>添加标题</a:t>
              </a:r>
            </a:p>
          </p:txBody>
        </p:sp>
        <p:sp>
          <p:nvSpPr>
            <p:cNvPr id="31" name="TextBox 131"/>
            <p:cNvSpPr txBox="1"/>
            <p:nvPr/>
          </p:nvSpPr>
          <p:spPr>
            <a:xfrm>
              <a:off x="4264737" y="3156472"/>
              <a:ext cx="1385934" cy="308109"/>
            </a:xfrm>
            <a:prstGeom prst="rect">
              <a:avLst/>
            </a:prstGeom>
            <a:noFill/>
          </p:spPr>
          <p:txBody>
            <a:bodyPr wrap="square" rtlCol="0">
              <a:spAutoFit/>
            </a:bodyPr>
            <a:lstStyle/>
            <a:p>
              <a:pPr algn="ctr">
                <a:defRPr/>
              </a:pPr>
              <a:r>
                <a:rPr lang="en-US" altLang="zh-CN" sz="700" dirty="0">
                  <a:solidFill>
                    <a:prstClr val="black">
                      <a:lumMod val="75000"/>
                      <a:lumOff val="25000"/>
                    </a:prstClr>
                  </a:solidFill>
                  <a:latin typeface="微软雅黑" pitchFamily="34" charset="-122"/>
                  <a:ea typeface="微软雅黑" pitchFamily="34" charset="-122"/>
                </a:rPr>
                <a:t>Add title</a:t>
              </a:r>
              <a:endParaRPr lang="zh-CN" altLang="en-US" sz="700" dirty="0">
                <a:solidFill>
                  <a:prstClr val="black">
                    <a:lumMod val="75000"/>
                    <a:lumOff val="25000"/>
                  </a:prstClr>
                </a:solidFill>
                <a:latin typeface="微软雅黑" pitchFamily="34" charset="-122"/>
                <a:ea typeface="微软雅黑" pitchFamily="34" charset="-122"/>
              </a:endParaRPr>
            </a:p>
          </p:txBody>
        </p:sp>
      </p:grpSp>
      <p:grpSp>
        <p:nvGrpSpPr>
          <p:cNvPr id="32" name="组合 31"/>
          <p:cNvGrpSpPr/>
          <p:nvPr/>
        </p:nvGrpSpPr>
        <p:grpSpPr>
          <a:xfrm>
            <a:off x="4095467" y="1963564"/>
            <a:ext cx="1070316" cy="448017"/>
            <a:chOff x="5919437" y="4927865"/>
            <a:chExt cx="1601386" cy="690001"/>
          </a:xfrm>
        </p:grpSpPr>
        <p:sp>
          <p:nvSpPr>
            <p:cNvPr id="33" name="TextBox 133"/>
            <p:cNvSpPr txBox="1"/>
            <p:nvPr/>
          </p:nvSpPr>
          <p:spPr>
            <a:xfrm>
              <a:off x="5982926" y="4927865"/>
              <a:ext cx="1537897" cy="497714"/>
            </a:xfrm>
            <a:prstGeom prst="rect">
              <a:avLst/>
            </a:prstGeom>
            <a:noFill/>
          </p:spPr>
          <p:txBody>
            <a:bodyPr wrap="square" rtlCol="0">
              <a:spAutoFit/>
            </a:bodyPr>
            <a:lstStyle/>
            <a:p>
              <a:pPr lvl="0">
                <a:defRPr/>
              </a:pPr>
              <a:r>
                <a:rPr lang="zh-CN" altLang="en-US" sz="1500" kern="0" dirty="0">
                  <a:solidFill>
                    <a:srgbClr val="01ACBE"/>
                  </a:solidFill>
                  <a:latin typeface="微软雅黑"/>
                  <a:ea typeface="微软雅黑"/>
                </a:rPr>
                <a:t>添加标题</a:t>
              </a:r>
            </a:p>
          </p:txBody>
        </p:sp>
        <p:sp>
          <p:nvSpPr>
            <p:cNvPr id="34" name="TextBox 134"/>
            <p:cNvSpPr txBox="1"/>
            <p:nvPr/>
          </p:nvSpPr>
          <p:spPr>
            <a:xfrm>
              <a:off x="5919437" y="5309757"/>
              <a:ext cx="1587056" cy="308109"/>
            </a:xfrm>
            <a:prstGeom prst="rect">
              <a:avLst/>
            </a:prstGeom>
            <a:noFill/>
          </p:spPr>
          <p:txBody>
            <a:bodyPr wrap="square" rtlCol="0">
              <a:spAutoFit/>
            </a:bodyPr>
            <a:lstStyle/>
            <a:p>
              <a:pPr algn="ctr">
                <a:defRPr/>
              </a:pPr>
              <a:r>
                <a:rPr lang="en-US" altLang="zh-CN" sz="700" dirty="0">
                  <a:solidFill>
                    <a:prstClr val="black">
                      <a:lumMod val="75000"/>
                      <a:lumOff val="25000"/>
                    </a:prstClr>
                  </a:solidFill>
                  <a:latin typeface="微软雅黑" pitchFamily="34" charset="-122"/>
                  <a:ea typeface="微软雅黑" pitchFamily="34" charset="-122"/>
                </a:rPr>
                <a:t>Add title</a:t>
              </a:r>
              <a:endParaRPr lang="zh-CN" altLang="en-US" sz="700" dirty="0">
                <a:solidFill>
                  <a:prstClr val="black">
                    <a:lumMod val="75000"/>
                    <a:lumOff val="25000"/>
                  </a:prstClr>
                </a:solidFill>
                <a:latin typeface="微软雅黑" pitchFamily="34" charset="-122"/>
                <a:ea typeface="微软雅黑" pitchFamily="34" charset="-122"/>
              </a:endParaRPr>
            </a:p>
          </p:txBody>
        </p:sp>
      </p:grpSp>
      <p:grpSp>
        <p:nvGrpSpPr>
          <p:cNvPr id="35" name="组合 34"/>
          <p:cNvGrpSpPr/>
          <p:nvPr/>
        </p:nvGrpSpPr>
        <p:grpSpPr>
          <a:xfrm>
            <a:off x="5598935" y="2907409"/>
            <a:ext cx="1027882" cy="460137"/>
            <a:chOff x="7839376" y="2731461"/>
            <a:chExt cx="1537897" cy="708667"/>
          </a:xfrm>
        </p:grpSpPr>
        <p:sp>
          <p:nvSpPr>
            <p:cNvPr id="36" name="TextBox 136"/>
            <p:cNvSpPr txBox="1"/>
            <p:nvPr/>
          </p:nvSpPr>
          <p:spPr>
            <a:xfrm>
              <a:off x="7839376" y="2731461"/>
              <a:ext cx="1537897" cy="497714"/>
            </a:xfrm>
            <a:prstGeom prst="rect">
              <a:avLst/>
            </a:prstGeom>
            <a:noFill/>
          </p:spPr>
          <p:txBody>
            <a:bodyPr wrap="square" rtlCol="0">
              <a:spAutoFit/>
            </a:bodyPr>
            <a:lstStyle/>
            <a:p>
              <a:pPr lvl="0">
                <a:defRPr/>
              </a:pPr>
              <a:r>
                <a:rPr lang="zh-CN" altLang="en-US" sz="1500" kern="0" dirty="0">
                  <a:solidFill>
                    <a:srgbClr val="FF0000"/>
                  </a:solidFill>
                  <a:latin typeface="微软雅黑"/>
                  <a:ea typeface="微软雅黑"/>
                </a:rPr>
                <a:t>添加标题</a:t>
              </a:r>
            </a:p>
          </p:txBody>
        </p:sp>
        <p:sp>
          <p:nvSpPr>
            <p:cNvPr id="37" name="TextBox 137"/>
            <p:cNvSpPr txBox="1"/>
            <p:nvPr/>
          </p:nvSpPr>
          <p:spPr>
            <a:xfrm>
              <a:off x="7850015" y="3132019"/>
              <a:ext cx="1429452" cy="308109"/>
            </a:xfrm>
            <a:prstGeom prst="rect">
              <a:avLst/>
            </a:prstGeom>
            <a:noFill/>
          </p:spPr>
          <p:txBody>
            <a:bodyPr wrap="square" rtlCol="0">
              <a:spAutoFit/>
            </a:bodyPr>
            <a:lstStyle/>
            <a:p>
              <a:pPr algn="ctr">
                <a:defRPr/>
              </a:pPr>
              <a:r>
                <a:rPr lang="en-US" altLang="zh-CN" sz="700" dirty="0">
                  <a:solidFill>
                    <a:prstClr val="black">
                      <a:lumMod val="75000"/>
                      <a:lumOff val="25000"/>
                    </a:prstClr>
                  </a:solidFill>
                  <a:latin typeface="微软雅黑" pitchFamily="34" charset="-122"/>
                  <a:ea typeface="微软雅黑" pitchFamily="34" charset="-122"/>
                </a:rPr>
                <a:t>Add title</a:t>
              </a:r>
              <a:endParaRPr lang="zh-CN" altLang="en-US" sz="700" dirty="0">
                <a:solidFill>
                  <a:prstClr val="black">
                    <a:lumMod val="75000"/>
                    <a:lumOff val="25000"/>
                  </a:prstClr>
                </a:solidFill>
                <a:latin typeface="微软雅黑" pitchFamily="34" charset="-122"/>
                <a:ea typeface="微软雅黑" pitchFamily="34" charset="-122"/>
              </a:endParaRPr>
            </a:p>
          </p:txBody>
        </p:sp>
      </p:grpSp>
      <p:grpSp>
        <p:nvGrpSpPr>
          <p:cNvPr id="38" name="组合 37"/>
          <p:cNvGrpSpPr/>
          <p:nvPr/>
        </p:nvGrpSpPr>
        <p:grpSpPr>
          <a:xfrm>
            <a:off x="6929919" y="1948178"/>
            <a:ext cx="1136290" cy="453965"/>
            <a:chOff x="9635223" y="4978665"/>
            <a:chExt cx="1700095" cy="699163"/>
          </a:xfrm>
        </p:grpSpPr>
        <p:sp>
          <p:nvSpPr>
            <p:cNvPr id="39" name="TextBox 139"/>
            <p:cNvSpPr txBox="1"/>
            <p:nvPr/>
          </p:nvSpPr>
          <p:spPr>
            <a:xfrm>
              <a:off x="9752962" y="4978665"/>
              <a:ext cx="1537897" cy="497714"/>
            </a:xfrm>
            <a:prstGeom prst="rect">
              <a:avLst/>
            </a:prstGeom>
            <a:noFill/>
          </p:spPr>
          <p:txBody>
            <a:bodyPr wrap="square" rtlCol="0">
              <a:spAutoFit/>
            </a:bodyPr>
            <a:lstStyle/>
            <a:p>
              <a:pPr lvl="0">
                <a:defRPr/>
              </a:pPr>
              <a:r>
                <a:rPr lang="zh-CN" altLang="en-US" sz="1500" kern="0" dirty="0">
                  <a:solidFill>
                    <a:schemeClr val="accent5"/>
                  </a:solidFill>
                  <a:latin typeface="微软雅黑"/>
                  <a:ea typeface="微软雅黑"/>
                </a:rPr>
                <a:t>添加标题</a:t>
              </a:r>
            </a:p>
          </p:txBody>
        </p:sp>
        <p:sp>
          <p:nvSpPr>
            <p:cNvPr id="40" name="TextBox 140"/>
            <p:cNvSpPr txBox="1"/>
            <p:nvPr/>
          </p:nvSpPr>
          <p:spPr>
            <a:xfrm>
              <a:off x="9635223" y="5369718"/>
              <a:ext cx="1700095" cy="308110"/>
            </a:xfrm>
            <a:prstGeom prst="rect">
              <a:avLst/>
            </a:prstGeom>
            <a:noFill/>
          </p:spPr>
          <p:txBody>
            <a:bodyPr wrap="square" rtlCol="0">
              <a:spAutoFit/>
            </a:bodyPr>
            <a:lstStyle/>
            <a:p>
              <a:pPr algn="ctr">
                <a:defRPr/>
              </a:pPr>
              <a:r>
                <a:rPr lang="en-US" altLang="zh-CN" sz="700" dirty="0">
                  <a:solidFill>
                    <a:prstClr val="black">
                      <a:lumMod val="75000"/>
                      <a:lumOff val="25000"/>
                    </a:prstClr>
                  </a:solidFill>
                  <a:latin typeface="微软雅黑" pitchFamily="34" charset="-122"/>
                  <a:ea typeface="微软雅黑" pitchFamily="34" charset="-122"/>
                </a:rPr>
                <a:t>Add title</a:t>
              </a:r>
              <a:endParaRPr lang="zh-CN" altLang="en-US" sz="700" dirty="0">
                <a:solidFill>
                  <a:prstClr val="black">
                    <a:lumMod val="75000"/>
                    <a:lumOff val="25000"/>
                  </a:prstClr>
                </a:solidFill>
                <a:latin typeface="微软雅黑" pitchFamily="34" charset="-122"/>
                <a:ea typeface="微软雅黑" pitchFamily="34" charset="-122"/>
              </a:endParaRPr>
            </a:p>
          </p:txBody>
        </p:sp>
      </p:grpSp>
      <p:sp>
        <p:nvSpPr>
          <p:cNvPr id="41" name="任意多边形 40"/>
          <p:cNvSpPr/>
          <p:nvPr/>
        </p:nvSpPr>
        <p:spPr>
          <a:xfrm>
            <a:off x="1877216" y="2154904"/>
            <a:ext cx="5578414" cy="983633"/>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 fmla="*/ 0 w 7762075"/>
              <a:gd name="connsiteY0" fmla="*/ 1079512 h 1079512"/>
              <a:gd name="connsiteX1" fmla="*/ 1917700 w 7762075"/>
              <a:gd name="connsiteY1" fmla="*/ 12 h 1079512"/>
              <a:gd name="connsiteX2" fmla="*/ 3810000 w 7762075"/>
              <a:gd name="connsiteY2" fmla="*/ 1054112 h 1079512"/>
              <a:gd name="connsiteX3" fmla="*/ 7762075 w 7762075"/>
              <a:gd name="connsiteY3" fmla="*/ 887355 h 1079512"/>
              <a:gd name="connsiteX0" fmla="*/ 0 w 7762075"/>
              <a:gd name="connsiteY0" fmla="*/ 1258016 h 1258016"/>
              <a:gd name="connsiteX1" fmla="*/ 1917700 w 7762075"/>
              <a:gd name="connsiteY1" fmla="*/ 178516 h 1258016"/>
              <a:gd name="connsiteX2" fmla="*/ 3810000 w 7762075"/>
              <a:gd name="connsiteY2" fmla="*/ 1232616 h 1258016"/>
              <a:gd name="connsiteX3" fmla="*/ 6120167 w 7762075"/>
              <a:gd name="connsiteY3" fmla="*/ 511 h 1258016"/>
              <a:gd name="connsiteX4" fmla="*/ 7762075 w 7762075"/>
              <a:gd name="connsiteY4" fmla="*/ 1065859 h 1258016"/>
              <a:gd name="connsiteX0" fmla="*/ 0 w 7872948"/>
              <a:gd name="connsiteY0" fmla="*/ 1257930 h 1296609"/>
              <a:gd name="connsiteX1" fmla="*/ 1917700 w 7872948"/>
              <a:gd name="connsiteY1" fmla="*/ 178430 h 1296609"/>
              <a:gd name="connsiteX2" fmla="*/ 3810000 w 7872948"/>
              <a:gd name="connsiteY2" fmla="*/ 1232530 h 1296609"/>
              <a:gd name="connsiteX3" fmla="*/ 6120167 w 7872948"/>
              <a:gd name="connsiteY3" fmla="*/ 425 h 1296609"/>
              <a:gd name="connsiteX4" fmla="*/ 7872948 w 7872948"/>
              <a:gd name="connsiteY4" fmla="*/ 1296361 h 1296609"/>
              <a:gd name="connsiteX0" fmla="*/ 0 w 7872948"/>
              <a:gd name="connsiteY0" fmla="*/ 1257930 h 1296609"/>
              <a:gd name="connsiteX1" fmla="*/ 1650430 w 7872948"/>
              <a:gd name="connsiteY1" fmla="*/ 263677 h 1296609"/>
              <a:gd name="connsiteX2" fmla="*/ 3810000 w 7872948"/>
              <a:gd name="connsiteY2" fmla="*/ 1232530 h 1296609"/>
              <a:gd name="connsiteX3" fmla="*/ 6120167 w 7872948"/>
              <a:gd name="connsiteY3" fmla="*/ 425 h 1296609"/>
              <a:gd name="connsiteX4" fmla="*/ 7872948 w 7872948"/>
              <a:gd name="connsiteY4" fmla="*/ 1296361 h 1296609"/>
              <a:gd name="connsiteX0" fmla="*/ 0 w 7872948"/>
              <a:gd name="connsiteY0" fmla="*/ 1257930 h 1296609"/>
              <a:gd name="connsiteX1" fmla="*/ 1650430 w 7872948"/>
              <a:gd name="connsiteY1" fmla="*/ 263677 h 1296609"/>
              <a:gd name="connsiteX2" fmla="*/ 3430071 w 7872948"/>
              <a:gd name="connsiteY2" fmla="*/ 1226591 h 1296609"/>
              <a:gd name="connsiteX3" fmla="*/ 6120167 w 7872948"/>
              <a:gd name="connsiteY3" fmla="*/ 425 h 1296609"/>
              <a:gd name="connsiteX4" fmla="*/ 7872948 w 7872948"/>
              <a:gd name="connsiteY4" fmla="*/ 1296361 h 1296609"/>
              <a:gd name="connsiteX0" fmla="*/ 0 w 7872948"/>
              <a:gd name="connsiteY0" fmla="*/ 1191562 h 1230254"/>
              <a:gd name="connsiteX1" fmla="*/ 1650430 w 7872948"/>
              <a:gd name="connsiteY1" fmla="*/ 197309 h 1230254"/>
              <a:gd name="connsiteX2" fmla="*/ 3430071 w 7872948"/>
              <a:gd name="connsiteY2" fmla="*/ 1160223 h 1230254"/>
              <a:gd name="connsiteX3" fmla="*/ 5639957 w 7872948"/>
              <a:gd name="connsiteY3" fmla="*/ 447 h 1230254"/>
              <a:gd name="connsiteX4" fmla="*/ 7872948 w 7872948"/>
              <a:gd name="connsiteY4" fmla="*/ 1229993 h 1230254"/>
              <a:gd name="connsiteX0" fmla="*/ 0 w 7681228"/>
              <a:gd name="connsiteY0" fmla="*/ 1191632 h 1191632"/>
              <a:gd name="connsiteX1" fmla="*/ 1650430 w 7681228"/>
              <a:gd name="connsiteY1" fmla="*/ 197379 h 1191632"/>
              <a:gd name="connsiteX2" fmla="*/ 3430071 w 7681228"/>
              <a:gd name="connsiteY2" fmla="*/ 1160293 h 1191632"/>
              <a:gd name="connsiteX3" fmla="*/ 5639957 w 7681228"/>
              <a:gd name="connsiteY3" fmla="*/ 517 h 1191632"/>
              <a:gd name="connsiteX4" fmla="*/ 7681228 w 7681228"/>
              <a:gd name="connsiteY4" fmla="*/ 1053214 h 1191632"/>
              <a:gd name="connsiteX0" fmla="*/ 0 w 7681228"/>
              <a:gd name="connsiteY0" fmla="*/ 1191576 h 1191576"/>
              <a:gd name="connsiteX1" fmla="*/ 1650430 w 7681228"/>
              <a:gd name="connsiteY1" fmla="*/ 197323 h 1191576"/>
              <a:gd name="connsiteX2" fmla="*/ 3430071 w 7681228"/>
              <a:gd name="connsiteY2" fmla="*/ 1160237 h 1191576"/>
              <a:gd name="connsiteX3" fmla="*/ 5639957 w 7681228"/>
              <a:gd name="connsiteY3" fmla="*/ 461 h 1191576"/>
              <a:gd name="connsiteX4" fmla="*/ 7681228 w 7681228"/>
              <a:gd name="connsiteY4" fmla="*/ 1053158 h 1191576"/>
              <a:gd name="connsiteX0" fmla="*/ 0 w 7826216"/>
              <a:gd name="connsiteY0" fmla="*/ 1191456 h 1508838"/>
              <a:gd name="connsiteX1" fmla="*/ 1650430 w 7826216"/>
              <a:gd name="connsiteY1" fmla="*/ 197203 h 1508838"/>
              <a:gd name="connsiteX2" fmla="*/ 3430071 w 7826216"/>
              <a:gd name="connsiteY2" fmla="*/ 1160117 h 1508838"/>
              <a:gd name="connsiteX3" fmla="*/ 5639957 w 7826216"/>
              <a:gd name="connsiteY3" fmla="*/ 341 h 1508838"/>
              <a:gd name="connsiteX4" fmla="*/ 7826216 w 7826216"/>
              <a:gd name="connsiteY4" fmla="*/ 1498311 h 1508838"/>
              <a:gd name="connsiteX0" fmla="*/ 0 w 7826216"/>
              <a:gd name="connsiteY0" fmla="*/ 1008617 h 1327197"/>
              <a:gd name="connsiteX1" fmla="*/ 1650430 w 7826216"/>
              <a:gd name="connsiteY1" fmla="*/ 14364 h 1327197"/>
              <a:gd name="connsiteX2" fmla="*/ 3430071 w 7826216"/>
              <a:gd name="connsiteY2" fmla="*/ 977278 h 1327197"/>
              <a:gd name="connsiteX3" fmla="*/ 5725245 w 7826216"/>
              <a:gd name="connsiteY3" fmla="*/ 382 h 1327197"/>
              <a:gd name="connsiteX4" fmla="*/ 7826216 w 7826216"/>
              <a:gd name="connsiteY4" fmla="*/ 1315472 h 1327197"/>
              <a:gd name="connsiteX0" fmla="*/ 0 w 7826216"/>
              <a:gd name="connsiteY0" fmla="*/ 1008617 h 1327197"/>
              <a:gd name="connsiteX1" fmla="*/ 1650430 w 7826216"/>
              <a:gd name="connsiteY1" fmla="*/ 14364 h 1327197"/>
              <a:gd name="connsiteX2" fmla="*/ 3737105 w 7826216"/>
              <a:gd name="connsiteY2" fmla="*/ 1136304 h 1327197"/>
              <a:gd name="connsiteX3" fmla="*/ 5725245 w 7826216"/>
              <a:gd name="connsiteY3" fmla="*/ 382 h 1327197"/>
              <a:gd name="connsiteX4" fmla="*/ 7826216 w 7826216"/>
              <a:gd name="connsiteY4" fmla="*/ 1315472 h 1327197"/>
              <a:gd name="connsiteX0" fmla="*/ 0 w 7826216"/>
              <a:gd name="connsiteY0" fmla="*/ 1008617 h 1327197"/>
              <a:gd name="connsiteX1" fmla="*/ 1650430 w 7826216"/>
              <a:gd name="connsiteY1" fmla="*/ 14364 h 1327197"/>
              <a:gd name="connsiteX2" fmla="*/ 3737105 w 7826216"/>
              <a:gd name="connsiteY2" fmla="*/ 1136304 h 1327197"/>
              <a:gd name="connsiteX3" fmla="*/ 5725245 w 7826216"/>
              <a:gd name="connsiteY3" fmla="*/ 382 h 1327197"/>
              <a:gd name="connsiteX4" fmla="*/ 7826216 w 7826216"/>
              <a:gd name="connsiteY4" fmla="*/ 1315472 h 1327197"/>
              <a:gd name="connsiteX0" fmla="*/ 0 w 7826216"/>
              <a:gd name="connsiteY0" fmla="*/ 1008617 h 1327197"/>
              <a:gd name="connsiteX1" fmla="*/ 1650430 w 7826216"/>
              <a:gd name="connsiteY1" fmla="*/ 14364 h 1327197"/>
              <a:gd name="connsiteX2" fmla="*/ 3737105 w 7826216"/>
              <a:gd name="connsiteY2" fmla="*/ 1136304 h 1327197"/>
              <a:gd name="connsiteX3" fmla="*/ 5725245 w 7826216"/>
              <a:gd name="connsiteY3" fmla="*/ 382 h 1327197"/>
              <a:gd name="connsiteX4" fmla="*/ 7826216 w 7826216"/>
              <a:gd name="connsiteY4" fmla="*/ 1315472 h 1327197"/>
              <a:gd name="connsiteX0" fmla="*/ 0 w 7826216"/>
              <a:gd name="connsiteY0" fmla="*/ 994938 h 1314128"/>
              <a:gd name="connsiteX1" fmla="*/ 1650430 w 7826216"/>
              <a:gd name="connsiteY1" fmla="*/ 685 h 1314128"/>
              <a:gd name="connsiteX2" fmla="*/ 3737105 w 7826216"/>
              <a:gd name="connsiteY2" fmla="*/ 1122625 h 1314128"/>
              <a:gd name="connsiteX3" fmla="*/ 5946991 w 7826216"/>
              <a:gd name="connsiteY3" fmla="*/ 66216 h 1314128"/>
              <a:gd name="connsiteX4" fmla="*/ 7826216 w 7826216"/>
              <a:gd name="connsiteY4" fmla="*/ 1301793 h 1314128"/>
              <a:gd name="connsiteX0" fmla="*/ 0 w 7826216"/>
              <a:gd name="connsiteY0" fmla="*/ 929125 h 1248315"/>
              <a:gd name="connsiteX1" fmla="*/ 1641902 w 7826216"/>
              <a:gd name="connsiteY1" fmla="*/ 30287 h 1248315"/>
              <a:gd name="connsiteX2" fmla="*/ 3737105 w 7826216"/>
              <a:gd name="connsiteY2" fmla="*/ 1056812 h 1248315"/>
              <a:gd name="connsiteX3" fmla="*/ 5946991 w 7826216"/>
              <a:gd name="connsiteY3" fmla="*/ 403 h 1248315"/>
              <a:gd name="connsiteX4" fmla="*/ 7826216 w 7826216"/>
              <a:gd name="connsiteY4" fmla="*/ 1235980 h 1248315"/>
              <a:gd name="connsiteX0" fmla="*/ 0 w 7826216"/>
              <a:gd name="connsiteY0" fmla="*/ 929125 h 1248315"/>
              <a:gd name="connsiteX1" fmla="*/ 1641902 w 7826216"/>
              <a:gd name="connsiteY1" fmla="*/ 30287 h 1248315"/>
              <a:gd name="connsiteX2" fmla="*/ 3941795 w 7826216"/>
              <a:gd name="connsiteY2" fmla="*/ 1088617 h 1248315"/>
              <a:gd name="connsiteX3" fmla="*/ 5946991 w 7826216"/>
              <a:gd name="connsiteY3" fmla="*/ 403 h 1248315"/>
              <a:gd name="connsiteX4" fmla="*/ 7826216 w 7826216"/>
              <a:gd name="connsiteY4" fmla="*/ 1235980 h 1248315"/>
              <a:gd name="connsiteX0" fmla="*/ 0 w 7698285"/>
              <a:gd name="connsiteY0" fmla="*/ 929138 h 1201018"/>
              <a:gd name="connsiteX1" fmla="*/ 1641902 w 7698285"/>
              <a:gd name="connsiteY1" fmla="*/ 30300 h 1201018"/>
              <a:gd name="connsiteX2" fmla="*/ 3941795 w 7698285"/>
              <a:gd name="connsiteY2" fmla="*/ 1088630 h 1201018"/>
              <a:gd name="connsiteX3" fmla="*/ 5946991 w 7698285"/>
              <a:gd name="connsiteY3" fmla="*/ 416 h 1201018"/>
              <a:gd name="connsiteX4" fmla="*/ 7698285 w 7698285"/>
              <a:gd name="connsiteY4" fmla="*/ 1188285 h 1201018"/>
              <a:gd name="connsiteX0" fmla="*/ 0 w 7698285"/>
              <a:gd name="connsiteY0" fmla="*/ 929194 h 1188341"/>
              <a:gd name="connsiteX1" fmla="*/ 1641902 w 7698285"/>
              <a:gd name="connsiteY1" fmla="*/ 30356 h 1188341"/>
              <a:gd name="connsiteX2" fmla="*/ 3941795 w 7698285"/>
              <a:gd name="connsiteY2" fmla="*/ 1088686 h 1188341"/>
              <a:gd name="connsiteX3" fmla="*/ 5946991 w 7698285"/>
              <a:gd name="connsiteY3" fmla="*/ 472 h 1188341"/>
              <a:gd name="connsiteX4" fmla="*/ 7698285 w 7698285"/>
              <a:gd name="connsiteY4" fmla="*/ 1188341 h 1188341"/>
              <a:gd name="connsiteX0" fmla="*/ 0 w 7766515"/>
              <a:gd name="connsiteY0" fmla="*/ 1064367 h 1188341"/>
              <a:gd name="connsiteX1" fmla="*/ 1710132 w 7766515"/>
              <a:gd name="connsiteY1" fmla="*/ 30356 h 1188341"/>
              <a:gd name="connsiteX2" fmla="*/ 4010025 w 7766515"/>
              <a:gd name="connsiteY2" fmla="*/ 1088686 h 1188341"/>
              <a:gd name="connsiteX3" fmla="*/ 6015221 w 7766515"/>
              <a:gd name="connsiteY3" fmla="*/ 472 h 1188341"/>
              <a:gd name="connsiteX4" fmla="*/ 7766515 w 7766515"/>
              <a:gd name="connsiteY4" fmla="*/ 1188341 h 1188341"/>
              <a:gd name="connsiteX0" fmla="*/ 0 w 7809158"/>
              <a:gd name="connsiteY0" fmla="*/ 682705 h 1188341"/>
              <a:gd name="connsiteX1" fmla="*/ 1752775 w 7809158"/>
              <a:gd name="connsiteY1" fmla="*/ 30356 h 1188341"/>
              <a:gd name="connsiteX2" fmla="*/ 4052668 w 7809158"/>
              <a:gd name="connsiteY2" fmla="*/ 1088686 h 1188341"/>
              <a:gd name="connsiteX3" fmla="*/ 6057864 w 7809158"/>
              <a:gd name="connsiteY3" fmla="*/ 472 h 1188341"/>
              <a:gd name="connsiteX4" fmla="*/ 7809158 w 7809158"/>
              <a:gd name="connsiteY4" fmla="*/ 1188341 h 1188341"/>
              <a:gd name="connsiteX0" fmla="*/ 0 w 7809158"/>
              <a:gd name="connsiteY0" fmla="*/ 682705 h 1188341"/>
              <a:gd name="connsiteX1" fmla="*/ 1752775 w 7809158"/>
              <a:gd name="connsiteY1" fmla="*/ 30356 h 1188341"/>
              <a:gd name="connsiteX2" fmla="*/ 4052668 w 7809158"/>
              <a:gd name="connsiteY2" fmla="*/ 1088686 h 1188341"/>
              <a:gd name="connsiteX3" fmla="*/ 6057864 w 7809158"/>
              <a:gd name="connsiteY3" fmla="*/ 472 h 1188341"/>
              <a:gd name="connsiteX4" fmla="*/ 7809158 w 7809158"/>
              <a:gd name="connsiteY4" fmla="*/ 1188341 h 1188341"/>
              <a:gd name="connsiteX0" fmla="*/ 0 w 7800630"/>
              <a:gd name="connsiteY0" fmla="*/ 1104124 h 1188341"/>
              <a:gd name="connsiteX1" fmla="*/ 1744247 w 7800630"/>
              <a:gd name="connsiteY1" fmla="*/ 30356 h 1188341"/>
              <a:gd name="connsiteX2" fmla="*/ 4044140 w 7800630"/>
              <a:gd name="connsiteY2" fmla="*/ 1088686 h 1188341"/>
              <a:gd name="connsiteX3" fmla="*/ 6049336 w 7800630"/>
              <a:gd name="connsiteY3" fmla="*/ 472 h 1188341"/>
              <a:gd name="connsiteX4" fmla="*/ 7800630 w 7800630"/>
              <a:gd name="connsiteY4" fmla="*/ 1188341 h 1188341"/>
              <a:gd name="connsiteX0" fmla="*/ 0 w 7800630"/>
              <a:gd name="connsiteY0" fmla="*/ 1120027 h 1188341"/>
              <a:gd name="connsiteX1" fmla="*/ 1744247 w 7800630"/>
              <a:gd name="connsiteY1" fmla="*/ 30356 h 1188341"/>
              <a:gd name="connsiteX2" fmla="*/ 4044140 w 7800630"/>
              <a:gd name="connsiteY2" fmla="*/ 1088686 h 1188341"/>
              <a:gd name="connsiteX3" fmla="*/ 6049336 w 7800630"/>
              <a:gd name="connsiteY3" fmla="*/ 472 h 1188341"/>
              <a:gd name="connsiteX4" fmla="*/ 7800630 w 7800630"/>
              <a:gd name="connsiteY4" fmla="*/ 1188341 h 1188341"/>
              <a:gd name="connsiteX0" fmla="*/ 0 w 7800630"/>
              <a:gd name="connsiteY0" fmla="*/ 1120027 h 1188341"/>
              <a:gd name="connsiteX1" fmla="*/ 1744247 w 7800630"/>
              <a:gd name="connsiteY1" fmla="*/ 30356 h 1188341"/>
              <a:gd name="connsiteX2" fmla="*/ 4044140 w 7800630"/>
              <a:gd name="connsiteY2" fmla="*/ 1088686 h 1188341"/>
              <a:gd name="connsiteX3" fmla="*/ 6049336 w 7800630"/>
              <a:gd name="connsiteY3" fmla="*/ 472 h 1188341"/>
              <a:gd name="connsiteX4" fmla="*/ 7800630 w 7800630"/>
              <a:gd name="connsiteY4" fmla="*/ 1188341 h 1188341"/>
              <a:gd name="connsiteX0" fmla="*/ 0 w 7851801"/>
              <a:gd name="connsiteY0" fmla="*/ 1120082 h 1120082"/>
              <a:gd name="connsiteX1" fmla="*/ 1744247 w 7851801"/>
              <a:gd name="connsiteY1" fmla="*/ 30411 h 1120082"/>
              <a:gd name="connsiteX2" fmla="*/ 4044140 w 7851801"/>
              <a:gd name="connsiteY2" fmla="*/ 1088741 h 1120082"/>
              <a:gd name="connsiteX3" fmla="*/ 6049336 w 7851801"/>
              <a:gd name="connsiteY3" fmla="*/ 527 h 1120082"/>
              <a:gd name="connsiteX4" fmla="*/ 7851801 w 7851801"/>
              <a:gd name="connsiteY4" fmla="*/ 1061175 h 1120082"/>
              <a:gd name="connsiteX0" fmla="*/ 0 w 7851801"/>
              <a:gd name="connsiteY0" fmla="*/ 1120082 h 1120082"/>
              <a:gd name="connsiteX1" fmla="*/ 1744247 w 7851801"/>
              <a:gd name="connsiteY1" fmla="*/ 30411 h 1120082"/>
              <a:gd name="connsiteX2" fmla="*/ 4044140 w 7851801"/>
              <a:gd name="connsiteY2" fmla="*/ 1088741 h 1120082"/>
              <a:gd name="connsiteX3" fmla="*/ 6049336 w 7851801"/>
              <a:gd name="connsiteY3" fmla="*/ 527 h 1120082"/>
              <a:gd name="connsiteX4" fmla="*/ 7851801 w 7851801"/>
              <a:gd name="connsiteY4" fmla="*/ 1061175 h 1120082"/>
              <a:gd name="connsiteX0" fmla="*/ 0 w 7851801"/>
              <a:gd name="connsiteY0" fmla="*/ 1120082 h 1120082"/>
              <a:gd name="connsiteX1" fmla="*/ 1744247 w 7851801"/>
              <a:gd name="connsiteY1" fmla="*/ 30411 h 1120082"/>
              <a:gd name="connsiteX2" fmla="*/ 4044140 w 7851801"/>
              <a:gd name="connsiteY2" fmla="*/ 1088741 h 1120082"/>
              <a:gd name="connsiteX3" fmla="*/ 6049336 w 7851801"/>
              <a:gd name="connsiteY3" fmla="*/ 527 h 1120082"/>
              <a:gd name="connsiteX4" fmla="*/ 7851801 w 7851801"/>
              <a:gd name="connsiteY4" fmla="*/ 1061175 h 1120082"/>
              <a:gd name="connsiteX0" fmla="*/ 0 w 7851801"/>
              <a:gd name="connsiteY0" fmla="*/ 1119555 h 1119555"/>
              <a:gd name="connsiteX1" fmla="*/ 1744247 w 7851801"/>
              <a:gd name="connsiteY1" fmla="*/ 29884 h 1119555"/>
              <a:gd name="connsiteX2" fmla="*/ 4044140 w 7851801"/>
              <a:gd name="connsiteY2" fmla="*/ 1088214 h 1119555"/>
              <a:gd name="connsiteX3" fmla="*/ 6049336 w 7851801"/>
              <a:gd name="connsiteY3" fmla="*/ 0 h 1119555"/>
              <a:gd name="connsiteX4" fmla="*/ 7851801 w 7851801"/>
              <a:gd name="connsiteY4" fmla="*/ 1060648 h 1119555"/>
              <a:gd name="connsiteX0" fmla="*/ 0 w 7851801"/>
              <a:gd name="connsiteY0" fmla="*/ 1119555 h 1119555"/>
              <a:gd name="connsiteX1" fmla="*/ 1744247 w 7851801"/>
              <a:gd name="connsiteY1" fmla="*/ 29884 h 1119555"/>
              <a:gd name="connsiteX2" fmla="*/ 4044140 w 7851801"/>
              <a:gd name="connsiteY2" fmla="*/ 1088214 h 1119555"/>
              <a:gd name="connsiteX3" fmla="*/ 6049336 w 7851801"/>
              <a:gd name="connsiteY3" fmla="*/ 0 h 1119555"/>
              <a:gd name="connsiteX4" fmla="*/ 7851801 w 7851801"/>
              <a:gd name="connsiteY4" fmla="*/ 1060648 h 1119555"/>
              <a:gd name="connsiteX0" fmla="*/ 0 w 7851801"/>
              <a:gd name="connsiteY0" fmla="*/ 1119555 h 1119555"/>
              <a:gd name="connsiteX1" fmla="*/ 2349784 w 7851801"/>
              <a:gd name="connsiteY1" fmla="*/ 13981 h 1119555"/>
              <a:gd name="connsiteX2" fmla="*/ 4044140 w 7851801"/>
              <a:gd name="connsiteY2" fmla="*/ 1088214 h 1119555"/>
              <a:gd name="connsiteX3" fmla="*/ 6049336 w 7851801"/>
              <a:gd name="connsiteY3" fmla="*/ 0 h 1119555"/>
              <a:gd name="connsiteX4" fmla="*/ 7851801 w 7851801"/>
              <a:gd name="connsiteY4" fmla="*/ 1060648 h 1119555"/>
              <a:gd name="connsiteX0" fmla="*/ 0 w 7118332"/>
              <a:gd name="connsiteY0" fmla="*/ 1079799 h 1088237"/>
              <a:gd name="connsiteX1" fmla="*/ 1616315 w 7118332"/>
              <a:gd name="connsiteY1" fmla="*/ 13981 h 1088237"/>
              <a:gd name="connsiteX2" fmla="*/ 3310671 w 7118332"/>
              <a:gd name="connsiteY2" fmla="*/ 1088214 h 1088237"/>
              <a:gd name="connsiteX3" fmla="*/ 5315867 w 7118332"/>
              <a:gd name="connsiteY3" fmla="*/ 0 h 1088237"/>
              <a:gd name="connsiteX4" fmla="*/ 7118332 w 7118332"/>
              <a:gd name="connsiteY4" fmla="*/ 1060648 h 1088237"/>
              <a:gd name="connsiteX0" fmla="*/ 0 w 7118332"/>
              <a:gd name="connsiteY0" fmla="*/ 1079799 h 1088237"/>
              <a:gd name="connsiteX1" fmla="*/ 1616315 w 7118332"/>
              <a:gd name="connsiteY1" fmla="*/ 13981 h 1088237"/>
              <a:gd name="connsiteX2" fmla="*/ 3310671 w 7118332"/>
              <a:gd name="connsiteY2" fmla="*/ 1088214 h 1088237"/>
              <a:gd name="connsiteX3" fmla="*/ 5315867 w 7118332"/>
              <a:gd name="connsiteY3" fmla="*/ 0 h 1088237"/>
              <a:gd name="connsiteX4" fmla="*/ 7118332 w 7118332"/>
              <a:gd name="connsiteY4" fmla="*/ 1060648 h 1088237"/>
              <a:gd name="connsiteX0" fmla="*/ 0 w 7118332"/>
              <a:gd name="connsiteY0" fmla="*/ 1065820 h 1074258"/>
              <a:gd name="connsiteX1" fmla="*/ 1616315 w 7118332"/>
              <a:gd name="connsiteY1" fmla="*/ 2 h 1074258"/>
              <a:gd name="connsiteX2" fmla="*/ 3310671 w 7118332"/>
              <a:gd name="connsiteY2" fmla="*/ 1074235 h 1074258"/>
              <a:gd name="connsiteX3" fmla="*/ 4974720 w 7118332"/>
              <a:gd name="connsiteY3" fmla="*/ 1924 h 1074258"/>
              <a:gd name="connsiteX4" fmla="*/ 7118332 w 7118332"/>
              <a:gd name="connsiteY4" fmla="*/ 1046669 h 1074258"/>
              <a:gd name="connsiteX0" fmla="*/ 0 w 6623667"/>
              <a:gd name="connsiteY0" fmla="*/ 1065820 h 1074258"/>
              <a:gd name="connsiteX1" fmla="*/ 1616315 w 6623667"/>
              <a:gd name="connsiteY1" fmla="*/ 2 h 1074258"/>
              <a:gd name="connsiteX2" fmla="*/ 3310671 w 6623667"/>
              <a:gd name="connsiteY2" fmla="*/ 1074235 h 1074258"/>
              <a:gd name="connsiteX3" fmla="*/ 4974720 w 6623667"/>
              <a:gd name="connsiteY3" fmla="*/ 1924 h 1074258"/>
              <a:gd name="connsiteX4" fmla="*/ 6623667 w 6623667"/>
              <a:gd name="connsiteY4" fmla="*/ 1038718 h 1074258"/>
              <a:gd name="connsiteX0" fmla="*/ 0 w 6478679"/>
              <a:gd name="connsiteY0" fmla="*/ 1065820 h 1074258"/>
              <a:gd name="connsiteX1" fmla="*/ 1616315 w 6478679"/>
              <a:gd name="connsiteY1" fmla="*/ 2 h 1074258"/>
              <a:gd name="connsiteX2" fmla="*/ 3310671 w 6478679"/>
              <a:gd name="connsiteY2" fmla="*/ 1074235 h 1074258"/>
              <a:gd name="connsiteX3" fmla="*/ 4974720 w 6478679"/>
              <a:gd name="connsiteY3" fmla="*/ 1924 h 1074258"/>
              <a:gd name="connsiteX4" fmla="*/ 6478679 w 6478679"/>
              <a:gd name="connsiteY4" fmla="*/ 1070523 h 1074258"/>
              <a:gd name="connsiteX0" fmla="*/ 0 w 6700425"/>
              <a:gd name="connsiteY0" fmla="*/ 1065820 h 1074258"/>
              <a:gd name="connsiteX1" fmla="*/ 1616315 w 6700425"/>
              <a:gd name="connsiteY1" fmla="*/ 2 h 1074258"/>
              <a:gd name="connsiteX2" fmla="*/ 3310671 w 6700425"/>
              <a:gd name="connsiteY2" fmla="*/ 1074235 h 1074258"/>
              <a:gd name="connsiteX3" fmla="*/ 4974720 w 6700425"/>
              <a:gd name="connsiteY3" fmla="*/ 1924 h 1074258"/>
              <a:gd name="connsiteX4" fmla="*/ 6700425 w 6700425"/>
              <a:gd name="connsiteY4" fmla="*/ 1038717 h 1074258"/>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22"/>
              <a:gd name="connsiteX1" fmla="*/ 1616315 w 6700425"/>
              <a:gd name="connsiteY1" fmla="*/ 61689 h 1135922"/>
              <a:gd name="connsiteX2" fmla="*/ 3310671 w 6700425"/>
              <a:gd name="connsiteY2" fmla="*/ 1135922 h 1135922"/>
              <a:gd name="connsiteX3" fmla="*/ 5034421 w 6700425"/>
              <a:gd name="connsiteY3" fmla="*/ 0 h 1135922"/>
              <a:gd name="connsiteX4" fmla="*/ 6700425 w 6700425"/>
              <a:gd name="connsiteY4" fmla="*/ 1100404 h 1135922"/>
              <a:gd name="connsiteX0" fmla="*/ 0 w 6700425"/>
              <a:gd name="connsiteY0" fmla="*/ 1127509 h 1135924"/>
              <a:gd name="connsiteX1" fmla="*/ 1616315 w 6700425"/>
              <a:gd name="connsiteY1" fmla="*/ 61691 h 1135924"/>
              <a:gd name="connsiteX2" fmla="*/ 3310671 w 6700425"/>
              <a:gd name="connsiteY2" fmla="*/ 1135924 h 1135924"/>
              <a:gd name="connsiteX3" fmla="*/ 5034421 w 6700425"/>
              <a:gd name="connsiteY3" fmla="*/ 2 h 1135924"/>
              <a:gd name="connsiteX4" fmla="*/ 6700425 w 6700425"/>
              <a:gd name="connsiteY4" fmla="*/ 1100406 h 1135924"/>
              <a:gd name="connsiteX0" fmla="*/ 0 w 6700425"/>
              <a:gd name="connsiteY0" fmla="*/ 1127509 h 1135924"/>
              <a:gd name="connsiteX1" fmla="*/ 1616315 w 6700425"/>
              <a:gd name="connsiteY1" fmla="*/ 61691 h 1135924"/>
              <a:gd name="connsiteX2" fmla="*/ 3310671 w 6700425"/>
              <a:gd name="connsiteY2" fmla="*/ 1135924 h 1135924"/>
              <a:gd name="connsiteX3" fmla="*/ 5034421 w 6700425"/>
              <a:gd name="connsiteY3" fmla="*/ 2 h 1135924"/>
              <a:gd name="connsiteX4" fmla="*/ 6700425 w 6700425"/>
              <a:gd name="connsiteY4" fmla="*/ 1100406 h 1135924"/>
              <a:gd name="connsiteX0" fmla="*/ 0 w 6700425"/>
              <a:gd name="connsiteY0" fmla="*/ 1127509 h 1135924"/>
              <a:gd name="connsiteX1" fmla="*/ 1616315 w 6700425"/>
              <a:gd name="connsiteY1" fmla="*/ 61691 h 1135924"/>
              <a:gd name="connsiteX2" fmla="*/ 3310671 w 6700425"/>
              <a:gd name="connsiteY2" fmla="*/ 1135924 h 1135924"/>
              <a:gd name="connsiteX3" fmla="*/ 5034421 w 6700425"/>
              <a:gd name="connsiteY3" fmla="*/ 2 h 1135924"/>
              <a:gd name="connsiteX4" fmla="*/ 6700425 w 6700425"/>
              <a:gd name="connsiteY4" fmla="*/ 1072905 h 1135924"/>
              <a:gd name="connsiteX0" fmla="*/ 0 w 6715173"/>
              <a:gd name="connsiteY0" fmla="*/ 1127509 h 1135924"/>
              <a:gd name="connsiteX1" fmla="*/ 1616315 w 6715173"/>
              <a:gd name="connsiteY1" fmla="*/ 61691 h 1135924"/>
              <a:gd name="connsiteX2" fmla="*/ 3310671 w 6715173"/>
              <a:gd name="connsiteY2" fmla="*/ 1135924 h 1135924"/>
              <a:gd name="connsiteX3" fmla="*/ 5034421 w 6715173"/>
              <a:gd name="connsiteY3" fmla="*/ 2 h 1135924"/>
              <a:gd name="connsiteX4" fmla="*/ 6715173 w 6715173"/>
              <a:gd name="connsiteY4" fmla="*/ 1059155 h 113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noFill/>
          <a:ln w="76200" cap="flat" cmpd="sng" algn="ctr">
            <a:solidFill>
              <a:sysClr val="windowText" lastClr="000000"/>
            </a:solidFill>
            <a:prstDash val="solid"/>
          </a:ln>
          <a:effectLst/>
        </p:spPr>
        <p:txBody>
          <a:bodyPr lIns="80624" tIns="40312" rIns="80624" bIns="4031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微软雅黑"/>
              <a:cs typeface="+mn-ea"/>
              <a:sym typeface="Arial"/>
            </a:endParaRPr>
          </a:p>
        </p:txBody>
      </p:sp>
      <p:grpSp>
        <p:nvGrpSpPr>
          <p:cNvPr id="42" name="组合 41"/>
          <p:cNvGrpSpPr/>
          <p:nvPr/>
        </p:nvGrpSpPr>
        <p:grpSpPr>
          <a:xfrm>
            <a:off x="5617859" y="1794728"/>
            <a:ext cx="897790" cy="897674"/>
            <a:chOff x="5617859" y="1794728"/>
            <a:chExt cx="897790" cy="897674"/>
          </a:xfrm>
        </p:grpSpPr>
        <p:grpSp>
          <p:nvGrpSpPr>
            <p:cNvPr id="43" name="组合 42"/>
            <p:cNvGrpSpPr/>
            <p:nvPr/>
          </p:nvGrpSpPr>
          <p:grpSpPr>
            <a:xfrm>
              <a:off x="5617859" y="1794728"/>
              <a:ext cx="897790" cy="897674"/>
              <a:chOff x="1827622" y="1343919"/>
              <a:chExt cx="2304000" cy="2304000"/>
            </a:xfrm>
          </p:grpSpPr>
          <p:sp>
            <p:nvSpPr>
              <p:cNvPr id="45" name="椭圆 4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0000"/>
                  </a:solidFill>
                </a:endParaRPr>
              </a:p>
            </p:txBody>
          </p:sp>
          <p:sp>
            <p:nvSpPr>
              <p:cNvPr id="46" name="椭圆 4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0000"/>
                  </a:solidFill>
                </a:endParaRPr>
              </a:p>
            </p:txBody>
          </p:sp>
        </p:grpSp>
        <p:sp>
          <p:nvSpPr>
            <p:cNvPr id="44" name="TextBox 144"/>
            <p:cNvSpPr txBox="1"/>
            <p:nvPr/>
          </p:nvSpPr>
          <p:spPr>
            <a:xfrm>
              <a:off x="5729132" y="1944248"/>
              <a:ext cx="7670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E87071"/>
                  </a:solidFill>
                  <a:effectLst/>
                  <a:uLnTx/>
                  <a:uFillTx/>
                  <a:latin typeface="DFGothic-EB" panose="02010609010101010101" pitchFamily="1" charset="-128"/>
                  <a:ea typeface="DFGothic-EB" panose="02010609010101010101" pitchFamily="1" charset="-128"/>
                </a:rPr>
                <a:t>04</a:t>
              </a:r>
              <a:endParaRPr kumimoji="0" lang="zh-CN" altLang="en-US" sz="3600" b="0" i="0" u="none" strike="noStrike" kern="0" cap="none" spc="0" normalizeH="0" baseline="0" noProof="0" dirty="0">
                <a:ln>
                  <a:noFill/>
                </a:ln>
                <a:solidFill>
                  <a:srgbClr val="E87071"/>
                </a:solidFill>
                <a:effectLst/>
                <a:uLnTx/>
                <a:uFillTx/>
                <a:latin typeface="DFGothic-EB" panose="02010609010101010101" pitchFamily="1" charset="-128"/>
                <a:ea typeface="DFGothic-EB" panose="02010609010101010101" pitchFamily="1" charset="-128"/>
              </a:endParaRPr>
            </a:p>
          </p:txBody>
        </p:sp>
      </p:grpSp>
      <p:grpSp>
        <p:nvGrpSpPr>
          <p:cNvPr id="47" name="组合 46"/>
          <p:cNvGrpSpPr/>
          <p:nvPr/>
        </p:nvGrpSpPr>
        <p:grpSpPr>
          <a:xfrm>
            <a:off x="7029433" y="2783700"/>
            <a:ext cx="897790" cy="897674"/>
            <a:chOff x="7029433" y="2783700"/>
            <a:chExt cx="897790" cy="897674"/>
          </a:xfrm>
        </p:grpSpPr>
        <p:grpSp>
          <p:nvGrpSpPr>
            <p:cNvPr id="48" name="组合 47"/>
            <p:cNvGrpSpPr/>
            <p:nvPr/>
          </p:nvGrpSpPr>
          <p:grpSpPr>
            <a:xfrm>
              <a:off x="7029433" y="2783700"/>
              <a:ext cx="897790" cy="897674"/>
              <a:chOff x="1827622" y="1343919"/>
              <a:chExt cx="2304000" cy="2304000"/>
            </a:xfrm>
          </p:grpSpPr>
          <p:sp>
            <p:nvSpPr>
              <p:cNvPr id="50" name="椭圆 4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chemeClr val="accent5"/>
                  </a:solidFill>
                </a:endParaRPr>
              </a:p>
            </p:txBody>
          </p:sp>
          <p:sp>
            <p:nvSpPr>
              <p:cNvPr id="51" name="椭圆 5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chemeClr val="accent5"/>
                  </a:solidFill>
                </a:endParaRPr>
              </a:p>
            </p:txBody>
          </p:sp>
        </p:grpSp>
        <p:sp>
          <p:nvSpPr>
            <p:cNvPr id="49" name="TextBox 149"/>
            <p:cNvSpPr txBox="1"/>
            <p:nvPr/>
          </p:nvSpPr>
          <p:spPr>
            <a:xfrm>
              <a:off x="7169489" y="2901333"/>
              <a:ext cx="70612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chemeClr val="accent5"/>
                  </a:solidFill>
                  <a:effectLst/>
                  <a:uLnTx/>
                  <a:uFillTx/>
                  <a:latin typeface="DFGothic-EB" panose="02010609010101010101" pitchFamily="1" charset="-128"/>
                  <a:ea typeface="DFGothic-EB" panose="02010609010101010101" pitchFamily="1" charset="-128"/>
                </a:rPr>
                <a:t>05</a:t>
              </a:r>
              <a:endParaRPr kumimoji="0" lang="zh-CN" altLang="en-US" sz="3600" b="0" i="0" u="none" strike="noStrike" kern="0" cap="none" spc="0" normalizeH="0" baseline="0" noProof="0" dirty="0">
                <a:ln>
                  <a:noFill/>
                </a:ln>
                <a:solidFill>
                  <a:schemeClr val="accent5"/>
                </a:solidFill>
                <a:effectLst/>
                <a:uLnTx/>
                <a:uFillTx/>
                <a:latin typeface="DFGothic-EB" panose="02010609010101010101" pitchFamily="1" charset="-128"/>
                <a:ea typeface="DFGothic-EB" panose="02010609010101010101" pitchFamily="1" charset="-128"/>
              </a:endParaRPr>
            </a:p>
          </p:txBody>
        </p:sp>
      </p:grpSp>
      <p:grpSp>
        <p:nvGrpSpPr>
          <p:cNvPr id="52" name="组合 51"/>
          <p:cNvGrpSpPr/>
          <p:nvPr/>
        </p:nvGrpSpPr>
        <p:grpSpPr>
          <a:xfrm>
            <a:off x="4158723" y="2670274"/>
            <a:ext cx="897790" cy="897674"/>
            <a:chOff x="4158723" y="2670274"/>
            <a:chExt cx="897790" cy="897674"/>
          </a:xfrm>
        </p:grpSpPr>
        <p:grpSp>
          <p:nvGrpSpPr>
            <p:cNvPr id="53" name="组合 52"/>
            <p:cNvGrpSpPr/>
            <p:nvPr/>
          </p:nvGrpSpPr>
          <p:grpSpPr>
            <a:xfrm>
              <a:off x="4158723" y="2670274"/>
              <a:ext cx="897790" cy="897674"/>
              <a:chOff x="1827622" y="1343919"/>
              <a:chExt cx="2304000" cy="2304000"/>
            </a:xfrm>
          </p:grpSpPr>
          <p:sp>
            <p:nvSpPr>
              <p:cNvPr id="55" name="椭圆 5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0000"/>
                  </a:solidFill>
                </a:endParaRPr>
              </a:p>
            </p:txBody>
          </p:sp>
          <p:sp>
            <p:nvSpPr>
              <p:cNvPr id="56" name="椭圆 5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0000"/>
                  </a:solidFill>
                </a:endParaRPr>
              </a:p>
            </p:txBody>
          </p:sp>
        </p:grpSp>
        <p:sp>
          <p:nvSpPr>
            <p:cNvPr id="54" name="TextBox 154"/>
            <p:cNvSpPr txBox="1"/>
            <p:nvPr/>
          </p:nvSpPr>
          <p:spPr>
            <a:xfrm>
              <a:off x="4265112" y="2792007"/>
              <a:ext cx="72309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1ACBE"/>
                  </a:solidFill>
                  <a:effectLst/>
                  <a:uLnTx/>
                  <a:uFillTx/>
                  <a:latin typeface="DFGothic-EB" panose="02010609010101010101" pitchFamily="1" charset="-128"/>
                  <a:ea typeface="DFGothic-EB" panose="02010609010101010101" pitchFamily="1" charset="-128"/>
                </a:rPr>
                <a:t>03</a:t>
              </a:r>
              <a:endParaRPr kumimoji="0" lang="zh-CN" altLang="en-US" sz="3600" b="0" i="0" u="none" strike="noStrike" kern="0" cap="none" spc="0" normalizeH="0" baseline="0" noProof="0" dirty="0">
                <a:ln>
                  <a:noFill/>
                </a:ln>
                <a:solidFill>
                  <a:srgbClr val="01ACBE"/>
                </a:solidFill>
                <a:effectLst/>
                <a:uLnTx/>
                <a:uFillTx/>
                <a:latin typeface="DFGothic-EB" panose="02010609010101010101" pitchFamily="1" charset="-128"/>
                <a:ea typeface="DFGothic-EB" panose="02010609010101010101" pitchFamily="1" charset="-128"/>
              </a:endParaRPr>
            </a:p>
          </p:txBody>
        </p:sp>
      </p:grpSp>
      <p:grpSp>
        <p:nvGrpSpPr>
          <p:cNvPr id="57" name="组合 56"/>
          <p:cNvGrpSpPr/>
          <p:nvPr/>
        </p:nvGrpSpPr>
        <p:grpSpPr>
          <a:xfrm>
            <a:off x="2770526" y="1827686"/>
            <a:ext cx="897790" cy="897674"/>
            <a:chOff x="2770526" y="1827686"/>
            <a:chExt cx="897790" cy="897674"/>
          </a:xfrm>
        </p:grpSpPr>
        <p:grpSp>
          <p:nvGrpSpPr>
            <p:cNvPr id="58" name="组合 57"/>
            <p:cNvGrpSpPr/>
            <p:nvPr/>
          </p:nvGrpSpPr>
          <p:grpSpPr>
            <a:xfrm>
              <a:off x="2770526" y="1827686"/>
              <a:ext cx="897790" cy="897674"/>
              <a:chOff x="1827622" y="1343919"/>
              <a:chExt cx="2304000" cy="2304000"/>
            </a:xfrm>
          </p:grpSpPr>
          <p:sp>
            <p:nvSpPr>
              <p:cNvPr id="60" name="椭圆 5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0000"/>
                  </a:solidFill>
                </a:endParaRPr>
              </a:p>
            </p:txBody>
          </p:sp>
          <p:sp>
            <p:nvSpPr>
              <p:cNvPr id="61" name="椭圆 6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0000"/>
                  </a:solidFill>
                </a:endParaRPr>
              </a:p>
            </p:txBody>
          </p:sp>
        </p:grpSp>
        <p:sp>
          <p:nvSpPr>
            <p:cNvPr id="59" name="TextBox 159"/>
            <p:cNvSpPr txBox="1"/>
            <p:nvPr/>
          </p:nvSpPr>
          <p:spPr>
            <a:xfrm>
              <a:off x="2899046" y="1948175"/>
              <a:ext cx="727422"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FFB850"/>
                  </a:solidFill>
                  <a:effectLst/>
                  <a:uLnTx/>
                  <a:uFillTx/>
                  <a:latin typeface="DFGothic-EB" panose="02010609010101010101" pitchFamily="1" charset="-128"/>
                  <a:ea typeface="DFGothic-EB" panose="02010609010101010101" pitchFamily="1" charset="-128"/>
                </a:rPr>
                <a:t>02</a:t>
              </a:r>
              <a:endParaRPr kumimoji="0" lang="zh-CN" altLang="en-US" sz="3600" b="0" i="0" u="none" strike="noStrike" kern="0" cap="none" spc="0" normalizeH="0" baseline="0" noProof="0" dirty="0">
                <a:ln>
                  <a:noFill/>
                </a:ln>
                <a:solidFill>
                  <a:srgbClr val="FFB850"/>
                </a:solidFill>
                <a:effectLst/>
                <a:uLnTx/>
                <a:uFillTx/>
                <a:latin typeface="DFGothic-EB" panose="02010609010101010101" pitchFamily="1" charset="-128"/>
                <a:ea typeface="DFGothic-EB" panose="02010609010101010101" pitchFamily="1" charset="-128"/>
              </a:endParaRPr>
            </a:p>
          </p:txBody>
        </p:sp>
      </p:grpSp>
      <p:grpSp>
        <p:nvGrpSpPr>
          <p:cNvPr id="62" name="组合 61"/>
          <p:cNvGrpSpPr/>
          <p:nvPr/>
        </p:nvGrpSpPr>
        <p:grpSpPr>
          <a:xfrm>
            <a:off x="1445583" y="2689700"/>
            <a:ext cx="897790" cy="897674"/>
            <a:chOff x="1445583" y="2689700"/>
            <a:chExt cx="897790" cy="897674"/>
          </a:xfrm>
        </p:grpSpPr>
        <p:grpSp>
          <p:nvGrpSpPr>
            <p:cNvPr id="63" name="组合 62"/>
            <p:cNvGrpSpPr/>
            <p:nvPr/>
          </p:nvGrpSpPr>
          <p:grpSpPr>
            <a:xfrm>
              <a:off x="1445583" y="2689700"/>
              <a:ext cx="897790" cy="897674"/>
              <a:chOff x="1827622" y="1343919"/>
              <a:chExt cx="2304000" cy="2304000"/>
            </a:xfrm>
          </p:grpSpPr>
          <p:sp>
            <p:nvSpPr>
              <p:cNvPr id="65" name="椭圆 6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0000"/>
                  </a:solidFill>
                </a:endParaRPr>
              </a:p>
            </p:txBody>
          </p:sp>
          <p:sp>
            <p:nvSpPr>
              <p:cNvPr id="66" name="椭圆 6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0000"/>
                  </a:solidFill>
                </a:endParaRPr>
              </a:p>
            </p:txBody>
          </p:sp>
        </p:grpSp>
        <p:sp>
          <p:nvSpPr>
            <p:cNvPr id="64" name="TextBox 164"/>
            <p:cNvSpPr txBox="1"/>
            <p:nvPr/>
          </p:nvSpPr>
          <p:spPr>
            <a:xfrm>
              <a:off x="1561738" y="2815371"/>
              <a:ext cx="75005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663A77"/>
                  </a:solidFill>
                  <a:effectLst/>
                  <a:uLnTx/>
                  <a:uFillTx/>
                  <a:latin typeface="DFGothic-EB" panose="02010609010101010101" pitchFamily="1" charset="-128"/>
                  <a:ea typeface="DFGothic-EB" panose="02010609010101010101" pitchFamily="1" charset="-128"/>
                </a:rPr>
                <a:t>01</a:t>
              </a:r>
              <a:endParaRPr kumimoji="0" lang="zh-CN" altLang="en-US" sz="3600" b="0" i="0" u="none" strike="noStrike" kern="0" cap="none" spc="0" normalizeH="0" baseline="0" noProof="0" dirty="0">
                <a:ln>
                  <a:noFill/>
                </a:ln>
                <a:solidFill>
                  <a:srgbClr val="663A77"/>
                </a:solidFill>
                <a:effectLst/>
                <a:uLnTx/>
                <a:uFillTx/>
                <a:latin typeface="DFGothic-EB" panose="02010609010101010101" pitchFamily="1" charset="-128"/>
                <a:ea typeface="DFGothic-EB" panose="02010609010101010101" pitchFamily="1" charset="-128"/>
              </a:endParaRPr>
            </a:p>
          </p:txBody>
        </p:sp>
      </p:grpSp>
    </p:spTree>
    <p:extLst>
      <p:ext uri="{BB962C8B-B14F-4D97-AF65-F5344CB8AC3E}">
        <p14:creationId xmlns:p14="http://schemas.microsoft.com/office/powerpoint/2010/main" val="4106802755"/>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14:presetBounceEnd="3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0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3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accel="30000" fill="hold" nodeType="afterEffect" p14:presetBounceEnd="30000">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14:bounceEnd="30000">
                                          <p:cBhvr additive="base">
                                            <p:cTn id="12" dur="2000" fill="hold"/>
                                            <p:tgtEl>
                                              <p:spTgt spid="19"/>
                                            </p:tgtEl>
                                            <p:attrNameLst>
                                              <p:attrName>ppt_x</p:attrName>
                                            </p:attrNameLst>
                                          </p:cBhvr>
                                          <p:tavLst>
                                            <p:tav tm="0">
                                              <p:val>
                                                <p:strVal val="0-#ppt_w/2"/>
                                              </p:val>
                                            </p:tav>
                                            <p:tav tm="100000">
                                              <p:val>
                                                <p:strVal val="#ppt_x"/>
                                              </p:val>
                                            </p:tav>
                                          </p:tavLst>
                                        </p:anim>
                                        <p:anim calcmode="lin" valueType="num" p14:bounceEnd="30000">
                                          <p:cBhvr additive="base">
                                            <p:cTn id="13" dur="2000" fill="hold"/>
                                            <p:tgtEl>
                                              <p:spTgt spid="19"/>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14:presetBounceEnd="3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30000">
                                          <p:cBhvr additive="base">
                                            <p:cTn id="16" dur="2000" fill="hold"/>
                                            <p:tgtEl>
                                              <p:spTgt spid="10"/>
                                            </p:tgtEl>
                                            <p:attrNameLst>
                                              <p:attrName>ppt_x</p:attrName>
                                            </p:attrNameLst>
                                          </p:cBhvr>
                                          <p:tavLst>
                                            <p:tav tm="0">
                                              <p:val>
                                                <p:strVal val="1+#ppt_w/2"/>
                                              </p:val>
                                            </p:tav>
                                            <p:tav tm="100000">
                                              <p:val>
                                                <p:strVal val="#ppt_x"/>
                                              </p:val>
                                            </p:tav>
                                          </p:tavLst>
                                        </p:anim>
                                        <p:anim calcmode="lin" valueType="num" p14:bounceEnd="30000">
                                          <p:cBhvr additive="base">
                                            <p:cTn id="17" dur="20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14:presetBounceEnd="30000">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14:bounceEnd="30000">
                                          <p:cBhvr additive="base">
                                            <p:cTn id="20" dur="20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21" dur="20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14:presetBounceEnd="30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30000">
                                          <p:cBhvr additive="base">
                                            <p:cTn id="24" dur="2000" fill="hold"/>
                                            <p:tgtEl>
                                              <p:spTgt spid="13"/>
                                            </p:tgtEl>
                                            <p:attrNameLst>
                                              <p:attrName>ppt_x</p:attrName>
                                            </p:attrNameLst>
                                          </p:cBhvr>
                                          <p:tavLst>
                                            <p:tav tm="0">
                                              <p:val>
                                                <p:strVal val="1+#ppt_w/2"/>
                                              </p:val>
                                            </p:tav>
                                            <p:tav tm="100000">
                                              <p:val>
                                                <p:strVal val="#ppt_x"/>
                                              </p:val>
                                            </p:tav>
                                          </p:tavLst>
                                        </p:anim>
                                        <p:anim calcmode="lin" valueType="num" p14:bounceEnd="30000">
                                          <p:cBhvr additive="base">
                                            <p:cTn id="25" dur="20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14:presetBounceEnd="30000">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14:bounceEnd="30000">
                                          <p:cBhvr additive="base">
                                            <p:cTn id="28" dur="2000" fill="hold"/>
                                            <p:tgtEl>
                                              <p:spTgt spid="22"/>
                                            </p:tgtEl>
                                            <p:attrNameLst>
                                              <p:attrName>ppt_x</p:attrName>
                                            </p:attrNameLst>
                                          </p:cBhvr>
                                          <p:tavLst>
                                            <p:tav tm="0">
                                              <p:val>
                                                <p:strVal val="#ppt_x"/>
                                              </p:val>
                                            </p:tav>
                                            <p:tav tm="100000">
                                              <p:val>
                                                <p:strVal val="#ppt_x"/>
                                              </p:val>
                                            </p:tav>
                                          </p:tavLst>
                                        </p:anim>
                                        <p:anim calcmode="lin" valueType="num" p14:bounceEnd="30000">
                                          <p:cBhvr additive="base">
                                            <p:cTn id="29" dur="20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14:presetBounceEnd="30000">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14:bounceEnd="30000">
                                          <p:cBhvr additive="base">
                                            <p:cTn id="32" dur="2000" fill="hold"/>
                                            <p:tgtEl>
                                              <p:spTgt spid="16"/>
                                            </p:tgtEl>
                                            <p:attrNameLst>
                                              <p:attrName>ppt_x</p:attrName>
                                            </p:attrNameLst>
                                          </p:cBhvr>
                                          <p:tavLst>
                                            <p:tav tm="0">
                                              <p:val>
                                                <p:strVal val="1+#ppt_w/2"/>
                                              </p:val>
                                            </p:tav>
                                            <p:tav tm="100000">
                                              <p:val>
                                                <p:strVal val="#ppt_x"/>
                                              </p:val>
                                            </p:tav>
                                          </p:tavLst>
                                        </p:anim>
                                        <p:anim calcmode="lin" valueType="num" p14:bounceEnd="30000">
                                          <p:cBhvr additive="base">
                                            <p:cTn id="33" dur="20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2000"/>
                                            <p:tgtEl>
                                              <p:spTgt spid="41"/>
                                            </p:tgtEl>
                                          </p:cBhvr>
                                        </p:animEffect>
                                      </p:childTnLst>
                                    </p:cTn>
                                  </p:par>
                                  <p:par>
                                    <p:cTn id="42" presetID="53" presetClass="entr" presetSubtype="16"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 calcmode="lin" valueType="num">
                                          <p:cBhvr>
                                            <p:cTn id="44" dur="500" fill="hold"/>
                                            <p:tgtEl>
                                              <p:spTgt spid="62"/>
                                            </p:tgtEl>
                                            <p:attrNameLst>
                                              <p:attrName>ppt_w</p:attrName>
                                            </p:attrNameLst>
                                          </p:cBhvr>
                                          <p:tavLst>
                                            <p:tav tm="0">
                                              <p:val>
                                                <p:fltVal val="0"/>
                                              </p:val>
                                            </p:tav>
                                            <p:tav tm="100000">
                                              <p:val>
                                                <p:strVal val="#ppt_w"/>
                                              </p:val>
                                            </p:tav>
                                          </p:tavLst>
                                        </p:anim>
                                        <p:anim calcmode="lin" valueType="num">
                                          <p:cBhvr>
                                            <p:cTn id="45" dur="500" fill="hold"/>
                                            <p:tgtEl>
                                              <p:spTgt spid="62"/>
                                            </p:tgtEl>
                                            <p:attrNameLst>
                                              <p:attrName>ppt_h</p:attrName>
                                            </p:attrNameLst>
                                          </p:cBhvr>
                                          <p:tavLst>
                                            <p:tav tm="0">
                                              <p:val>
                                                <p:fltVal val="0"/>
                                              </p:val>
                                            </p:tav>
                                            <p:tav tm="100000">
                                              <p:val>
                                                <p:strVal val="#ppt_h"/>
                                              </p:val>
                                            </p:tav>
                                          </p:tavLst>
                                        </p:anim>
                                        <p:animEffect transition="in" filter="fade">
                                          <p:cBhvr>
                                            <p:cTn id="46" dur="500"/>
                                            <p:tgtEl>
                                              <p:spTgt spid="62"/>
                                            </p:tgtEl>
                                          </p:cBhvr>
                                        </p:animEffect>
                                      </p:childTnLst>
                                    </p:cTn>
                                  </p:par>
                                  <p:par>
                                    <p:cTn id="47" presetID="53" presetClass="entr" presetSubtype="16" fill="hold" nodeType="withEffect">
                                      <p:stCondLst>
                                        <p:cond delay="30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fltVal val="0"/>
                                              </p:val>
                                            </p:tav>
                                            <p:tav tm="100000">
                                              <p:val>
                                                <p:strVal val="#ppt_w"/>
                                              </p:val>
                                            </p:tav>
                                          </p:tavLst>
                                        </p:anim>
                                        <p:anim calcmode="lin" valueType="num">
                                          <p:cBhvr>
                                            <p:cTn id="50" dur="500" fill="hold"/>
                                            <p:tgtEl>
                                              <p:spTgt spid="57"/>
                                            </p:tgtEl>
                                            <p:attrNameLst>
                                              <p:attrName>ppt_h</p:attrName>
                                            </p:attrNameLst>
                                          </p:cBhvr>
                                          <p:tavLst>
                                            <p:tav tm="0">
                                              <p:val>
                                                <p:fltVal val="0"/>
                                              </p:val>
                                            </p:tav>
                                            <p:tav tm="100000">
                                              <p:val>
                                                <p:strVal val="#ppt_h"/>
                                              </p:val>
                                            </p:tav>
                                          </p:tavLst>
                                        </p:anim>
                                        <p:animEffect transition="in" filter="fade">
                                          <p:cBhvr>
                                            <p:cTn id="51" dur="500"/>
                                            <p:tgtEl>
                                              <p:spTgt spid="57"/>
                                            </p:tgtEl>
                                          </p:cBhvr>
                                        </p:animEffect>
                                      </p:childTnLst>
                                    </p:cTn>
                                  </p:par>
                                  <p:par>
                                    <p:cTn id="52" presetID="53" presetClass="entr" presetSubtype="16" fill="hold" nodeType="withEffect">
                                      <p:stCondLst>
                                        <p:cond delay="600"/>
                                      </p:stCondLst>
                                      <p:childTnLst>
                                        <p:set>
                                          <p:cBhvr>
                                            <p:cTn id="53" dur="1" fill="hold">
                                              <p:stCondLst>
                                                <p:cond delay="0"/>
                                              </p:stCondLst>
                                            </p:cTn>
                                            <p:tgtEl>
                                              <p:spTgt spid="52"/>
                                            </p:tgtEl>
                                            <p:attrNameLst>
                                              <p:attrName>style.visibility</p:attrName>
                                            </p:attrNameLst>
                                          </p:cBhvr>
                                          <p:to>
                                            <p:strVal val="visible"/>
                                          </p:to>
                                        </p:set>
                                        <p:anim calcmode="lin" valueType="num">
                                          <p:cBhvr>
                                            <p:cTn id="54" dur="500" fill="hold"/>
                                            <p:tgtEl>
                                              <p:spTgt spid="52"/>
                                            </p:tgtEl>
                                            <p:attrNameLst>
                                              <p:attrName>ppt_w</p:attrName>
                                            </p:attrNameLst>
                                          </p:cBhvr>
                                          <p:tavLst>
                                            <p:tav tm="0">
                                              <p:val>
                                                <p:fltVal val="0"/>
                                              </p:val>
                                            </p:tav>
                                            <p:tav tm="100000">
                                              <p:val>
                                                <p:strVal val="#ppt_w"/>
                                              </p:val>
                                            </p:tav>
                                          </p:tavLst>
                                        </p:anim>
                                        <p:anim calcmode="lin" valueType="num">
                                          <p:cBhvr>
                                            <p:cTn id="55" dur="500" fill="hold"/>
                                            <p:tgtEl>
                                              <p:spTgt spid="52"/>
                                            </p:tgtEl>
                                            <p:attrNameLst>
                                              <p:attrName>ppt_h</p:attrName>
                                            </p:attrNameLst>
                                          </p:cBhvr>
                                          <p:tavLst>
                                            <p:tav tm="0">
                                              <p:val>
                                                <p:fltVal val="0"/>
                                              </p:val>
                                            </p:tav>
                                            <p:tav tm="100000">
                                              <p:val>
                                                <p:strVal val="#ppt_h"/>
                                              </p:val>
                                            </p:tav>
                                          </p:tavLst>
                                        </p:anim>
                                        <p:animEffect transition="in" filter="fade">
                                          <p:cBhvr>
                                            <p:cTn id="56" dur="500"/>
                                            <p:tgtEl>
                                              <p:spTgt spid="52"/>
                                            </p:tgtEl>
                                          </p:cBhvr>
                                        </p:animEffect>
                                      </p:childTnLst>
                                    </p:cTn>
                                  </p:par>
                                  <p:par>
                                    <p:cTn id="57" presetID="53" presetClass="entr" presetSubtype="16" fill="hold" nodeType="withEffect">
                                      <p:stCondLst>
                                        <p:cond delay="90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animEffect transition="in" filter="fade">
                                          <p:cBhvr>
                                            <p:cTn id="61" dur="500"/>
                                            <p:tgtEl>
                                              <p:spTgt spid="42"/>
                                            </p:tgtEl>
                                          </p:cBhvr>
                                        </p:animEffect>
                                      </p:childTnLst>
                                    </p:cTn>
                                  </p:par>
                                  <p:par>
                                    <p:cTn id="62" presetID="53" presetClass="entr" presetSubtype="16" fill="hold" nodeType="withEffect">
                                      <p:stCondLst>
                                        <p:cond delay="1200"/>
                                      </p:stCondLst>
                                      <p:childTnLst>
                                        <p:set>
                                          <p:cBhvr>
                                            <p:cTn id="63" dur="1" fill="hold">
                                              <p:stCondLst>
                                                <p:cond delay="0"/>
                                              </p:stCondLst>
                                            </p:cTn>
                                            <p:tgtEl>
                                              <p:spTgt spid="47"/>
                                            </p:tgtEl>
                                            <p:attrNameLst>
                                              <p:attrName>style.visibility</p:attrName>
                                            </p:attrNameLst>
                                          </p:cBhvr>
                                          <p:to>
                                            <p:strVal val="visible"/>
                                          </p:to>
                                        </p:set>
                                        <p:anim calcmode="lin" valueType="num">
                                          <p:cBhvr>
                                            <p:cTn id="64" dur="500" fill="hold"/>
                                            <p:tgtEl>
                                              <p:spTgt spid="47"/>
                                            </p:tgtEl>
                                            <p:attrNameLst>
                                              <p:attrName>ppt_w</p:attrName>
                                            </p:attrNameLst>
                                          </p:cBhvr>
                                          <p:tavLst>
                                            <p:tav tm="0">
                                              <p:val>
                                                <p:fltVal val="0"/>
                                              </p:val>
                                            </p:tav>
                                            <p:tav tm="100000">
                                              <p:val>
                                                <p:strVal val="#ppt_w"/>
                                              </p:val>
                                            </p:tav>
                                          </p:tavLst>
                                        </p:anim>
                                        <p:anim calcmode="lin" valueType="num">
                                          <p:cBhvr>
                                            <p:cTn id="65" dur="500" fill="hold"/>
                                            <p:tgtEl>
                                              <p:spTgt spid="47"/>
                                            </p:tgtEl>
                                            <p:attrNameLst>
                                              <p:attrName>ppt_h</p:attrName>
                                            </p:attrNameLst>
                                          </p:cBhvr>
                                          <p:tavLst>
                                            <p:tav tm="0">
                                              <p:val>
                                                <p:fltVal val="0"/>
                                              </p:val>
                                            </p:tav>
                                            <p:tav tm="100000">
                                              <p:val>
                                                <p:strVal val="#ppt_h"/>
                                              </p:val>
                                            </p:tav>
                                          </p:tavLst>
                                        </p:anim>
                                        <p:animEffect transition="in" filter="fade">
                                          <p:cBhvr>
                                            <p:cTn id="66" dur="500"/>
                                            <p:tgtEl>
                                              <p:spTgt spid="47"/>
                                            </p:tgtEl>
                                          </p:cBhvr>
                                        </p:animEffect>
                                      </p:childTnLst>
                                    </p:cTn>
                                  </p:par>
                                  <p:par>
                                    <p:cTn id="67" presetID="42" presetClass="entr" presetSubtype="0" fill="hold" nodeType="withEffect">
                                      <p:stCondLst>
                                        <p:cond delay="140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160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180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200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1000"/>
                                            <p:tgtEl>
                                              <p:spTgt spid="35"/>
                                            </p:tgtEl>
                                          </p:cBhvr>
                                        </p:animEffect>
                                        <p:anim calcmode="lin" valueType="num">
                                          <p:cBhvr>
                                            <p:cTn id="85" dur="1000" fill="hold"/>
                                            <p:tgtEl>
                                              <p:spTgt spid="35"/>
                                            </p:tgtEl>
                                            <p:attrNameLst>
                                              <p:attrName>ppt_x</p:attrName>
                                            </p:attrNameLst>
                                          </p:cBhvr>
                                          <p:tavLst>
                                            <p:tav tm="0">
                                              <p:val>
                                                <p:strVal val="#ppt_x"/>
                                              </p:val>
                                            </p:tav>
                                            <p:tav tm="100000">
                                              <p:val>
                                                <p:strVal val="#ppt_x"/>
                                              </p:val>
                                            </p:tav>
                                          </p:tavLst>
                                        </p:anim>
                                        <p:anim calcmode="lin" valueType="num">
                                          <p:cBhvr>
                                            <p:cTn id="86" dur="1000" fill="hold"/>
                                            <p:tgtEl>
                                              <p:spTgt spid="35"/>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220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700"/>
                                            <p:tgtEl>
                                              <p:spTgt spid="38"/>
                                            </p:tgtEl>
                                          </p:cBhvr>
                                        </p:animEffect>
                                        <p:anim calcmode="lin" valueType="num">
                                          <p:cBhvr>
                                            <p:cTn id="90" dur="1700" fill="hold"/>
                                            <p:tgtEl>
                                              <p:spTgt spid="38"/>
                                            </p:tgtEl>
                                            <p:attrNameLst>
                                              <p:attrName>ppt_x</p:attrName>
                                            </p:attrNameLst>
                                          </p:cBhvr>
                                          <p:tavLst>
                                            <p:tav tm="0">
                                              <p:val>
                                                <p:strVal val="#ppt_x"/>
                                              </p:val>
                                            </p:tav>
                                            <p:tav tm="100000">
                                              <p:val>
                                                <p:strVal val="#ppt_x"/>
                                              </p:val>
                                            </p:tav>
                                          </p:tavLst>
                                        </p:anim>
                                        <p:anim calcmode="lin" valueType="num">
                                          <p:cBhvr>
                                            <p:cTn id="91" dur="17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accel="3000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2000" fill="hold"/>
                                            <p:tgtEl>
                                              <p:spTgt spid="19"/>
                                            </p:tgtEl>
                                            <p:attrNameLst>
                                              <p:attrName>ppt_x</p:attrName>
                                            </p:attrNameLst>
                                          </p:cBhvr>
                                          <p:tavLst>
                                            <p:tav tm="0">
                                              <p:val>
                                                <p:strVal val="0-#ppt_w/2"/>
                                              </p:val>
                                            </p:tav>
                                            <p:tav tm="100000">
                                              <p:val>
                                                <p:strVal val="#ppt_x"/>
                                              </p:val>
                                            </p:tav>
                                          </p:tavLst>
                                        </p:anim>
                                        <p:anim calcmode="lin" valueType="num">
                                          <p:cBhvr additive="base">
                                            <p:cTn id="13" dur="2000" fill="hold"/>
                                            <p:tgtEl>
                                              <p:spTgt spid="19"/>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1+#ppt_w/2"/>
                                              </p:val>
                                            </p:tav>
                                            <p:tav tm="100000">
                                              <p:val>
                                                <p:strVal val="#ppt_x"/>
                                              </p:val>
                                            </p:tav>
                                          </p:tavLst>
                                        </p:anim>
                                        <p:anim calcmode="lin" valueType="num">
                                          <p:cBhvr additive="base">
                                            <p:cTn id="17" dur="20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0-#ppt_w/2"/>
                                              </p:val>
                                            </p:tav>
                                            <p:tav tm="100000">
                                              <p:val>
                                                <p:strVal val="#ppt_x"/>
                                              </p:val>
                                            </p:tav>
                                          </p:tavLst>
                                        </p:anim>
                                        <p:anim calcmode="lin" valueType="num">
                                          <p:cBhvr additive="base">
                                            <p:cTn id="21" dur="20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2000" fill="hold"/>
                                            <p:tgtEl>
                                              <p:spTgt spid="13"/>
                                            </p:tgtEl>
                                            <p:attrNameLst>
                                              <p:attrName>ppt_x</p:attrName>
                                            </p:attrNameLst>
                                          </p:cBhvr>
                                          <p:tavLst>
                                            <p:tav tm="0">
                                              <p:val>
                                                <p:strVal val="1+#ppt_w/2"/>
                                              </p:val>
                                            </p:tav>
                                            <p:tav tm="100000">
                                              <p:val>
                                                <p:strVal val="#ppt_x"/>
                                              </p:val>
                                            </p:tav>
                                          </p:tavLst>
                                        </p:anim>
                                        <p:anim calcmode="lin" valueType="num">
                                          <p:cBhvr additive="base">
                                            <p:cTn id="25" dur="20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2000" fill="hold"/>
                                            <p:tgtEl>
                                              <p:spTgt spid="22"/>
                                            </p:tgtEl>
                                            <p:attrNameLst>
                                              <p:attrName>ppt_x</p:attrName>
                                            </p:attrNameLst>
                                          </p:cBhvr>
                                          <p:tavLst>
                                            <p:tav tm="0">
                                              <p:val>
                                                <p:strVal val="#ppt_x"/>
                                              </p:val>
                                            </p:tav>
                                            <p:tav tm="100000">
                                              <p:val>
                                                <p:strVal val="#ppt_x"/>
                                              </p:val>
                                            </p:tav>
                                          </p:tavLst>
                                        </p:anim>
                                        <p:anim calcmode="lin" valueType="num">
                                          <p:cBhvr additive="base">
                                            <p:cTn id="29" dur="20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2000" fill="hold"/>
                                            <p:tgtEl>
                                              <p:spTgt spid="16"/>
                                            </p:tgtEl>
                                            <p:attrNameLst>
                                              <p:attrName>ppt_x</p:attrName>
                                            </p:attrNameLst>
                                          </p:cBhvr>
                                          <p:tavLst>
                                            <p:tav tm="0">
                                              <p:val>
                                                <p:strVal val="1+#ppt_w/2"/>
                                              </p:val>
                                            </p:tav>
                                            <p:tav tm="100000">
                                              <p:val>
                                                <p:strVal val="#ppt_x"/>
                                              </p:val>
                                            </p:tav>
                                          </p:tavLst>
                                        </p:anim>
                                        <p:anim calcmode="lin" valueType="num">
                                          <p:cBhvr additive="base">
                                            <p:cTn id="33" dur="20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2000"/>
                                            <p:tgtEl>
                                              <p:spTgt spid="41"/>
                                            </p:tgtEl>
                                          </p:cBhvr>
                                        </p:animEffect>
                                      </p:childTnLst>
                                    </p:cTn>
                                  </p:par>
                                  <p:par>
                                    <p:cTn id="42" presetID="53" presetClass="entr" presetSubtype="16"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 calcmode="lin" valueType="num">
                                          <p:cBhvr>
                                            <p:cTn id="44" dur="500" fill="hold"/>
                                            <p:tgtEl>
                                              <p:spTgt spid="62"/>
                                            </p:tgtEl>
                                            <p:attrNameLst>
                                              <p:attrName>ppt_w</p:attrName>
                                            </p:attrNameLst>
                                          </p:cBhvr>
                                          <p:tavLst>
                                            <p:tav tm="0">
                                              <p:val>
                                                <p:fltVal val="0"/>
                                              </p:val>
                                            </p:tav>
                                            <p:tav tm="100000">
                                              <p:val>
                                                <p:strVal val="#ppt_w"/>
                                              </p:val>
                                            </p:tav>
                                          </p:tavLst>
                                        </p:anim>
                                        <p:anim calcmode="lin" valueType="num">
                                          <p:cBhvr>
                                            <p:cTn id="45" dur="500" fill="hold"/>
                                            <p:tgtEl>
                                              <p:spTgt spid="62"/>
                                            </p:tgtEl>
                                            <p:attrNameLst>
                                              <p:attrName>ppt_h</p:attrName>
                                            </p:attrNameLst>
                                          </p:cBhvr>
                                          <p:tavLst>
                                            <p:tav tm="0">
                                              <p:val>
                                                <p:fltVal val="0"/>
                                              </p:val>
                                            </p:tav>
                                            <p:tav tm="100000">
                                              <p:val>
                                                <p:strVal val="#ppt_h"/>
                                              </p:val>
                                            </p:tav>
                                          </p:tavLst>
                                        </p:anim>
                                        <p:animEffect transition="in" filter="fade">
                                          <p:cBhvr>
                                            <p:cTn id="46" dur="500"/>
                                            <p:tgtEl>
                                              <p:spTgt spid="62"/>
                                            </p:tgtEl>
                                          </p:cBhvr>
                                        </p:animEffect>
                                      </p:childTnLst>
                                    </p:cTn>
                                  </p:par>
                                  <p:par>
                                    <p:cTn id="47" presetID="53" presetClass="entr" presetSubtype="16" fill="hold" nodeType="withEffect">
                                      <p:stCondLst>
                                        <p:cond delay="30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fltVal val="0"/>
                                              </p:val>
                                            </p:tav>
                                            <p:tav tm="100000">
                                              <p:val>
                                                <p:strVal val="#ppt_w"/>
                                              </p:val>
                                            </p:tav>
                                          </p:tavLst>
                                        </p:anim>
                                        <p:anim calcmode="lin" valueType="num">
                                          <p:cBhvr>
                                            <p:cTn id="50" dur="500" fill="hold"/>
                                            <p:tgtEl>
                                              <p:spTgt spid="57"/>
                                            </p:tgtEl>
                                            <p:attrNameLst>
                                              <p:attrName>ppt_h</p:attrName>
                                            </p:attrNameLst>
                                          </p:cBhvr>
                                          <p:tavLst>
                                            <p:tav tm="0">
                                              <p:val>
                                                <p:fltVal val="0"/>
                                              </p:val>
                                            </p:tav>
                                            <p:tav tm="100000">
                                              <p:val>
                                                <p:strVal val="#ppt_h"/>
                                              </p:val>
                                            </p:tav>
                                          </p:tavLst>
                                        </p:anim>
                                        <p:animEffect transition="in" filter="fade">
                                          <p:cBhvr>
                                            <p:cTn id="51" dur="500"/>
                                            <p:tgtEl>
                                              <p:spTgt spid="57"/>
                                            </p:tgtEl>
                                          </p:cBhvr>
                                        </p:animEffect>
                                      </p:childTnLst>
                                    </p:cTn>
                                  </p:par>
                                  <p:par>
                                    <p:cTn id="52" presetID="53" presetClass="entr" presetSubtype="16" fill="hold" nodeType="withEffect">
                                      <p:stCondLst>
                                        <p:cond delay="600"/>
                                      </p:stCondLst>
                                      <p:childTnLst>
                                        <p:set>
                                          <p:cBhvr>
                                            <p:cTn id="53" dur="1" fill="hold">
                                              <p:stCondLst>
                                                <p:cond delay="0"/>
                                              </p:stCondLst>
                                            </p:cTn>
                                            <p:tgtEl>
                                              <p:spTgt spid="52"/>
                                            </p:tgtEl>
                                            <p:attrNameLst>
                                              <p:attrName>style.visibility</p:attrName>
                                            </p:attrNameLst>
                                          </p:cBhvr>
                                          <p:to>
                                            <p:strVal val="visible"/>
                                          </p:to>
                                        </p:set>
                                        <p:anim calcmode="lin" valueType="num">
                                          <p:cBhvr>
                                            <p:cTn id="54" dur="500" fill="hold"/>
                                            <p:tgtEl>
                                              <p:spTgt spid="52"/>
                                            </p:tgtEl>
                                            <p:attrNameLst>
                                              <p:attrName>ppt_w</p:attrName>
                                            </p:attrNameLst>
                                          </p:cBhvr>
                                          <p:tavLst>
                                            <p:tav tm="0">
                                              <p:val>
                                                <p:fltVal val="0"/>
                                              </p:val>
                                            </p:tav>
                                            <p:tav tm="100000">
                                              <p:val>
                                                <p:strVal val="#ppt_w"/>
                                              </p:val>
                                            </p:tav>
                                          </p:tavLst>
                                        </p:anim>
                                        <p:anim calcmode="lin" valueType="num">
                                          <p:cBhvr>
                                            <p:cTn id="55" dur="500" fill="hold"/>
                                            <p:tgtEl>
                                              <p:spTgt spid="52"/>
                                            </p:tgtEl>
                                            <p:attrNameLst>
                                              <p:attrName>ppt_h</p:attrName>
                                            </p:attrNameLst>
                                          </p:cBhvr>
                                          <p:tavLst>
                                            <p:tav tm="0">
                                              <p:val>
                                                <p:fltVal val="0"/>
                                              </p:val>
                                            </p:tav>
                                            <p:tav tm="100000">
                                              <p:val>
                                                <p:strVal val="#ppt_h"/>
                                              </p:val>
                                            </p:tav>
                                          </p:tavLst>
                                        </p:anim>
                                        <p:animEffect transition="in" filter="fade">
                                          <p:cBhvr>
                                            <p:cTn id="56" dur="500"/>
                                            <p:tgtEl>
                                              <p:spTgt spid="52"/>
                                            </p:tgtEl>
                                          </p:cBhvr>
                                        </p:animEffect>
                                      </p:childTnLst>
                                    </p:cTn>
                                  </p:par>
                                  <p:par>
                                    <p:cTn id="57" presetID="53" presetClass="entr" presetSubtype="16" fill="hold" nodeType="withEffect">
                                      <p:stCondLst>
                                        <p:cond delay="90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animEffect transition="in" filter="fade">
                                          <p:cBhvr>
                                            <p:cTn id="61" dur="500"/>
                                            <p:tgtEl>
                                              <p:spTgt spid="42"/>
                                            </p:tgtEl>
                                          </p:cBhvr>
                                        </p:animEffect>
                                      </p:childTnLst>
                                    </p:cTn>
                                  </p:par>
                                  <p:par>
                                    <p:cTn id="62" presetID="53" presetClass="entr" presetSubtype="16" fill="hold" nodeType="withEffect">
                                      <p:stCondLst>
                                        <p:cond delay="1200"/>
                                      </p:stCondLst>
                                      <p:childTnLst>
                                        <p:set>
                                          <p:cBhvr>
                                            <p:cTn id="63" dur="1" fill="hold">
                                              <p:stCondLst>
                                                <p:cond delay="0"/>
                                              </p:stCondLst>
                                            </p:cTn>
                                            <p:tgtEl>
                                              <p:spTgt spid="47"/>
                                            </p:tgtEl>
                                            <p:attrNameLst>
                                              <p:attrName>style.visibility</p:attrName>
                                            </p:attrNameLst>
                                          </p:cBhvr>
                                          <p:to>
                                            <p:strVal val="visible"/>
                                          </p:to>
                                        </p:set>
                                        <p:anim calcmode="lin" valueType="num">
                                          <p:cBhvr>
                                            <p:cTn id="64" dur="500" fill="hold"/>
                                            <p:tgtEl>
                                              <p:spTgt spid="47"/>
                                            </p:tgtEl>
                                            <p:attrNameLst>
                                              <p:attrName>ppt_w</p:attrName>
                                            </p:attrNameLst>
                                          </p:cBhvr>
                                          <p:tavLst>
                                            <p:tav tm="0">
                                              <p:val>
                                                <p:fltVal val="0"/>
                                              </p:val>
                                            </p:tav>
                                            <p:tav tm="100000">
                                              <p:val>
                                                <p:strVal val="#ppt_w"/>
                                              </p:val>
                                            </p:tav>
                                          </p:tavLst>
                                        </p:anim>
                                        <p:anim calcmode="lin" valueType="num">
                                          <p:cBhvr>
                                            <p:cTn id="65" dur="500" fill="hold"/>
                                            <p:tgtEl>
                                              <p:spTgt spid="47"/>
                                            </p:tgtEl>
                                            <p:attrNameLst>
                                              <p:attrName>ppt_h</p:attrName>
                                            </p:attrNameLst>
                                          </p:cBhvr>
                                          <p:tavLst>
                                            <p:tav tm="0">
                                              <p:val>
                                                <p:fltVal val="0"/>
                                              </p:val>
                                            </p:tav>
                                            <p:tav tm="100000">
                                              <p:val>
                                                <p:strVal val="#ppt_h"/>
                                              </p:val>
                                            </p:tav>
                                          </p:tavLst>
                                        </p:anim>
                                        <p:animEffect transition="in" filter="fade">
                                          <p:cBhvr>
                                            <p:cTn id="66" dur="500"/>
                                            <p:tgtEl>
                                              <p:spTgt spid="47"/>
                                            </p:tgtEl>
                                          </p:cBhvr>
                                        </p:animEffect>
                                      </p:childTnLst>
                                    </p:cTn>
                                  </p:par>
                                  <p:par>
                                    <p:cTn id="67" presetID="42" presetClass="entr" presetSubtype="0" fill="hold" nodeType="withEffect">
                                      <p:stCondLst>
                                        <p:cond delay="140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160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180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200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1000"/>
                                            <p:tgtEl>
                                              <p:spTgt spid="35"/>
                                            </p:tgtEl>
                                          </p:cBhvr>
                                        </p:animEffect>
                                        <p:anim calcmode="lin" valueType="num">
                                          <p:cBhvr>
                                            <p:cTn id="85" dur="1000" fill="hold"/>
                                            <p:tgtEl>
                                              <p:spTgt spid="35"/>
                                            </p:tgtEl>
                                            <p:attrNameLst>
                                              <p:attrName>ppt_x</p:attrName>
                                            </p:attrNameLst>
                                          </p:cBhvr>
                                          <p:tavLst>
                                            <p:tav tm="0">
                                              <p:val>
                                                <p:strVal val="#ppt_x"/>
                                              </p:val>
                                            </p:tav>
                                            <p:tav tm="100000">
                                              <p:val>
                                                <p:strVal val="#ppt_x"/>
                                              </p:val>
                                            </p:tav>
                                          </p:tavLst>
                                        </p:anim>
                                        <p:anim calcmode="lin" valueType="num">
                                          <p:cBhvr>
                                            <p:cTn id="86" dur="1000" fill="hold"/>
                                            <p:tgtEl>
                                              <p:spTgt spid="35"/>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220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700"/>
                                            <p:tgtEl>
                                              <p:spTgt spid="38"/>
                                            </p:tgtEl>
                                          </p:cBhvr>
                                        </p:animEffect>
                                        <p:anim calcmode="lin" valueType="num">
                                          <p:cBhvr>
                                            <p:cTn id="90" dur="1700" fill="hold"/>
                                            <p:tgtEl>
                                              <p:spTgt spid="38"/>
                                            </p:tgtEl>
                                            <p:attrNameLst>
                                              <p:attrName>ppt_x</p:attrName>
                                            </p:attrNameLst>
                                          </p:cBhvr>
                                          <p:tavLst>
                                            <p:tav tm="0">
                                              <p:val>
                                                <p:strVal val="#ppt_x"/>
                                              </p:val>
                                            </p:tav>
                                            <p:tav tm="100000">
                                              <p:val>
                                                <p:strVal val="#ppt_x"/>
                                              </p:val>
                                            </p:tav>
                                          </p:tavLst>
                                        </p:anim>
                                        <p:anim calcmode="lin" valueType="num">
                                          <p:cBhvr>
                                            <p:cTn id="91" dur="17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1"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rgbClr val="E87071"/>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E87071"/>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757207" y="3579022"/>
            <a:ext cx="1317500" cy="846009"/>
            <a:chOff x="915563" y="4467229"/>
            <a:chExt cx="1850713" cy="1128012"/>
          </a:xfrm>
        </p:grpSpPr>
        <p:grpSp>
          <p:nvGrpSpPr>
            <p:cNvPr id="9" name="组合 8"/>
            <p:cNvGrpSpPr/>
            <p:nvPr/>
          </p:nvGrpSpPr>
          <p:grpSpPr>
            <a:xfrm>
              <a:off x="915563" y="4471078"/>
              <a:ext cx="1482449" cy="770171"/>
              <a:chOff x="1612612" y="4305978"/>
              <a:chExt cx="1441557" cy="770171"/>
            </a:xfrm>
          </p:grpSpPr>
          <p:grpSp>
            <p:nvGrpSpPr>
              <p:cNvPr id="19" name="组合 18"/>
              <p:cNvGrpSpPr/>
              <p:nvPr/>
            </p:nvGrpSpPr>
            <p:grpSpPr>
              <a:xfrm>
                <a:off x="1612612" y="4305978"/>
                <a:ext cx="1441557" cy="770171"/>
                <a:chOff x="1612612" y="4305978"/>
                <a:chExt cx="1441557" cy="770171"/>
              </a:xfrm>
            </p:grpSpPr>
            <p:sp>
              <p:nvSpPr>
                <p:cNvPr id="21" name="任意多边形 20"/>
                <p:cNvSpPr/>
                <p:nvPr/>
              </p:nvSpPr>
              <p:spPr>
                <a:xfrm>
                  <a:off x="1612612" y="4305978"/>
                  <a:ext cx="1340135" cy="770171"/>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0135" h="770171">
                      <a:moveTo>
                        <a:pt x="0" y="372499"/>
                      </a:moveTo>
                      <a:lnTo>
                        <a:pt x="587660" y="0"/>
                      </a:lnTo>
                      <a:lnTo>
                        <a:pt x="1340135" y="0"/>
                      </a:lnTo>
                      <a:lnTo>
                        <a:pt x="1340135" y="770171"/>
                      </a:lnTo>
                      <a:lnTo>
                        <a:pt x="587660" y="770171"/>
                      </a:lnTo>
                      <a:lnTo>
                        <a:pt x="0" y="372499"/>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2" name="任意多边形 21"/>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 name="任意多边形 22"/>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0" name="矩形 19"/>
              <p:cNvSpPr/>
              <p:nvPr/>
            </p:nvSpPr>
            <p:spPr>
              <a:xfrm>
                <a:off x="2762250" y="4305978"/>
                <a:ext cx="237154" cy="770171"/>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0" name="平行四边形 9"/>
            <p:cNvSpPr/>
            <p:nvPr/>
          </p:nvSpPr>
          <p:spPr>
            <a:xfrm rot="5400000">
              <a:off x="1955399" y="4784364"/>
              <a:ext cx="1128012" cy="493742"/>
            </a:xfrm>
            <a:prstGeom prst="parallelogram">
              <a:avLst>
                <a:gd name="adj" fmla="val 90440"/>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1" name="Group 181"/>
            <p:cNvGrpSpPr>
              <a:grpSpLocks noChangeAspect="1"/>
            </p:cNvGrpSpPr>
            <p:nvPr/>
          </p:nvGrpSpPr>
          <p:grpSpPr bwMode="auto">
            <a:xfrm>
              <a:off x="1566081" y="4634347"/>
              <a:ext cx="458282" cy="442387"/>
              <a:chOff x="2160" y="2262"/>
              <a:chExt cx="411" cy="408"/>
            </a:xfrm>
            <a:solidFill>
              <a:schemeClr val="bg1"/>
            </a:solidFill>
            <a:effectLst>
              <a:outerShdw blurRad="50800" dist="25400" dir="2700000" algn="tl" rotWithShape="0">
                <a:prstClr val="black">
                  <a:alpha val="30000"/>
                </a:prstClr>
              </a:outerShdw>
            </a:effectLst>
          </p:grpSpPr>
          <p:sp>
            <p:nvSpPr>
              <p:cNvPr id="12" name="Freeform 189"/>
              <p:cNvSpPr>
                <a:spLocks/>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3" name="Freeform 190"/>
              <p:cNvSpPr>
                <a:spLocks/>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4" name="Freeform 191"/>
              <p:cNvSpPr>
                <a:spLocks/>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5" name="Freeform 192"/>
              <p:cNvSpPr>
                <a:spLocks/>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6" name="Freeform 193"/>
              <p:cNvSpPr>
                <a:spLocks/>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7" name="Freeform 194"/>
              <p:cNvSpPr>
                <a:spLocks/>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8" name="Freeform 195"/>
              <p:cNvSpPr>
                <a:spLocks/>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24" name="组合 23"/>
          <p:cNvGrpSpPr/>
          <p:nvPr/>
        </p:nvGrpSpPr>
        <p:grpSpPr>
          <a:xfrm>
            <a:off x="1467785" y="2999517"/>
            <a:ext cx="1158902" cy="579414"/>
            <a:chOff x="1874322" y="3694556"/>
            <a:chExt cx="1627928" cy="772552"/>
          </a:xfrm>
        </p:grpSpPr>
        <p:grpSp>
          <p:nvGrpSpPr>
            <p:cNvPr id="25" name="组合 24"/>
            <p:cNvGrpSpPr/>
            <p:nvPr/>
          </p:nvGrpSpPr>
          <p:grpSpPr>
            <a:xfrm>
              <a:off x="1874322" y="3694556"/>
              <a:ext cx="1627928" cy="772552"/>
              <a:chOff x="1612612" y="4305979"/>
              <a:chExt cx="1583023" cy="772552"/>
            </a:xfrm>
          </p:grpSpPr>
          <p:grpSp>
            <p:nvGrpSpPr>
              <p:cNvPr id="27" name="组合 26"/>
              <p:cNvGrpSpPr/>
              <p:nvPr/>
            </p:nvGrpSpPr>
            <p:grpSpPr>
              <a:xfrm>
                <a:off x="1612612" y="4305979"/>
                <a:ext cx="1583023" cy="772552"/>
                <a:chOff x="1612612" y="4305979"/>
                <a:chExt cx="1583023" cy="772552"/>
              </a:xfrm>
            </p:grpSpPr>
            <p:sp>
              <p:nvSpPr>
                <p:cNvPr id="29" name="任意多边形 28"/>
                <p:cNvSpPr/>
                <p:nvPr/>
              </p:nvSpPr>
              <p:spPr>
                <a:xfrm>
                  <a:off x="1612612" y="4305979"/>
                  <a:ext cx="1583023" cy="772552"/>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0 w 1583023"/>
                    <a:gd name="connsiteY0" fmla="*/ 374880 h 772552"/>
                    <a:gd name="connsiteX1" fmla="*/ 587660 w 1583023"/>
                    <a:gd name="connsiteY1" fmla="*/ 2381 h 772552"/>
                    <a:gd name="connsiteX2" fmla="*/ 1583023 w 1583023"/>
                    <a:gd name="connsiteY2" fmla="*/ 0 h 772552"/>
                    <a:gd name="connsiteX3" fmla="*/ 1340135 w 1583023"/>
                    <a:gd name="connsiteY3" fmla="*/ 772552 h 772552"/>
                    <a:gd name="connsiteX4" fmla="*/ 587660 w 1583023"/>
                    <a:gd name="connsiteY4" fmla="*/ 772552 h 772552"/>
                    <a:gd name="connsiteX5" fmla="*/ 0 w 1583023"/>
                    <a:gd name="connsiteY5" fmla="*/ 374880 h 772552"/>
                    <a:gd name="connsiteX0" fmla="*/ 0 w 1583023"/>
                    <a:gd name="connsiteY0" fmla="*/ 374880 h 774933"/>
                    <a:gd name="connsiteX1" fmla="*/ 587660 w 1583023"/>
                    <a:gd name="connsiteY1" fmla="*/ 2381 h 774933"/>
                    <a:gd name="connsiteX2" fmla="*/ 1583023 w 1583023"/>
                    <a:gd name="connsiteY2" fmla="*/ 0 h 774933"/>
                    <a:gd name="connsiteX3" fmla="*/ 1575878 w 1583023"/>
                    <a:gd name="connsiteY3" fmla="*/ 774933 h 774933"/>
                    <a:gd name="connsiteX4" fmla="*/ 587660 w 1583023"/>
                    <a:gd name="connsiteY4" fmla="*/ 772552 h 774933"/>
                    <a:gd name="connsiteX5" fmla="*/ 0 w 1583023"/>
                    <a:gd name="connsiteY5" fmla="*/ 374880 h 774933"/>
                    <a:gd name="connsiteX0" fmla="*/ 0 w 1583023"/>
                    <a:gd name="connsiteY0" fmla="*/ 372499 h 772552"/>
                    <a:gd name="connsiteX1" fmla="*/ 587660 w 1583023"/>
                    <a:gd name="connsiteY1" fmla="*/ 0 h 772552"/>
                    <a:gd name="connsiteX2" fmla="*/ 1583023 w 1583023"/>
                    <a:gd name="connsiteY2" fmla="*/ 2381 h 772552"/>
                    <a:gd name="connsiteX3" fmla="*/ 1575878 w 1583023"/>
                    <a:gd name="connsiteY3" fmla="*/ 772552 h 772552"/>
                    <a:gd name="connsiteX4" fmla="*/ 587660 w 1583023"/>
                    <a:gd name="connsiteY4" fmla="*/ 770171 h 772552"/>
                    <a:gd name="connsiteX5" fmla="*/ 0 w 1583023"/>
                    <a:gd name="connsiteY5" fmla="*/ 372499 h 772552"/>
                    <a:gd name="connsiteX0" fmla="*/ 0 w 1583023"/>
                    <a:gd name="connsiteY0" fmla="*/ 372499 h 772552"/>
                    <a:gd name="connsiteX1" fmla="*/ 587660 w 1583023"/>
                    <a:gd name="connsiteY1" fmla="*/ 0 h 772552"/>
                    <a:gd name="connsiteX2" fmla="*/ 1583023 w 1583023"/>
                    <a:gd name="connsiteY2" fmla="*/ 11906 h 772552"/>
                    <a:gd name="connsiteX3" fmla="*/ 1575878 w 1583023"/>
                    <a:gd name="connsiteY3" fmla="*/ 772552 h 772552"/>
                    <a:gd name="connsiteX4" fmla="*/ 587660 w 1583023"/>
                    <a:gd name="connsiteY4" fmla="*/ 770171 h 772552"/>
                    <a:gd name="connsiteX5" fmla="*/ 0 w 1583023"/>
                    <a:gd name="connsiteY5" fmla="*/ 372499 h 7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023" h="772552">
                      <a:moveTo>
                        <a:pt x="0" y="372499"/>
                      </a:moveTo>
                      <a:lnTo>
                        <a:pt x="587660" y="0"/>
                      </a:lnTo>
                      <a:lnTo>
                        <a:pt x="1583023" y="11906"/>
                      </a:lnTo>
                      <a:cubicBezTo>
                        <a:pt x="1580641" y="270217"/>
                        <a:pt x="1578260" y="514241"/>
                        <a:pt x="1575878" y="772552"/>
                      </a:cubicBezTo>
                      <a:lnTo>
                        <a:pt x="587660" y="770171"/>
                      </a:lnTo>
                      <a:lnTo>
                        <a:pt x="0" y="372499"/>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0" name="任意多边形 29"/>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1" name="任意多边形 30"/>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8" name="矩形 27"/>
              <p:cNvSpPr/>
              <p:nvPr/>
            </p:nvSpPr>
            <p:spPr>
              <a:xfrm>
                <a:off x="2851150" y="4316519"/>
                <a:ext cx="237154" cy="759630"/>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6" name="Freeform 19"/>
            <p:cNvSpPr>
              <a:spLocks/>
            </p:cNvSpPr>
            <p:nvPr/>
          </p:nvSpPr>
          <p:spPr bwMode="auto">
            <a:xfrm>
              <a:off x="2581341" y="3854744"/>
              <a:ext cx="237200" cy="451456"/>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a:effectLst>
              <a:outerShdw blurRad="50800" dist="254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2" name="组合 31"/>
          <p:cNvGrpSpPr/>
          <p:nvPr/>
        </p:nvGrpSpPr>
        <p:grpSpPr>
          <a:xfrm>
            <a:off x="3027707" y="1855571"/>
            <a:ext cx="1158902" cy="579414"/>
            <a:chOff x="3954218" y="2169295"/>
            <a:chExt cx="1627928" cy="772552"/>
          </a:xfrm>
        </p:grpSpPr>
        <p:grpSp>
          <p:nvGrpSpPr>
            <p:cNvPr id="33" name="组合 32"/>
            <p:cNvGrpSpPr/>
            <p:nvPr/>
          </p:nvGrpSpPr>
          <p:grpSpPr>
            <a:xfrm>
              <a:off x="3954218" y="2169295"/>
              <a:ext cx="1627928" cy="772552"/>
              <a:chOff x="1612612" y="4305979"/>
              <a:chExt cx="1583023" cy="772552"/>
            </a:xfrm>
          </p:grpSpPr>
          <p:grpSp>
            <p:nvGrpSpPr>
              <p:cNvPr id="37" name="组合 36"/>
              <p:cNvGrpSpPr/>
              <p:nvPr/>
            </p:nvGrpSpPr>
            <p:grpSpPr>
              <a:xfrm>
                <a:off x="1612612" y="4305979"/>
                <a:ext cx="1583023" cy="772552"/>
                <a:chOff x="1612612" y="4305979"/>
                <a:chExt cx="1583023" cy="772552"/>
              </a:xfrm>
            </p:grpSpPr>
            <p:sp>
              <p:nvSpPr>
                <p:cNvPr id="39" name="任意多边形 38"/>
                <p:cNvSpPr/>
                <p:nvPr/>
              </p:nvSpPr>
              <p:spPr>
                <a:xfrm>
                  <a:off x="1612612" y="4305979"/>
                  <a:ext cx="1583023" cy="772552"/>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0 w 1583023"/>
                    <a:gd name="connsiteY0" fmla="*/ 374880 h 772552"/>
                    <a:gd name="connsiteX1" fmla="*/ 587660 w 1583023"/>
                    <a:gd name="connsiteY1" fmla="*/ 2381 h 772552"/>
                    <a:gd name="connsiteX2" fmla="*/ 1583023 w 1583023"/>
                    <a:gd name="connsiteY2" fmla="*/ 0 h 772552"/>
                    <a:gd name="connsiteX3" fmla="*/ 1340135 w 1583023"/>
                    <a:gd name="connsiteY3" fmla="*/ 772552 h 772552"/>
                    <a:gd name="connsiteX4" fmla="*/ 587660 w 1583023"/>
                    <a:gd name="connsiteY4" fmla="*/ 772552 h 772552"/>
                    <a:gd name="connsiteX5" fmla="*/ 0 w 1583023"/>
                    <a:gd name="connsiteY5" fmla="*/ 374880 h 772552"/>
                    <a:gd name="connsiteX0" fmla="*/ 0 w 1583023"/>
                    <a:gd name="connsiteY0" fmla="*/ 374880 h 774933"/>
                    <a:gd name="connsiteX1" fmla="*/ 587660 w 1583023"/>
                    <a:gd name="connsiteY1" fmla="*/ 2381 h 774933"/>
                    <a:gd name="connsiteX2" fmla="*/ 1583023 w 1583023"/>
                    <a:gd name="connsiteY2" fmla="*/ 0 h 774933"/>
                    <a:gd name="connsiteX3" fmla="*/ 1575878 w 1583023"/>
                    <a:gd name="connsiteY3" fmla="*/ 774933 h 774933"/>
                    <a:gd name="connsiteX4" fmla="*/ 587660 w 1583023"/>
                    <a:gd name="connsiteY4" fmla="*/ 772552 h 774933"/>
                    <a:gd name="connsiteX5" fmla="*/ 0 w 1583023"/>
                    <a:gd name="connsiteY5" fmla="*/ 374880 h 774933"/>
                    <a:gd name="connsiteX0" fmla="*/ 0 w 1583023"/>
                    <a:gd name="connsiteY0" fmla="*/ 372499 h 772552"/>
                    <a:gd name="connsiteX1" fmla="*/ 587660 w 1583023"/>
                    <a:gd name="connsiteY1" fmla="*/ 0 h 772552"/>
                    <a:gd name="connsiteX2" fmla="*/ 1583023 w 1583023"/>
                    <a:gd name="connsiteY2" fmla="*/ 2381 h 772552"/>
                    <a:gd name="connsiteX3" fmla="*/ 1575878 w 1583023"/>
                    <a:gd name="connsiteY3" fmla="*/ 772552 h 772552"/>
                    <a:gd name="connsiteX4" fmla="*/ 587660 w 1583023"/>
                    <a:gd name="connsiteY4" fmla="*/ 770171 h 772552"/>
                    <a:gd name="connsiteX5" fmla="*/ 0 w 1583023"/>
                    <a:gd name="connsiteY5" fmla="*/ 372499 h 772552"/>
                    <a:gd name="connsiteX0" fmla="*/ 0 w 1583023"/>
                    <a:gd name="connsiteY0" fmla="*/ 372499 h 772552"/>
                    <a:gd name="connsiteX1" fmla="*/ 587660 w 1583023"/>
                    <a:gd name="connsiteY1" fmla="*/ 0 h 772552"/>
                    <a:gd name="connsiteX2" fmla="*/ 1583023 w 1583023"/>
                    <a:gd name="connsiteY2" fmla="*/ 11906 h 772552"/>
                    <a:gd name="connsiteX3" fmla="*/ 1575878 w 1583023"/>
                    <a:gd name="connsiteY3" fmla="*/ 772552 h 772552"/>
                    <a:gd name="connsiteX4" fmla="*/ 587660 w 1583023"/>
                    <a:gd name="connsiteY4" fmla="*/ 770171 h 772552"/>
                    <a:gd name="connsiteX5" fmla="*/ 0 w 1583023"/>
                    <a:gd name="connsiteY5" fmla="*/ 372499 h 7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023" h="772552">
                      <a:moveTo>
                        <a:pt x="0" y="372499"/>
                      </a:moveTo>
                      <a:lnTo>
                        <a:pt x="587660" y="0"/>
                      </a:lnTo>
                      <a:lnTo>
                        <a:pt x="1583023" y="11906"/>
                      </a:lnTo>
                      <a:cubicBezTo>
                        <a:pt x="1580641" y="270217"/>
                        <a:pt x="1578260" y="514241"/>
                        <a:pt x="1575878" y="772552"/>
                      </a:cubicBezTo>
                      <a:lnTo>
                        <a:pt x="587660" y="770171"/>
                      </a:lnTo>
                      <a:lnTo>
                        <a:pt x="0" y="372499"/>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0" name="任意多边形 39"/>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1" name="任意多边形 40"/>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38" name="矩形 37"/>
              <p:cNvSpPr/>
              <p:nvPr/>
            </p:nvSpPr>
            <p:spPr>
              <a:xfrm>
                <a:off x="2851150" y="4316519"/>
                <a:ext cx="237154" cy="759630"/>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4" name="Group 22"/>
            <p:cNvGrpSpPr>
              <a:grpSpLocks noChangeAspect="1"/>
            </p:cNvGrpSpPr>
            <p:nvPr/>
          </p:nvGrpSpPr>
          <p:grpSpPr bwMode="auto">
            <a:xfrm>
              <a:off x="4574840" y="2371154"/>
              <a:ext cx="373636" cy="363329"/>
              <a:chOff x="3617" y="1935"/>
              <a:chExt cx="446" cy="446"/>
            </a:xfrm>
            <a:solidFill>
              <a:schemeClr val="bg1"/>
            </a:solidFill>
            <a:effectLst>
              <a:outerShdw blurRad="50800" dist="25400" dir="2700000" algn="tl" rotWithShape="0">
                <a:prstClr val="black">
                  <a:alpha val="30000"/>
                </a:prstClr>
              </a:outerShdw>
            </a:effectLst>
          </p:grpSpPr>
          <p:sp>
            <p:nvSpPr>
              <p:cNvPr id="35"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6" name="Freeform 24"/>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42" name="组合 41"/>
          <p:cNvGrpSpPr/>
          <p:nvPr/>
        </p:nvGrpSpPr>
        <p:grpSpPr>
          <a:xfrm>
            <a:off x="2246273" y="2427877"/>
            <a:ext cx="1158902" cy="579414"/>
            <a:chOff x="2912306" y="2932369"/>
            <a:chExt cx="1627928" cy="772552"/>
          </a:xfrm>
        </p:grpSpPr>
        <p:grpSp>
          <p:nvGrpSpPr>
            <p:cNvPr id="49" name="组合 48"/>
            <p:cNvGrpSpPr/>
            <p:nvPr/>
          </p:nvGrpSpPr>
          <p:grpSpPr>
            <a:xfrm>
              <a:off x="2912306" y="2932369"/>
              <a:ext cx="1627928" cy="772552"/>
              <a:chOff x="1612612" y="4305979"/>
              <a:chExt cx="1583023" cy="772552"/>
            </a:xfrm>
          </p:grpSpPr>
          <p:grpSp>
            <p:nvGrpSpPr>
              <p:cNvPr id="51" name="组合 50"/>
              <p:cNvGrpSpPr/>
              <p:nvPr/>
            </p:nvGrpSpPr>
            <p:grpSpPr>
              <a:xfrm>
                <a:off x="1612612" y="4305979"/>
                <a:ext cx="1583023" cy="772552"/>
                <a:chOff x="1612612" y="4305979"/>
                <a:chExt cx="1583023" cy="772552"/>
              </a:xfrm>
            </p:grpSpPr>
            <p:sp>
              <p:nvSpPr>
                <p:cNvPr id="53" name="任意多边形 52"/>
                <p:cNvSpPr/>
                <p:nvPr/>
              </p:nvSpPr>
              <p:spPr>
                <a:xfrm>
                  <a:off x="1612612" y="4305979"/>
                  <a:ext cx="1583023" cy="772552"/>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0 w 1583023"/>
                    <a:gd name="connsiteY0" fmla="*/ 374880 h 772552"/>
                    <a:gd name="connsiteX1" fmla="*/ 587660 w 1583023"/>
                    <a:gd name="connsiteY1" fmla="*/ 2381 h 772552"/>
                    <a:gd name="connsiteX2" fmla="*/ 1583023 w 1583023"/>
                    <a:gd name="connsiteY2" fmla="*/ 0 h 772552"/>
                    <a:gd name="connsiteX3" fmla="*/ 1340135 w 1583023"/>
                    <a:gd name="connsiteY3" fmla="*/ 772552 h 772552"/>
                    <a:gd name="connsiteX4" fmla="*/ 587660 w 1583023"/>
                    <a:gd name="connsiteY4" fmla="*/ 772552 h 772552"/>
                    <a:gd name="connsiteX5" fmla="*/ 0 w 1583023"/>
                    <a:gd name="connsiteY5" fmla="*/ 374880 h 772552"/>
                    <a:gd name="connsiteX0" fmla="*/ 0 w 1583023"/>
                    <a:gd name="connsiteY0" fmla="*/ 374880 h 774933"/>
                    <a:gd name="connsiteX1" fmla="*/ 587660 w 1583023"/>
                    <a:gd name="connsiteY1" fmla="*/ 2381 h 774933"/>
                    <a:gd name="connsiteX2" fmla="*/ 1583023 w 1583023"/>
                    <a:gd name="connsiteY2" fmla="*/ 0 h 774933"/>
                    <a:gd name="connsiteX3" fmla="*/ 1575878 w 1583023"/>
                    <a:gd name="connsiteY3" fmla="*/ 774933 h 774933"/>
                    <a:gd name="connsiteX4" fmla="*/ 587660 w 1583023"/>
                    <a:gd name="connsiteY4" fmla="*/ 772552 h 774933"/>
                    <a:gd name="connsiteX5" fmla="*/ 0 w 1583023"/>
                    <a:gd name="connsiteY5" fmla="*/ 374880 h 774933"/>
                    <a:gd name="connsiteX0" fmla="*/ 0 w 1583023"/>
                    <a:gd name="connsiteY0" fmla="*/ 372499 h 772552"/>
                    <a:gd name="connsiteX1" fmla="*/ 587660 w 1583023"/>
                    <a:gd name="connsiteY1" fmla="*/ 0 h 772552"/>
                    <a:gd name="connsiteX2" fmla="*/ 1583023 w 1583023"/>
                    <a:gd name="connsiteY2" fmla="*/ 2381 h 772552"/>
                    <a:gd name="connsiteX3" fmla="*/ 1575878 w 1583023"/>
                    <a:gd name="connsiteY3" fmla="*/ 772552 h 772552"/>
                    <a:gd name="connsiteX4" fmla="*/ 587660 w 1583023"/>
                    <a:gd name="connsiteY4" fmla="*/ 770171 h 772552"/>
                    <a:gd name="connsiteX5" fmla="*/ 0 w 1583023"/>
                    <a:gd name="connsiteY5" fmla="*/ 372499 h 772552"/>
                    <a:gd name="connsiteX0" fmla="*/ 0 w 1583023"/>
                    <a:gd name="connsiteY0" fmla="*/ 372499 h 772552"/>
                    <a:gd name="connsiteX1" fmla="*/ 587660 w 1583023"/>
                    <a:gd name="connsiteY1" fmla="*/ 0 h 772552"/>
                    <a:gd name="connsiteX2" fmla="*/ 1583023 w 1583023"/>
                    <a:gd name="connsiteY2" fmla="*/ 11906 h 772552"/>
                    <a:gd name="connsiteX3" fmla="*/ 1575878 w 1583023"/>
                    <a:gd name="connsiteY3" fmla="*/ 772552 h 772552"/>
                    <a:gd name="connsiteX4" fmla="*/ 587660 w 1583023"/>
                    <a:gd name="connsiteY4" fmla="*/ 770171 h 772552"/>
                    <a:gd name="connsiteX5" fmla="*/ 0 w 1583023"/>
                    <a:gd name="connsiteY5" fmla="*/ 372499 h 7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023" h="772552">
                      <a:moveTo>
                        <a:pt x="0" y="372499"/>
                      </a:moveTo>
                      <a:lnTo>
                        <a:pt x="587660" y="0"/>
                      </a:lnTo>
                      <a:lnTo>
                        <a:pt x="1583023" y="11906"/>
                      </a:lnTo>
                      <a:cubicBezTo>
                        <a:pt x="1580641" y="270217"/>
                        <a:pt x="1578260" y="514241"/>
                        <a:pt x="1575878" y="772552"/>
                      </a:cubicBezTo>
                      <a:lnTo>
                        <a:pt x="587660" y="770171"/>
                      </a:lnTo>
                      <a:lnTo>
                        <a:pt x="0" y="372499"/>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4" name="任意多边形 53"/>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5" name="任意多边形 54"/>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52" name="矩形 51"/>
              <p:cNvSpPr/>
              <p:nvPr/>
            </p:nvSpPr>
            <p:spPr>
              <a:xfrm>
                <a:off x="2851150" y="4316519"/>
                <a:ext cx="237154" cy="759630"/>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50" name="Freeform 28"/>
            <p:cNvSpPr>
              <a:spLocks noEditPoints="1"/>
            </p:cNvSpPr>
            <p:nvPr/>
          </p:nvSpPr>
          <p:spPr bwMode="auto">
            <a:xfrm>
              <a:off x="3528631" y="3119717"/>
              <a:ext cx="485550" cy="382456"/>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effectLst>
              <a:outerShdw blurRad="50800" dist="25400" dir="2700000" algn="tl" rotWithShape="0">
                <a:prstClr val="black">
                  <a:alpha val="30000"/>
                </a:prstClr>
              </a:outerShdw>
            </a:effec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56" name="组合 55"/>
          <p:cNvGrpSpPr/>
          <p:nvPr/>
        </p:nvGrpSpPr>
        <p:grpSpPr>
          <a:xfrm>
            <a:off x="3805339" y="1289705"/>
            <a:ext cx="1158902" cy="579414"/>
            <a:chOff x="4991060" y="1414806"/>
            <a:chExt cx="1627928" cy="772552"/>
          </a:xfrm>
        </p:grpSpPr>
        <p:grpSp>
          <p:nvGrpSpPr>
            <p:cNvPr id="57" name="组合 56"/>
            <p:cNvGrpSpPr/>
            <p:nvPr/>
          </p:nvGrpSpPr>
          <p:grpSpPr>
            <a:xfrm>
              <a:off x="4991060" y="1414806"/>
              <a:ext cx="1627928" cy="772552"/>
              <a:chOff x="1612612" y="4305979"/>
              <a:chExt cx="1583023" cy="772552"/>
            </a:xfrm>
          </p:grpSpPr>
          <p:grpSp>
            <p:nvGrpSpPr>
              <p:cNvPr id="65" name="组合 64"/>
              <p:cNvGrpSpPr/>
              <p:nvPr/>
            </p:nvGrpSpPr>
            <p:grpSpPr>
              <a:xfrm>
                <a:off x="1612612" y="4305979"/>
                <a:ext cx="1583023" cy="772552"/>
                <a:chOff x="1612612" y="4305979"/>
                <a:chExt cx="1583023" cy="772552"/>
              </a:xfrm>
            </p:grpSpPr>
            <p:sp>
              <p:nvSpPr>
                <p:cNvPr id="67" name="任意多边形 66"/>
                <p:cNvSpPr/>
                <p:nvPr/>
              </p:nvSpPr>
              <p:spPr>
                <a:xfrm>
                  <a:off x="1612612" y="4305979"/>
                  <a:ext cx="1583023" cy="772552"/>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0 w 1583023"/>
                    <a:gd name="connsiteY0" fmla="*/ 374880 h 772552"/>
                    <a:gd name="connsiteX1" fmla="*/ 587660 w 1583023"/>
                    <a:gd name="connsiteY1" fmla="*/ 2381 h 772552"/>
                    <a:gd name="connsiteX2" fmla="*/ 1583023 w 1583023"/>
                    <a:gd name="connsiteY2" fmla="*/ 0 h 772552"/>
                    <a:gd name="connsiteX3" fmla="*/ 1340135 w 1583023"/>
                    <a:gd name="connsiteY3" fmla="*/ 772552 h 772552"/>
                    <a:gd name="connsiteX4" fmla="*/ 587660 w 1583023"/>
                    <a:gd name="connsiteY4" fmla="*/ 772552 h 772552"/>
                    <a:gd name="connsiteX5" fmla="*/ 0 w 1583023"/>
                    <a:gd name="connsiteY5" fmla="*/ 374880 h 772552"/>
                    <a:gd name="connsiteX0" fmla="*/ 0 w 1583023"/>
                    <a:gd name="connsiteY0" fmla="*/ 374880 h 774933"/>
                    <a:gd name="connsiteX1" fmla="*/ 587660 w 1583023"/>
                    <a:gd name="connsiteY1" fmla="*/ 2381 h 774933"/>
                    <a:gd name="connsiteX2" fmla="*/ 1583023 w 1583023"/>
                    <a:gd name="connsiteY2" fmla="*/ 0 h 774933"/>
                    <a:gd name="connsiteX3" fmla="*/ 1575878 w 1583023"/>
                    <a:gd name="connsiteY3" fmla="*/ 774933 h 774933"/>
                    <a:gd name="connsiteX4" fmla="*/ 587660 w 1583023"/>
                    <a:gd name="connsiteY4" fmla="*/ 772552 h 774933"/>
                    <a:gd name="connsiteX5" fmla="*/ 0 w 1583023"/>
                    <a:gd name="connsiteY5" fmla="*/ 374880 h 774933"/>
                    <a:gd name="connsiteX0" fmla="*/ 0 w 1583023"/>
                    <a:gd name="connsiteY0" fmla="*/ 372499 h 772552"/>
                    <a:gd name="connsiteX1" fmla="*/ 587660 w 1583023"/>
                    <a:gd name="connsiteY1" fmla="*/ 0 h 772552"/>
                    <a:gd name="connsiteX2" fmla="*/ 1583023 w 1583023"/>
                    <a:gd name="connsiteY2" fmla="*/ 2381 h 772552"/>
                    <a:gd name="connsiteX3" fmla="*/ 1575878 w 1583023"/>
                    <a:gd name="connsiteY3" fmla="*/ 772552 h 772552"/>
                    <a:gd name="connsiteX4" fmla="*/ 587660 w 1583023"/>
                    <a:gd name="connsiteY4" fmla="*/ 770171 h 772552"/>
                    <a:gd name="connsiteX5" fmla="*/ 0 w 1583023"/>
                    <a:gd name="connsiteY5" fmla="*/ 372499 h 772552"/>
                    <a:gd name="connsiteX0" fmla="*/ 0 w 1583023"/>
                    <a:gd name="connsiteY0" fmla="*/ 372499 h 772552"/>
                    <a:gd name="connsiteX1" fmla="*/ 587660 w 1583023"/>
                    <a:gd name="connsiteY1" fmla="*/ 0 h 772552"/>
                    <a:gd name="connsiteX2" fmla="*/ 1583023 w 1583023"/>
                    <a:gd name="connsiteY2" fmla="*/ 11906 h 772552"/>
                    <a:gd name="connsiteX3" fmla="*/ 1575878 w 1583023"/>
                    <a:gd name="connsiteY3" fmla="*/ 772552 h 772552"/>
                    <a:gd name="connsiteX4" fmla="*/ 587660 w 1583023"/>
                    <a:gd name="connsiteY4" fmla="*/ 770171 h 772552"/>
                    <a:gd name="connsiteX5" fmla="*/ 0 w 1583023"/>
                    <a:gd name="connsiteY5" fmla="*/ 372499 h 7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023" h="772552">
                      <a:moveTo>
                        <a:pt x="0" y="372499"/>
                      </a:moveTo>
                      <a:lnTo>
                        <a:pt x="587660" y="0"/>
                      </a:lnTo>
                      <a:lnTo>
                        <a:pt x="1583023" y="11906"/>
                      </a:lnTo>
                      <a:cubicBezTo>
                        <a:pt x="1580641" y="270217"/>
                        <a:pt x="1578260" y="514241"/>
                        <a:pt x="1575878" y="772552"/>
                      </a:cubicBezTo>
                      <a:lnTo>
                        <a:pt x="587660" y="770171"/>
                      </a:lnTo>
                      <a:lnTo>
                        <a:pt x="0" y="372499"/>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8" name="任意多边形 67"/>
                <p:cNvSpPr/>
                <p:nvPr/>
              </p:nvSpPr>
              <p:spPr>
                <a:xfrm>
                  <a:off x="1704064" y="4356484"/>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9" name="任意多边形 68"/>
                <p:cNvSpPr/>
                <p:nvPr/>
              </p:nvSpPr>
              <p:spPr>
                <a:xfrm>
                  <a:off x="1703618" y="4356238"/>
                  <a:ext cx="1350105" cy="655428"/>
                </a:xfrm>
                <a:custGeom>
                  <a:avLst/>
                  <a:gdLst>
                    <a:gd name="connsiteX0" fmla="*/ 587660 w 1340135"/>
                    <a:gd name="connsiteY0" fmla="*/ 0 h 774023"/>
                    <a:gd name="connsiteX1" fmla="*/ 587660 w 1340135"/>
                    <a:gd name="connsiteY1" fmla="*/ 1927 h 774023"/>
                    <a:gd name="connsiteX2" fmla="*/ 1340135 w 1340135"/>
                    <a:gd name="connsiteY2" fmla="*/ 1927 h 774023"/>
                    <a:gd name="connsiteX3" fmla="*/ 1340135 w 1340135"/>
                    <a:gd name="connsiteY3" fmla="*/ 772098 h 774023"/>
                    <a:gd name="connsiteX4" fmla="*/ 587660 w 1340135"/>
                    <a:gd name="connsiteY4" fmla="*/ 772098 h 774023"/>
                    <a:gd name="connsiteX5" fmla="*/ 587660 w 1340135"/>
                    <a:gd name="connsiteY5" fmla="*/ 774023 h 774023"/>
                    <a:gd name="connsiteX6" fmla="*/ 584829 w 1340135"/>
                    <a:gd name="connsiteY6" fmla="*/ 772098 h 774023"/>
                    <a:gd name="connsiteX7" fmla="*/ 582900 w 1340135"/>
                    <a:gd name="connsiteY7" fmla="*/ 772098 h 774023"/>
                    <a:gd name="connsiteX8" fmla="*/ 582900 w 1340135"/>
                    <a:gd name="connsiteY8" fmla="*/ 770786 h 774023"/>
                    <a:gd name="connsiteX9" fmla="*/ 0 w 1340135"/>
                    <a:gd name="connsiteY9" fmla="*/ 374426 h 774023"/>
                    <a:gd name="connsiteX10" fmla="*/ 582900 w 1340135"/>
                    <a:gd name="connsiteY10" fmla="*/ 3033 h 774023"/>
                    <a:gd name="connsiteX11" fmla="*/ 582900 w 1340135"/>
                    <a:gd name="connsiteY11" fmla="*/ 1927 h 774023"/>
                    <a:gd name="connsiteX12" fmla="*/ 584636 w 1340135"/>
                    <a:gd name="connsiteY12" fmla="*/ 1927 h 774023"/>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582900 w 1340135"/>
                    <a:gd name="connsiteY8" fmla="*/ 768859 h 772096"/>
                    <a:gd name="connsiteX9" fmla="*/ 0 w 1340135"/>
                    <a:gd name="connsiteY9" fmla="*/ 372499 h 772096"/>
                    <a:gd name="connsiteX10" fmla="*/ 582900 w 1340135"/>
                    <a:gd name="connsiteY10" fmla="*/ 1106 h 772096"/>
                    <a:gd name="connsiteX11" fmla="*/ 582900 w 1340135"/>
                    <a:gd name="connsiteY11" fmla="*/ 0 h 772096"/>
                    <a:gd name="connsiteX12" fmla="*/ 584636 w 1340135"/>
                    <a:gd name="connsiteY12"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582900 w 1340135"/>
                    <a:gd name="connsiteY7" fmla="*/ 770171 h 772096"/>
                    <a:gd name="connsiteX8" fmla="*/ 0 w 1340135"/>
                    <a:gd name="connsiteY8" fmla="*/ 372499 h 772096"/>
                    <a:gd name="connsiteX9" fmla="*/ 582900 w 1340135"/>
                    <a:gd name="connsiteY9" fmla="*/ 1106 h 772096"/>
                    <a:gd name="connsiteX10" fmla="*/ 582900 w 1340135"/>
                    <a:gd name="connsiteY10" fmla="*/ 0 h 772096"/>
                    <a:gd name="connsiteX11" fmla="*/ 584636 w 1340135"/>
                    <a:gd name="connsiteY11" fmla="*/ 0 h 772096"/>
                    <a:gd name="connsiteX0" fmla="*/ 584636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10" fmla="*/ 584636 w 1340135"/>
                    <a:gd name="connsiteY10" fmla="*/ 0 h 772096"/>
                    <a:gd name="connsiteX0" fmla="*/ 582900 w 1340135"/>
                    <a:gd name="connsiteY0" fmla="*/ 0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9" fmla="*/ 582900 w 1340135"/>
                    <a:gd name="connsiteY9" fmla="*/ 0 h 772096"/>
                    <a:gd name="connsiteX0" fmla="*/ 582900 w 1340135"/>
                    <a:gd name="connsiteY0" fmla="*/ 1106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8" fmla="*/ 582900 w 1340135"/>
                    <a:gd name="connsiteY8" fmla="*/ 1106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584829 w 1340135"/>
                    <a:gd name="connsiteY6" fmla="*/ 770171 h 772096"/>
                    <a:gd name="connsiteX7" fmla="*/ 0 w 1340135"/>
                    <a:gd name="connsiteY7" fmla="*/ 372499 h 772096"/>
                    <a:gd name="connsiteX0" fmla="*/ 0 w 1340135"/>
                    <a:gd name="connsiteY0" fmla="*/ 372499 h 772096"/>
                    <a:gd name="connsiteX1" fmla="*/ 587660 w 1340135"/>
                    <a:gd name="connsiteY1" fmla="*/ 0 h 772096"/>
                    <a:gd name="connsiteX2" fmla="*/ 1340135 w 1340135"/>
                    <a:gd name="connsiteY2" fmla="*/ 0 h 772096"/>
                    <a:gd name="connsiteX3" fmla="*/ 1340135 w 1340135"/>
                    <a:gd name="connsiteY3" fmla="*/ 770171 h 772096"/>
                    <a:gd name="connsiteX4" fmla="*/ 587660 w 1340135"/>
                    <a:gd name="connsiteY4" fmla="*/ 770171 h 772096"/>
                    <a:gd name="connsiteX5" fmla="*/ 587660 w 1340135"/>
                    <a:gd name="connsiteY5" fmla="*/ 772096 h 772096"/>
                    <a:gd name="connsiteX6" fmla="*/ 0 w 1340135"/>
                    <a:gd name="connsiteY6" fmla="*/ 372499 h 772096"/>
                    <a:gd name="connsiteX0" fmla="*/ 0 w 1340135"/>
                    <a:gd name="connsiteY0" fmla="*/ 372499 h 770171"/>
                    <a:gd name="connsiteX1" fmla="*/ 587660 w 1340135"/>
                    <a:gd name="connsiteY1" fmla="*/ 0 h 770171"/>
                    <a:gd name="connsiteX2" fmla="*/ 1340135 w 1340135"/>
                    <a:gd name="connsiteY2" fmla="*/ 0 h 770171"/>
                    <a:gd name="connsiteX3" fmla="*/ 1340135 w 1340135"/>
                    <a:gd name="connsiteY3" fmla="*/ 770171 h 770171"/>
                    <a:gd name="connsiteX4" fmla="*/ 587660 w 1340135"/>
                    <a:gd name="connsiteY4" fmla="*/ 770171 h 770171"/>
                    <a:gd name="connsiteX5" fmla="*/ 0 w 1340135"/>
                    <a:gd name="connsiteY5" fmla="*/ 372499 h 770171"/>
                    <a:gd name="connsiteX0" fmla="*/ 1340135 w 1446907"/>
                    <a:gd name="connsiteY0" fmla="*/ 770171 h 878011"/>
                    <a:gd name="connsiteX1" fmla="*/ 587660 w 1446907"/>
                    <a:gd name="connsiteY1" fmla="*/ 770171 h 878011"/>
                    <a:gd name="connsiteX2" fmla="*/ 0 w 1446907"/>
                    <a:gd name="connsiteY2" fmla="*/ 372499 h 878011"/>
                    <a:gd name="connsiteX3" fmla="*/ 587660 w 1446907"/>
                    <a:gd name="connsiteY3" fmla="*/ 0 h 878011"/>
                    <a:gd name="connsiteX4" fmla="*/ 1340135 w 1446907"/>
                    <a:gd name="connsiteY4" fmla="*/ 0 h 878011"/>
                    <a:gd name="connsiteX5" fmla="*/ 1446907 w 1446907"/>
                    <a:gd name="connsiteY5" fmla="*/ 878011 h 878011"/>
                    <a:gd name="connsiteX0" fmla="*/ 1340135 w 1340135"/>
                    <a:gd name="connsiteY0" fmla="*/ 770171 h 770171"/>
                    <a:gd name="connsiteX1" fmla="*/ 587660 w 1340135"/>
                    <a:gd name="connsiteY1" fmla="*/ 770171 h 770171"/>
                    <a:gd name="connsiteX2" fmla="*/ 0 w 1340135"/>
                    <a:gd name="connsiteY2" fmla="*/ 372499 h 770171"/>
                    <a:gd name="connsiteX3" fmla="*/ 587660 w 1340135"/>
                    <a:gd name="connsiteY3" fmla="*/ 0 h 770171"/>
                    <a:gd name="connsiteX4" fmla="*/ 1340135 w 1340135"/>
                    <a:gd name="connsiteY4" fmla="*/ 0 h 770171"/>
                    <a:gd name="connsiteX0" fmla="*/ 1573699 w 1573699"/>
                    <a:gd name="connsiteY0" fmla="*/ 767363 h 770171"/>
                    <a:gd name="connsiteX1" fmla="*/ 587660 w 1573699"/>
                    <a:gd name="connsiteY1" fmla="*/ 770171 h 770171"/>
                    <a:gd name="connsiteX2" fmla="*/ 0 w 1573699"/>
                    <a:gd name="connsiteY2" fmla="*/ 372499 h 770171"/>
                    <a:gd name="connsiteX3" fmla="*/ 587660 w 1573699"/>
                    <a:gd name="connsiteY3" fmla="*/ 0 h 770171"/>
                    <a:gd name="connsiteX4" fmla="*/ 1340135 w 1573699"/>
                    <a:gd name="connsiteY4" fmla="*/ 0 h 770171"/>
                    <a:gd name="connsiteX0" fmla="*/ 1573699 w 1576480"/>
                    <a:gd name="connsiteY0" fmla="*/ 770171 h 772979"/>
                    <a:gd name="connsiteX1" fmla="*/ 587660 w 1576480"/>
                    <a:gd name="connsiteY1" fmla="*/ 772979 h 772979"/>
                    <a:gd name="connsiteX2" fmla="*/ 0 w 1576480"/>
                    <a:gd name="connsiteY2" fmla="*/ 375307 h 772979"/>
                    <a:gd name="connsiteX3" fmla="*/ 587660 w 1576480"/>
                    <a:gd name="connsiteY3" fmla="*/ 2808 h 772979"/>
                    <a:gd name="connsiteX4" fmla="*/ 1576480 w 1576480"/>
                    <a:gd name="connsiteY4" fmla="*/ 0 h 77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80" h="772979">
                      <a:moveTo>
                        <a:pt x="1573699" y="770171"/>
                      </a:moveTo>
                      <a:lnTo>
                        <a:pt x="587660" y="772979"/>
                      </a:lnTo>
                      <a:lnTo>
                        <a:pt x="0" y="375307"/>
                      </a:lnTo>
                      <a:lnTo>
                        <a:pt x="587660" y="2808"/>
                      </a:lnTo>
                      <a:lnTo>
                        <a:pt x="1576480" y="0"/>
                      </a:lnTo>
                    </a:path>
                  </a:pathLst>
                </a:cu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66" name="矩形 65"/>
              <p:cNvSpPr/>
              <p:nvPr/>
            </p:nvSpPr>
            <p:spPr>
              <a:xfrm>
                <a:off x="2851150" y="4316519"/>
                <a:ext cx="237154" cy="759630"/>
              </a:xfrm>
              <a:prstGeom prst="rect">
                <a:avLst/>
              </a:prstGeom>
              <a:gradFill flip="none" rotWithShape="1">
                <a:gsLst>
                  <a:gs pos="100000">
                    <a:schemeClr val="tx1">
                      <a:alpha val="60000"/>
                    </a:schemeClr>
                  </a:gs>
                  <a:gs pos="0">
                    <a:srgbClr val="FFB85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58" name="Group 198"/>
            <p:cNvGrpSpPr>
              <a:grpSpLocks noChangeAspect="1"/>
            </p:cNvGrpSpPr>
            <p:nvPr/>
          </p:nvGrpSpPr>
          <p:grpSpPr bwMode="auto">
            <a:xfrm>
              <a:off x="5621384" y="1618731"/>
              <a:ext cx="439327" cy="328539"/>
              <a:chOff x="2216" y="2944"/>
              <a:chExt cx="394" cy="303"/>
            </a:xfrm>
            <a:solidFill>
              <a:schemeClr val="bg1"/>
            </a:solidFill>
            <a:effectLst>
              <a:outerShdw blurRad="50800" dist="25400" dir="2700000" algn="tl" rotWithShape="0">
                <a:prstClr val="black">
                  <a:alpha val="30000"/>
                </a:prstClr>
              </a:outerShdw>
            </a:effectLst>
          </p:grpSpPr>
          <p:sp>
            <p:nvSpPr>
              <p:cNvPr id="59" name="Line 203"/>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0" name="Line 204"/>
              <p:cNvSpPr>
                <a:spLocks noChangeShapeType="1"/>
              </p:cNvSpPr>
              <p:nvPr/>
            </p:nvSpPr>
            <p:spPr bwMode="auto">
              <a:xfrm>
                <a:off x="2423" y="318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1" name="Freeform 205"/>
              <p:cNvSpPr>
                <a:spLocks noEditPoints="1"/>
              </p:cNvSpPr>
              <p:nvPr/>
            </p:nvSpPr>
            <p:spPr bwMode="auto">
              <a:xfrm>
                <a:off x="2216" y="2944"/>
                <a:ext cx="394" cy="303"/>
              </a:xfrm>
              <a:custGeom>
                <a:avLst/>
                <a:gdLst>
                  <a:gd name="T0" fmla="*/ 157 w 164"/>
                  <a:gd name="T1" fmla="*/ 12 h 126"/>
                  <a:gd name="T2" fmla="*/ 153 w 164"/>
                  <a:gd name="T3" fmla="*/ 7 h 126"/>
                  <a:gd name="T4" fmla="*/ 104 w 164"/>
                  <a:gd name="T5" fmla="*/ 0 h 126"/>
                  <a:gd name="T6" fmla="*/ 82 w 164"/>
                  <a:gd name="T7" fmla="*/ 10 h 126"/>
                  <a:gd name="T8" fmla="*/ 68 w 164"/>
                  <a:gd name="T9" fmla="*/ 1 h 126"/>
                  <a:gd name="T10" fmla="*/ 17 w 164"/>
                  <a:gd name="T11" fmla="*/ 6 h 126"/>
                  <a:gd name="T12" fmla="*/ 8 w 164"/>
                  <a:gd name="T13" fmla="*/ 10 h 126"/>
                  <a:gd name="T14" fmla="*/ 5 w 164"/>
                  <a:gd name="T15" fmla="*/ 12 h 126"/>
                  <a:gd name="T16" fmla="*/ 0 w 164"/>
                  <a:gd name="T17" fmla="*/ 83 h 126"/>
                  <a:gd name="T18" fmla="*/ 4 w 164"/>
                  <a:gd name="T19" fmla="*/ 120 h 126"/>
                  <a:gd name="T20" fmla="*/ 56 w 164"/>
                  <a:gd name="T21" fmla="*/ 120 h 126"/>
                  <a:gd name="T22" fmla="*/ 63 w 164"/>
                  <a:gd name="T23" fmla="*/ 120 h 126"/>
                  <a:gd name="T24" fmla="*/ 71 w 164"/>
                  <a:gd name="T25" fmla="*/ 126 h 126"/>
                  <a:gd name="T26" fmla="*/ 91 w 164"/>
                  <a:gd name="T27" fmla="*/ 126 h 126"/>
                  <a:gd name="T28" fmla="*/ 98 w 164"/>
                  <a:gd name="T29" fmla="*/ 123 h 126"/>
                  <a:gd name="T30" fmla="*/ 100 w 164"/>
                  <a:gd name="T31" fmla="*/ 120 h 126"/>
                  <a:gd name="T32" fmla="*/ 145 w 164"/>
                  <a:gd name="T33" fmla="*/ 120 h 126"/>
                  <a:gd name="T34" fmla="*/ 164 w 164"/>
                  <a:gd name="T35" fmla="*/ 114 h 126"/>
                  <a:gd name="T36" fmla="*/ 164 w 164"/>
                  <a:gd name="T37" fmla="*/ 21 h 126"/>
                  <a:gd name="T38" fmla="*/ 68 w 164"/>
                  <a:gd name="T39" fmla="*/ 113 h 126"/>
                  <a:gd name="T40" fmla="*/ 12 w 164"/>
                  <a:gd name="T41" fmla="*/ 107 h 126"/>
                  <a:gd name="T42" fmla="*/ 40 w 164"/>
                  <a:gd name="T43" fmla="*/ 101 h 126"/>
                  <a:gd name="T44" fmla="*/ 77 w 164"/>
                  <a:gd name="T45" fmla="*/ 109 h 126"/>
                  <a:gd name="T46" fmla="*/ 79 w 164"/>
                  <a:gd name="T47" fmla="*/ 17 h 126"/>
                  <a:gd name="T48" fmla="*/ 79 w 164"/>
                  <a:gd name="T49" fmla="*/ 98 h 126"/>
                  <a:gd name="T50" fmla="*/ 65 w 164"/>
                  <a:gd name="T51" fmla="*/ 94 h 126"/>
                  <a:gd name="T52" fmla="*/ 12 w 164"/>
                  <a:gd name="T53" fmla="*/ 100 h 126"/>
                  <a:gd name="T54" fmla="*/ 12 w 164"/>
                  <a:gd name="T55" fmla="*/ 13 h 126"/>
                  <a:gd name="T56" fmla="*/ 15 w 164"/>
                  <a:gd name="T57" fmla="*/ 11 h 126"/>
                  <a:gd name="T58" fmla="*/ 43 w 164"/>
                  <a:gd name="T59" fmla="*/ 6 h 126"/>
                  <a:gd name="T60" fmla="*/ 76 w 164"/>
                  <a:gd name="T61" fmla="*/ 10 h 126"/>
                  <a:gd name="T62" fmla="*/ 79 w 164"/>
                  <a:gd name="T63" fmla="*/ 17 h 126"/>
                  <a:gd name="T64" fmla="*/ 85 w 164"/>
                  <a:gd name="T65" fmla="*/ 40 h 126"/>
                  <a:gd name="T66" fmla="*/ 85 w 164"/>
                  <a:gd name="T67" fmla="*/ 14 h 126"/>
                  <a:gd name="T68" fmla="*/ 90 w 164"/>
                  <a:gd name="T69" fmla="*/ 8 h 126"/>
                  <a:gd name="T70" fmla="*/ 94 w 164"/>
                  <a:gd name="T71" fmla="*/ 43 h 126"/>
                  <a:gd name="T72" fmla="*/ 102 w 164"/>
                  <a:gd name="T73" fmla="*/ 43 h 126"/>
                  <a:gd name="T74" fmla="*/ 107 w 164"/>
                  <a:gd name="T75" fmla="*/ 5 h 126"/>
                  <a:gd name="T76" fmla="*/ 152 w 164"/>
                  <a:gd name="T77" fmla="*/ 11 h 126"/>
                  <a:gd name="T78" fmla="*/ 152 w 164"/>
                  <a:gd name="T79" fmla="*/ 15 h 126"/>
                  <a:gd name="T80" fmla="*/ 152 w 164"/>
                  <a:gd name="T81" fmla="*/ 100 h 126"/>
                  <a:gd name="T82" fmla="*/ 100 w 164"/>
                  <a:gd name="T83" fmla="*/ 94 h 126"/>
                  <a:gd name="T84" fmla="*/ 96 w 164"/>
                  <a:gd name="T85" fmla="*/ 113 h 126"/>
                  <a:gd name="T86" fmla="*/ 97 w 164"/>
                  <a:gd name="T87" fmla="*/ 101 h 126"/>
                  <a:gd name="T88" fmla="*/ 147 w 164"/>
                  <a:gd name="T89" fmla="*/ 106 h 126"/>
                  <a:gd name="T90" fmla="*/ 153 w 164"/>
                  <a:gd name="T91"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126">
                    <a:moveTo>
                      <a:pt x="159" y="12"/>
                    </a:moveTo>
                    <a:cubicBezTo>
                      <a:pt x="159" y="12"/>
                      <a:pt x="158" y="12"/>
                      <a:pt x="157" y="12"/>
                    </a:cubicBezTo>
                    <a:cubicBezTo>
                      <a:pt x="156" y="12"/>
                      <a:pt x="156" y="12"/>
                      <a:pt x="156" y="11"/>
                    </a:cubicBezTo>
                    <a:cubicBezTo>
                      <a:pt x="156" y="9"/>
                      <a:pt x="155" y="8"/>
                      <a:pt x="153" y="7"/>
                    </a:cubicBezTo>
                    <a:cubicBezTo>
                      <a:pt x="146" y="6"/>
                      <a:pt x="138" y="4"/>
                      <a:pt x="131" y="3"/>
                    </a:cubicBezTo>
                    <a:cubicBezTo>
                      <a:pt x="122" y="2"/>
                      <a:pt x="113" y="0"/>
                      <a:pt x="104" y="0"/>
                    </a:cubicBezTo>
                    <a:cubicBezTo>
                      <a:pt x="100" y="0"/>
                      <a:pt x="95" y="1"/>
                      <a:pt x="92" y="2"/>
                    </a:cubicBezTo>
                    <a:cubicBezTo>
                      <a:pt x="88" y="3"/>
                      <a:pt x="85" y="7"/>
                      <a:pt x="82" y="10"/>
                    </a:cubicBezTo>
                    <a:cubicBezTo>
                      <a:pt x="80" y="8"/>
                      <a:pt x="78" y="6"/>
                      <a:pt x="76" y="4"/>
                    </a:cubicBezTo>
                    <a:cubicBezTo>
                      <a:pt x="73" y="2"/>
                      <a:pt x="71" y="2"/>
                      <a:pt x="68" y="1"/>
                    </a:cubicBezTo>
                    <a:cubicBezTo>
                      <a:pt x="62" y="0"/>
                      <a:pt x="56" y="0"/>
                      <a:pt x="50" y="1"/>
                    </a:cubicBezTo>
                    <a:cubicBezTo>
                      <a:pt x="39" y="2"/>
                      <a:pt x="28" y="4"/>
                      <a:pt x="17" y="6"/>
                    </a:cubicBezTo>
                    <a:cubicBezTo>
                      <a:pt x="14" y="7"/>
                      <a:pt x="12" y="7"/>
                      <a:pt x="10" y="7"/>
                    </a:cubicBezTo>
                    <a:cubicBezTo>
                      <a:pt x="8" y="8"/>
                      <a:pt x="8" y="9"/>
                      <a:pt x="8" y="10"/>
                    </a:cubicBezTo>
                    <a:cubicBezTo>
                      <a:pt x="8" y="12"/>
                      <a:pt x="8" y="12"/>
                      <a:pt x="8" y="12"/>
                    </a:cubicBezTo>
                    <a:cubicBezTo>
                      <a:pt x="7" y="12"/>
                      <a:pt x="6" y="12"/>
                      <a:pt x="5" y="12"/>
                    </a:cubicBezTo>
                    <a:cubicBezTo>
                      <a:pt x="1" y="12"/>
                      <a:pt x="0" y="15"/>
                      <a:pt x="0" y="19"/>
                    </a:cubicBezTo>
                    <a:cubicBezTo>
                      <a:pt x="0" y="43"/>
                      <a:pt x="0" y="59"/>
                      <a:pt x="0" y="83"/>
                    </a:cubicBezTo>
                    <a:cubicBezTo>
                      <a:pt x="0" y="93"/>
                      <a:pt x="0" y="103"/>
                      <a:pt x="0" y="113"/>
                    </a:cubicBezTo>
                    <a:cubicBezTo>
                      <a:pt x="0" y="116"/>
                      <a:pt x="0" y="120"/>
                      <a:pt x="4" y="120"/>
                    </a:cubicBezTo>
                    <a:cubicBezTo>
                      <a:pt x="8" y="120"/>
                      <a:pt x="12" y="120"/>
                      <a:pt x="15" y="120"/>
                    </a:cubicBezTo>
                    <a:cubicBezTo>
                      <a:pt x="29" y="120"/>
                      <a:pt x="42" y="120"/>
                      <a:pt x="56" y="120"/>
                    </a:cubicBezTo>
                    <a:cubicBezTo>
                      <a:pt x="58" y="120"/>
                      <a:pt x="60" y="120"/>
                      <a:pt x="62" y="120"/>
                    </a:cubicBezTo>
                    <a:cubicBezTo>
                      <a:pt x="62" y="120"/>
                      <a:pt x="63" y="120"/>
                      <a:pt x="63" y="120"/>
                    </a:cubicBezTo>
                    <a:cubicBezTo>
                      <a:pt x="65" y="120"/>
                      <a:pt x="65" y="121"/>
                      <a:pt x="65" y="122"/>
                    </a:cubicBezTo>
                    <a:cubicBezTo>
                      <a:pt x="66" y="125"/>
                      <a:pt x="69" y="126"/>
                      <a:pt x="71" y="126"/>
                    </a:cubicBezTo>
                    <a:cubicBezTo>
                      <a:pt x="74" y="126"/>
                      <a:pt x="77" y="126"/>
                      <a:pt x="80" y="126"/>
                    </a:cubicBezTo>
                    <a:cubicBezTo>
                      <a:pt x="84" y="126"/>
                      <a:pt x="87" y="126"/>
                      <a:pt x="91" y="126"/>
                    </a:cubicBezTo>
                    <a:cubicBezTo>
                      <a:pt x="92" y="126"/>
                      <a:pt x="95" y="126"/>
                      <a:pt x="96" y="125"/>
                    </a:cubicBezTo>
                    <a:cubicBezTo>
                      <a:pt x="97" y="125"/>
                      <a:pt x="98" y="124"/>
                      <a:pt x="98" y="123"/>
                    </a:cubicBezTo>
                    <a:cubicBezTo>
                      <a:pt x="99" y="122"/>
                      <a:pt x="98" y="121"/>
                      <a:pt x="99" y="120"/>
                    </a:cubicBezTo>
                    <a:cubicBezTo>
                      <a:pt x="100" y="120"/>
                      <a:pt x="100" y="120"/>
                      <a:pt x="100" y="120"/>
                    </a:cubicBezTo>
                    <a:cubicBezTo>
                      <a:pt x="102" y="120"/>
                      <a:pt x="104" y="120"/>
                      <a:pt x="105" y="120"/>
                    </a:cubicBezTo>
                    <a:cubicBezTo>
                      <a:pt x="118" y="120"/>
                      <a:pt x="132" y="120"/>
                      <a:pt x="145" y="120"/>
                    </a:cubicBezTo>
                    <a:cubicBezTo>
                      <a:pt x="149" y="120"/>
                      <a:pt x="154" y="120"/>
                      <a:pt x="159" y="120"/>
                    </a:cubicBezTo>
                    <a:cubicBezTo>
                      <a:pt x="162" y="120"/>
                      <a:pt x="164" y="118"/>
                      <a:pt x="164" y="114"/>
                    </a:cubicBezTo>
                    <a:cubicBezTo>
                      <a:pt x="164" y="105"/>
                      <a:pt x="164" y="96"/>
                      <a:pt x="164" y="87"/>
                    </a:cubicBezTo>
                    <a:cubicBezTo>
                      <a:pt x="164" y="62"/>
                      <a:pt x="164" y="46"/>
                      <a:pt x="164" y="21"/>
                    </a:cubicBezTo>
                    <a:cubicBezTo>
                      <a:pt x="164" y="17"/>
                      <a:pt x="164" y="12"/>
                      <a:pt x="159" y="12"/>
                    </a:cubicBezTo>
                    <a:close/>
                    <a:moveTo>
                      <a:pt x="68" y="113"/>
                    </a:moveTo>
                    <a:cubicBezTo>
                      <a:pt x="49" y="113"/>
                      <a:pt x="30" y="113"/>
                      <a:pt x="10" y="113"/>
                    </a:cubicBezTo>
                    <a:cubicBezTo>
                      <a:pt x="11" y="112"/>
                      <a:pt x="11" y="107"/>
                      <a:pt x="12" y="107"/>
                    </a:cubicBezTo>
                    <a:cubicBezTo>
                      <a:pt x="13" y="106"/>
                      <a:pt x="15" y="106"/>
                      <a:pt x="16" y="106"/>
                    </a:cubicBezTo>
                    <a:cubicBezTo>
                      <a:pt x="24" y="104"/>
                      <a:pt x="32" y="102"/>
                      <a:pt x="40" y="101"/>
                    </a:cubicBezTo>
                    <a:cubicBezTo>
                      <a:pt x="49" y="100"/>
                      <a:pt x="58" y="98"/>
                      <a:pt x="66" y="101"/>
                    </a:cubicBezTo>
                    <a:cubicBezTo>
                      <a:pt x="71" y="102"/>
                      <a:pt x="75" y="105"/>
                      <a:pt x="77" y="109"/>
                    </a:cubicBezTo>
                    <a:cubicBezTo>
                      <a:pt x="74" y="109"/>
                      <a:pt x="70" y="111"/>
                      <a:pt x="68" y="113"/>
                    </a:cubicBezTo>
                    <a:close/>
                    <a:moveTo>
                      <a:pt x="79" y="17"/>
                    </a:moveTo>
                    <a:cubicBezTo>
                      <a:pt x="79" y="22"/>
                      <a:pt x="79" y="20"/>
                      <a:pt x="79" y="25"/>
                    </a:cubicBezTo>
                    <a:cubicBezTo>
                      <a:pt x="79" y="50"/>
                      <a:pt x="79" y="73"/>
                      <a:pt x="79" y="98"/>
                    </a:cubicBezTo>
                    <a:cubicBezTo>
                      <a:pt x="79" y="100"/>
                      <a:pt x="79" y="101"/>
                      <a:pt x="79" y="102"/>
                    </a:cubicBezTo>
                    <a:cubicBezTo>
                      <a:pt x="75" y="99"/>
                      <a:pt x="70" y="95"/>
                      <a:pt x="65" y="94"/>
                    </a:cubicBezTo>
                    <a:cubicBezTo>
                      <a:pt x="59" y="93"/>
                      <a:pt x="53" y="93"/>
                      <a:pt x="46" y="94"/>
                    </a:cubicBezTo>
                    <a:cubicBezTo>
                      <a:pt x="35" y="95"/>
                      <a:pt x="23" y="97"/>
                      <a:pt x="12" y="100"/>
                    </a:cubicBezTo>
                    <a:cubicBezTo>
                      <a:pt x="12" y="79"/>
                      <a:pt x="12" y="57"/>
                      <a:pt x="12" y="36"/>
                    </a:cubicBezTo>
                    <a:cubicBezTo>
                      <a:pt x="12" y="25"/>
                      <a:pt x="12" y="23"/>
                      <a:pt x="12" y="13"/>
                    </a:cubicBezTo>
                    <a:cubicBezTo>
                      <a:pt x="12" y="12"/>
                      <a:pt x="12" y="11"/>
                      <a:pt x="12" y="11"/>
                    </a:cubicBezTo>
                    <a:cubicBezTo>
                      <a:pt x="13" y="11"/>
                      <a:pt x="14" y="11"/>
                      <a:pt x="15" y="11"/>
                    </a:cubicBezTo>
                    <a:cubicBezTo>
                      <a:pt x="17" y="10"/>
                      <a:pt x="20" y="10"/>
                      <a:pt x="22" y="10"/>
                    </a:cubicBezTo>
                    <a:cubicBezTo>
                      <a:pt x="29" y="8"/>
                      <a:pt x="36" y="7"/>
                      <a:pt x="43" y="6"/>
                    </a:cubicBezTo>
                    <a:cubicBezTo>
                      <a:pt x="49" y="6"/>
                      <a:pt x="55" y="5"/>
                      <a:pt x="61" y="5"/>
                    </a:cubicBezTo>
                    <a:cubicBezTo>
                      <a:pt x="67" y="5"/>
                      <a:pt x="72" y="6"/>
                      <a:pt x="76" y="10"/>
                    </a:cubicBezTo>
                    <a:cubicBezTo>
                      <a:pt x="78" y="11"/>
                      <a:pt x="79" y="12"/>
                      <a:pt x="79" y="13"/>
                    </a:cubicBezTo>
                    <a:cubicBezTo>
                      <a:pt x="79" y="15"/>
                      <a:pt x="79" y="16"/>
                      <a:pt x="79" y="17"/>
                    </a:cubicBezTo>
                    <a:close/>
                    <a:moveTo>
                      <a:pt x="85" y="103"/>
                    </a:moveTo>
                    <a:cubicBezTo>
                      <a:pt x="85" y="82"/>
                      <a:pt x="85" y="61"/>
                      <a:pt x="85" y="40"/>
                    </a:cubicBezTo>
                    <a:cubicBezTo>
                      <a:pt x="85" y="31"/>
                      <a:pt x="85" y="31"/>
                      <a:pt x="85" y="22"/>
                    </a:cubicBezTo>
                    <a:cubicBezTo>
                      <a:pt x="85" y="19"/>
                      <a:pt x="85" y="17"/>
                      <a:pt x="85" y="14"/>
                    </a:cubicBezTo>
                    <a:cubicBezTo>
                      <a:pt x="85" y="14"/>
                      <a:pt x="85" y="13"/>
                      <a:pt x="85" y="13"/>
                    </a:cubicBezTo>
                    <a:cubicBezTo>
                      <a:pt x="85" y="11"/>
                      <a:pt x="89" y="9"/>
                      <a:pt x="90" y="8"/>
                    </a:cubicBezTo>
                    <a:cubicBezTo>
                      <a:pt x="90" y="23"/>
                      <a:pt x="90" y="30"/>
                      <a:pt x="90" y="45"/>
                    </a:cubicBezTo>
                    <a:cubicBezTo>
                      <a:pt x="91" y="44"/>
                      <a:pt x="92" y="44"/>
                      <a:pt x="94" y="43"/>
                    </a:cubicBezTo>
                    <a:cubicBezTo>
                      <a:pt x="95" y="42"/>
                      <a:pt x="97" y="40"/>
                      <a:pt x="98" y="40"/>
                    </a:cubicBezTo>
                    <a:cubicBezTo>
                      <a:pt x="99" y="40"/>
                      <a:pt x="101" y="42"/>
                      <a:pt x="102" y="43"/>
                    </a:cubicBezTo>
                    <a:cubicBezTo>
                      <a:pt x="104" y="44"/>
                      <a:pt x="105" y="44"/>
                      <a:pt x="107" y="45"/>
                    </a:cubicBezTo>
                    <a:cubicBezTo>
                      <a:pt x="107" y="29"/>
                      <a:pt x="107" y="21"/>
                      <a:pt x="107" y="5"/>
                    </a:cubicBezTo>
                    <a:cubicBezTo>
                      <a:pt x="119" y="6"/>
                      <a:pt x="132" y="8"/>
                      <a:pt x="145" y="10"/>
                    </a:cubicBezTo>
                    <a:cubicBezTo>
                      <a:pt x="147" y="11"/>
                      <a:pt x="150" y="11"/>
                      <a:pt x="152" y="11"/>
                    </a:cubicBezTo>
                    <a:cubicBezTo>
                      <a:pt x="152" y="12"/>
                      <a:pt x="152" y="12"/>
                      <a:pt x="152" y="13"/>
                    </a:cubicBezTo>
                    <a:cubicBezTo>
                      <a:pt x="152" y="14"/>
                      <a:pt x="152" y="14"/>
                      <a:pt x="152" y="15"/>
                    </a:cubicBezTo>
                    <a:cubicBezTo>
                      <a:pt x="152" y="26"/>
                      <a:pt x="152" y="28"/>
                      <a:pt x="152" y="39"/>
                    </a:cubicBezTo>
                    <a:cubicBezTo>
                      <a:pt x="152" y="59"/>
                      <a:pt x="152" y="79"/>
                      <a:pt x="152" y="100"/>
                    </a:cubicBezTo>
                    <a:cubicBezTo>
                      <a:pt x="141" y="97"/>
                      <a:pt x="129" y="95"/>
                      <a:pt x="117" y="94"/>
                    </a:cubicBezTo>
                    <a:cubicBezTo>
                      <a:pt x="112" y="93"/>
                      <a:pt x="105" y="93"/>
                      <a:pt x="100" y="94"/>
                    </a:cubicBezTo>
                    <a:cubicBezTo>
                      <a:pt x="94" y="95"/>
                      <a:pt x="89" y="99"/>
                      <a:pt x="85" y="103"/>
                    </a:cubicBezTo>
                    <a:close/>
                    <a:moveTo>
                      <a:pt x="96" y="113"/>
                    </a:moveTo>
                    <a:cubicBezTo>
                      <a:pt x="93" y="111"/>
                      <a:pt x="90" y="109"/>
                      <a:pt x="87" y="109"/>
                    </a:cubicBezTo>
                    <a:cubicBezTo>
                      <a:pt x="88" y="105"/>
                      <a:pt x="93" y="103"/>
                      <a:pt x="97" y="101"/>
                    </a:cubicBezTo>
                    <a:cubicBezTo>
                      <a:pt x="105" y="98"/>
                      <a:pt x="115" y="100"/>
                      <a:pt x="124" y="101"/>
                    </a:cubicBezTo>
                    <a:cubicBezTo>
                      <a:pt x="131" y="102"/>
                      <a:pt x="139" y="104"/>
                      <a:pt x="147" y="106"/>
                    </a:cubicBezTo>
                    <a:cubicBezTo>
                      <a:pt x="149" y="106"/>
                      <a:pt x="150" y="106"/>
                      <a:pt x="152" y="107"/>
                    </a:cubicBezTo>
                    <a:cubicBezTo>
                      <a:pt x="152" y="107"/>
                      <a:pt x="153" y="112"/>
                      <a:pt x="153" y="113"/>
                    </a:cubicBezTo>
                    <a:cubicBezTo>
                      <a:pt x="134" y="113"/>
                      <a:pt x="115" y="113"/>
                      <a:pt x="96"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2" name="Freeform 206"/>
              <p:cNvSpPr>
                <a:spLocks/>
              </p:cNvSpPr>
              <p:nvPr/>
            </p:nvSpPr>
            <p:spPr bwMode="auto">
              <a:xfrm>
                <a:off x="2420" y="3189"/>
                <a:ext cx="3" cy="2"/>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lnTo>
                      <a:pt x="3"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3" name="Freeform 207"/>
              <p:cNvSpPr>
                <a:spLocks/>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4" name="Freeform 208"/>
              <p:cNvSpPr>
                <a:spLocks/>
              </p:cNvSpPr>
              <p:nvPr/>
            </p:nvSpPr>
            <p:spPr bwMode="auto">
              <a:xfrm>
                <a:off x="2420" y="319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70" name="组合 69"/>
          <p:cNvGrpSpPr/>
          <p:nvPr/>
        </p:nvGrpSpPr>
        <p:grpSpPr>
          <a:xfrm>
            <a:off x="1995666" y="3849437"/>
            <a:ext cx="928017" cy="545766"/>
            <a:chOff x="1317673" y="3472323"/>
            <a:chExt cx="1000117" cy="727687"/>
          </a:xfrm>
        </p:grpSpPr>
        <p:sp>
          <p:nvSpPr>
            <p:cNvPr id="71" name="文本框 101"/>
            <p:cNvSpPr txBox="1"/>
            <p:nvPr/>
          </p:nvSpPr>
          <p:spPr>
            <a:xfrm>
              <a:off x="1317673" y="3472323"/>
              <a:ext cx="1000117" cy="677107"/>
            </a:xfrm>
            <a:prstGeom prst="rect">
              <a:avLst/>
            </a:prstGeom>
            <a:noFill/>
          </p:spPr>
          <p:txBody>
            <a:bodyPr wrap="square" rtlCol="0">
              <a:spAutoFit/>
            </a:bodyPr>
            <a:lstStyle/>
            <a:p>
              <a:pPr algn="ctr"/>
              <a:r>
                <a:rPr lang="en-US" altLang="zh-CN" sz="2700" dirty="0">
                  <a:solidFill>
                    <a:srgbClr val="FFB850"/>
                  </a:solidFill>
                  <a:latin typeface="Impact" panose="020B0806030902050204" pitchFamily="34" charset="0"/>
                </a:rPr>
                <a:t>01</a:t>
              </a:r>
              <a:endParaRPr lang="zh-CN" altLang="en-US" sz="2700" dirty="0">
                <a:solidFill>
                  <a:srgbClr val="FFB850"/>
                </a:solidFill>
                <a:latin typeface="Impact" panose="020B0806030902050204" pitchFamily="34" charset="0"/>
              </a:endParaRPr>
            </a:p>
          </p:txBody>
        </p:sp>
        <p:sp>
          <p:nvSpPr>
            <p:cNvPr id="72" name="文本框 102"/>
            <p:cNvSpPr txBox="1"/>
            <p:nvPr/>
          </p:nvSpPr>
          <p:spPr>
            <a:xfrm>
              <a:off x="1493089" y="3907622"/>
              <a:ext cx="673100" cy="292388"/>
            </a:xfrm>
            <a:prstGeom prst="rect">
              <a:avLst/>
            </a:prstGeom>
            <a:noFill/>
          </p:spPr>
          <p:txBody>
            <a:bodyPr wrap="square" rtlCol="0">
              <a:spAutoFit/>
            </a:bodyPr>
            <a:lstStyle/>
            <a:p>
              <a:pPr algn="ctr"/>
              <a:r>
                <a:rPr lang="en-US" altLang="zh-CN" sz="825" dirty="0">
                  <a:solidFill>
                    <a:srgbClr val="FFB850"/>
                  </a:solidFill>
                  <a:latin typeface="LiHei Pro" panose="020B0500000000000000" pitchFamily="34" charset="-122"/>
                  <a:ea typeface="LiHei Pro" panose="020B0500000000000000" pitchFamily="34" charset="-122"/>
                </a:rPr>
                <a:t>OPTION</a:t>
              </a:r>
              <a:endParaRPr lang="zh-CN" altLang="en-US" sz="825" dirty="0">
                <a:solidFill>
                  <a:srgbClr val="FFB850"/>
                </a:solidFill>
                <a:latin typeface="LiHei Pro" panose="020B0500000000000000" pitchFamily="34" charset="-122"/>
                <a:ea typeface="LiHei Pro" panose="020B0500000000000000" pitchFamily="34" charset="-122"/>
              </a:endParaRPr>
            </a:p>
          </p:txBody>
        </p:sp>
      </p:grpSp>
      <p:grpSp>
        <p:nvGrpSpPr>
          <p:cNvPr id="73" name="组合 72"/>
          <p:cNvGrpSpPr/>
          <p:nvPr/>
        </p:nvGrpSpPr>
        <p:grpSpPr>
          <a:xfrm>
            <a:off x="2802473" y="3307661"/>
            <a:ext cx="928017" cy="545766"/>
            <a:chOff x="1317673" y="3472323"/>
            <a:chExt cx="1000117" cy="727687"/>
          </a:xfrm>
        </p:grpSpPr>
        <p:sp>
          <p:nvSpPr>
            <p:cNvPr id="74" name="文本框 105"/>
            <p:cNvSpPr txBox="1"/>
            <p:nvPr/>
          </p:nvSpPr>
          <p:spPr>
            <a:xfrm>
              <a:off x="1317673" y="3472323"/>
              <a:ext cx="1000117" cy="677107"/>
            </a:xfrm>
            <a:prstGeom prst="rect">
              <a:avLst/>
            </a:prstGeom>
            <a:noFill/>
          </p:spPr>
          <p:txBody>
            <a:bodyPr wrap="square" rtlCol="0">
              <a:spAutoFit/>
            </a:bodyPr>
            <a:lstStyle/>
            <a:p>
              <a:pPr algn="ctr"/>
              <a:r>
                <a:rPr lang="en-US" altLang="zh-CN" sz="2700" dirty="0">
                  <a:solidFill>
                    <a:srgbClr val="00AF92"/>
                  </a:solidFill>
                  <a:latin typeface="Impact" panose="020B0806030902050204" pitchFamily="34" charset="0"/>
                </a:rPr>
                <a:t>02</a:t>
              </a:r>
              <a:endParaRPr lang="zh-CN" altLang="en-US" sz="2700" dirty="0">
                <a:solidFill>
                  <a:srgbClr val="00AF92"/>
                </a:solidFill>
                <a:latin typeface="Impact" panose="020B0806030902050204" pitchFamily="34" charset="0"/>
              </a:endParaRPr>
            </a:p>
          </p:txBody>
        </p:sp>
        <p:sp>
          <p:nvSpPr>
            <p:cNvPr id="75" name="文本框 106"/>
            <p:cNvSpPr txBox="1"/>
            <p:nvPr/>
          </p:nvSpPr>
          <p:spPr>
            <a:xfrm>
              <a:off x="1493089" y="3907622"/>
              <a:ext cx="673100" cy="292388"/>
            </a:xfrm>
            <a:prstGeom prst="rect">
              <a:avLst/>
            </a:prstGeom>
            <a:noFill/>
          </p:spPr>
          <p:txBody>
            <a:bodyPr wrap="square" rtlCol="0">
              <a:spAutoFit/>
            </a:bodyPr>
            <a:lstStyle/>
            <a:p>
              <a:pPr algn="ctr"/>
              <a:r>
                <a:rPr lang="en-US" altLang="zh-CN" sz="825" dirty="0">
                  <a:solidFill>
                    <a:srgbClr val="00AF92"/>
                  </a:solidFill>
                  <a:latin typeface="LiHei Pro" panose="020B0500000000000000" pitchFamily="34" charset="-122"/>
                  <a:ea typeface="LiHei Pro" panose="020B0500000000000000" pitchFamily="34" charset="-122"/>
                </a:rPr>
                <a:t>OPTION</a:t>
              </a:r>
              <a:endParaRPr lang="zh-CN" altLang="en-US" sz="825" dirty="0">
                <a:solidFill>
                  <a:srgbClr val="00AF92"/>
                </a:solidFill>
                <a:latin typeface="LiHei Pro" panose="020B0500000000000000" pitchFamily="34" charset="-122"/>
                <a:ea typeface="LiHei Pro" panose="020B0500000000000000" pitchFamily="34" charset="-122"/>
              </a:endParaRPr>
            </a:p>
          </p:txBody>
        </p:sp>
      </p:grpSp>
      <p:grpSp>
        <p:nvGrpSpPr>
          <p:cNvPr id="76" name="组合 75"/>
          <p:cNvGrpSpPr/>
          <p:nvPr/>
        </p:nvGrpSpPr>
        <p:grpSpPr>
          <a:xfrm>
            <a:off x="3591807" y="2744265"/>
            <a:ext cx="928017" cy="545766"/>
            <a:chOff x="1317673" y="3472323"/>
            <a:chExt cx="1000117" cy="727687"/>
          </a:xfrm>
        </p:grpSpPr>
        <p:sp>
          <p:nvSpPr>
            <p:cNvPr id="77" name="文本框 108"/>
            <p:cNvSpPr txBox="1"/>
            <p:nvPr/>
          </p:nvSpPr>
          <p:spPr>
            <a:xfrm>
              <a:off x="1317673" y="3472323"/>
              <a:ext cx="1000117" cy="677107"/>
            </a:xfrm>
            <a:prstGeom prst="rect">
              <a:avLst/>
            </a:prstGeom>
            <a:noFill/>
          </p:spPr>
          <p:txBody>
            <a:bodyPr wrap="square" rtlCol="0">
              <a:spAutoFit/>
            </a:bodyPr>
            <a:lstStyle/>
            <a:p>
              <a:pPr algn="ctr"/>
              <a:r>
                <a:rPr lang="en-US" altLang="zh-CN" sz="2700" dirty="0">
                  <a:solidFill>
                    <a:srgbClr val="01ACBE"/>
                  </a:solidFill>
                  <a:latin typeface="Impact" panose="020B0806030902050204" pitchFamily="34" charset="0"/>
                </a:rPr>
                <a:t>03</a:t>
              </a:r>
              <a:endParaRPr lang="zh-CN" altLang="en-US" sz="2700" dirty="0">
                <a:solidFill>
                  <a:srgbClr val="01ACBE"/>
                </a:solidFill>
                <a:latin typeface="Impact" panose="020B0806030902050204" pitchFamily="34" charset="0"/>
              </a:endParaRPr>
            </a:p>
          </p:txBody>
        </p:sp>
        <p:sp>
          <p:nvSpPr>
            <p:cNvPr id="78" name="文本框 109"/>
            <p:cNvSpPr txBox="1"/>
            <p:nvPr/>
          </p:nvSpPr>
          <p:spPr>
            <a:xfrm>
              <a:off x="1493089" y="3907622"/>
              <a:ext cx="673100" cy="292388"/>
            </a:xfrm>
            <a:prstGeom prst="rect">
              <a:avLst/>
            </a:prstGeom>
            <a:noFill/>
          </p:spPr>
          <p:txBody>
            <a:bodyPr wrap="square" rtlCol="0">
              <a:spAutoFit/>
            </a:bodyPr>
            <a:lstStyle/>
            <a:p>
              <a:pPr algn="ctr"/>
              <a:r>
                <a:rPr lang="en-US" altLang="zh-CN" sz="825" dirty="0">
                  <a:solidFill>
                    <a:srgbClr val="01ACBE"/>
                  </a:solidFill>
                  <a:latin typeface="LiHei Pro" panose="020B0500000000000000" pitchFamily="34" charset="-122"/>
                  <a:ea typeface="LiHei Pro" panose="020B0500000000000000" pitchFamily="34" charset="-122"/>
                </a:rPr>
                <a:t>OPTION</a:t>
              </a:r>
              <a:endParaRPr lang="zh-CN" altLang="en-US" sz="825" dirty="0">
                <a:solidFill>
                  <a:srgbClr val="01ACBE"/>
                </a:solidFill>
                <a:latin typeface="LiHei Pro" panose="020B0500000000000000" pitchFamily="34" charset="-122"/>
                <a:ea typeface="LiHei Pro" panose="020B0500000000000000" pitchFamily="34" charset="-122"/>
              </a:endParaRPr>
            </a:p>
          </p:txBody>
        </p:sp>
      </p:grpSp>
      <p:grpSp>
        <p:nvGrpSpPr>
          <p:cNvPr id="79" name="组合 78"/>
          <p:cNvGrpSpPr/>
          <p:nvPr/>
        </p:nvGrpSpPr>
        <p:grpSpPr>
          <a:xfrm>
            <a:off x="4359249" y="2166740"/>
            <a:ext cx="928017" cy="545766"/>
            <a:chOff x="1317673" y="3472323"/>
            <a:chExt cx="1000117" cy="727687"/>
          </a:xfrm>
        </p:grpSpPr>
        <p:sp>
          <p:nvSpPr>
            <p:cNvPr id="80" name="文本框 111"/>
            <p:cNvSpPr txBox="1"/>
            <p:nvPr/>
          </p:nvSpPr>
          <p:spPr>
            <a:xfrm>
              <a:off x="1317673" y="3472323"/>
              <a:ext cx="1000117" cy="677107"/>
            </a:xfrm>
            <a:prstGeom prst="rect">
              <a:avLst/>
            </a:prstGeom>
            <a:noFill/>
          </p:spPr>
          <p:txBody>
            <a:bodyPr wrap="square" rtlCol="0">
              <a:spAutoFit/>
            </a:bodyPr>
            <a:lstStyle/>
            <a:p>
              <a:pPr algn="ctr"/>
              <a:r>
                <a:rPr lang="en-US" altLang="zh-CN" sz="2700" dirty="0">
                  <a:solidFill>
                    <a:srgbClr val="E87071"/>
                  </a:solidFill>
                  <a:latin typeface="Impact" panose="020B0806030902050204" pitchFamily="34" charset="0"/>
                </a:rPr>
                <a:t>04</a:t>
              </a:r>
              <a:endParaRPr lang="zh-CN" altLang="en-US" sz="2700" dirty="0">
                <a:solidFill>
                  <a:srgbClr val="E87071"/>
                </a:solidFill>
                <a:latin typeface="Impact" panose="020B0806030902050204" pitchFamily="34" charset="0"/>
              </a:endParaRPr>
            </a:p>
          </p:txBody>
        </p:sp>
        <p:sp>
          <p:nvSpPr>
            <p:cNvPr id="81" name="文本框 112"/>
            <p:cNvSpPr txBox="1"/>
            <p:nvPr/>
          </p:nvSpPr>
          <p:spPr>
            <a:xfrm>
              <a:off x="1493089" y="3907622"/>
              <a:ext cx="673100" cy="292388"/>
            </a:xfrm>
            <a:prstGeom prst="rect">
              <a:avLst/>
            </a:prstGeom>
            <a:noFill/>
          </p:spPr>
          <p:txBody>
            <a:bodyPr wrap="square" rtlCol="0">
              <a:spAutoFit/>
            </a:bodyPr>
            <a:lstStyle/>
            <a:p>
              <a:pPr algn="ctr"/>
              <a:r>
                <a:rPr lang="en-US" altLang="zh-CN" sz="825" dirty="0">
                  <a:solidFill>
                    <a:srgbClr val="E87071"/>
                  </a:solidFill>
                  <a:latin typeface="LiHei Pro" panose="020B0500000000000000" pitchFamily="34" charset="-122"/>
                  <a:ea typeface="LiHei Pro" panose="020B0500000000000000" pitchFamily="34" charset="-122"/>
                </a:rPr>
                <a:t>OPTION</a:t>
              </a:r>
              <a:endParaRPr lang="zh-CN" altLang="en-US" sz="825" dirty="0">
                <a:solidFill>
                  <a:srgbClr val="E87071"/>
                </a:solidFill>
                <a:latin typeface="LiHei Pro" panose="020B0500000000000000" pitchFamily="34" charset="-122"/>
                <a:ea typeface="LiHei Pro" panose="020B0500000000000000" pitchFamily="34" charset="-122"/>
              </a:endParaRPr>
            </a:p>
          </p:txBody>
        </p:sp>
      </p:grpSp>
      <p:grpSp>
        <p:nvGrpSpPr>
          <p:cNvPr id="82" name="组合 81"/>
          <p:cNvGrpSpPr/>
          <p:nvPr/>
        </p:nvGrpSpPr>
        <p:grpSpPr>
          <a:xfrm>
            <a:off x="5085466" y="1613302"/>
            <a:ext cx="928017" cy="545766"/>
            <a:chOff x="1317673" y="3472323"/>
            <a:chExt cx="1000117" cy="727687"/>
          </a:xfrm>
        </p:grpSpPr>
        <p:sp>
          <p:nvSpPr>
            <p:cNvPr id="83" name="文本框 118"/>
            <p:cNvSpPr txBox="1"/>
            <p:nvPr/>
          </p:nvSpPr>
          <p:spPr>
            <a:xfrm>
              <a:off x="1317673" y="3472323"/>
              <a:ext cx="1000117" cy="677107"/>
            </a:xfrm>
            <a:prstGeom prst="rect">
              <a:avLst/>
            </a:prstGeom>
            <a:noFill/>
          </p:spPr>
          <p:txBody>
            <a:bodyPr wrap="square" rtlCol="0">
              <a:spAutoFit/>
            </a:bodyPr>
            <a:lstStyle/>
            <a:p>
              <a:pPr algn="ctr"/>
              <a:r>
                <a:rPr lang="en-US" altLang="zh-CN" sz="2700" dirty="0">
                  <a:solidFill>
                    <a:srgbClr val="663A77"/>
                  </a:solidFill>
                  <a:latin typeface="Impact" panose="020B0806030902050204" pitchFamily="34" charset="0"/>
                </a:rPr>
                <a:t>05</a:t>
              </a:r>
              <a:endParaRPr lang="zh-CN" altLang="en-US" sz="2700" dirty="0">
                <a:solidFill>
                  <a:srgbClr val="663A77"/>
                </a:solidFill>
                <a:latin typeface="Impact" panose="020B0806030902050204" pitchFamily="34" charset="0"/>
              </a:endParaRPr>
            </a:p>
          </p:txBody>
        </p:sp>
        <p:sp>
          <p:nvSpPr>
            <p:cNvPr id="84" name="文本框 119"/>
            <p:cNvSpPr txBox="1"/>
            <p:nvPr/>
          </p:nvSpPr>
          <p:spPr>
            <a:xfrm>
              <a:off x="1493089" y="3907622"/>
              <a:ext cx="673100" cy="292388"/>
            </a:xfrm>
            <a:prstGeom prst="rect">
              <a:avLst/>
            </a:prstGeom>
            <a:noFill/>
          </p:spPr>
          <p:txBody>
            <a:bodyPr wrap="square" rtlCol="0">
              <a:spAutoFit/>
            </a:bodyPr>
            <a:lstStyle/>
            <a:p>
              <a:pPr algn="ctr"/>
              <a:r>
                <a:rPr lang="en-US" altLang="zh-CN" sz="825" dirty="0">
                  <a:solidFill>
                    <a:srgbClr val="663A77"/>
                  </a:solidFill>
                  <a:latin typeface="LiHei Pro" panose="020B0500000000000000" pitchFamily="34" charset="-122"/>
                  <a:ea typeface="LiHei Pro" panose="020B0500000000000000" pitchFamily="34" charset="-122"/>
                </a:rPr>
                <a:t>OPTION</a:t>
              </a:r>
              <a:endParaRPr lang="zh-CN" altLang="en-US" sz="825" dirty="0">
                <a:solidFill>
                  <a:srgbClr val="663A77"/>
                </a:solidFill>
                <a:latin typeface="LiHei Pro" panose="020B0500000000000000" pitchFamily="34" charset="-122"/>
                <a:ea typeface="LiHei Pro" panose="020B0500000000000000" pitchFamily="34" charset="-122"/>
              </a:endParaRPr>
            </a:p>
          </p:txBody>
        </p:sp>
      </p:grpSp>
      <p:sp>
        <p:nvSpPr>
          <p:cNvPr id="85" name="文本框 121"/>
          <p:cNvSpPr txBox="1"/>
          <p:nvPr/>
        </p:nvSpPr>
        <p:spPr>
          <a:xfrm>
            <a:off x="2696357" y="3944542"/>
            <a:ext cx="1005327" cy="276999"/>
          </a:xfrm>
          <a:prstGeom prst="rect">
            <a:avLst/>
          </a:prstGeom>
          <a:noFill/>
        </p:spPr>
        <p:txBody>
          <a:bodyPr wrap="square" rtlCol="0">
            <a:spAutoFit/>
          </a:bodyPr>
          <a:lstStyle/>
          <a:p>
            <a:r>
              <a:rPr lang="zh-CN" altLang="en-US" sz="1200" b="1" dirty="0">
                <a:solidFill>
                  <a:srgbClr val="EB9624"/>
                </a:solidFill>
                <a:latin typeface="+mn-ea"/>
              </a:rPr>
              <a:t>添加标题</a:t>
            </a:r>
          </a:p>
        </p:txBody>
      </p:sp>
      <p:sp>
        <p:nvSpPr>
          <p:cNvPr id="86" name="文本框 127"/>
          <p:cNvSpPr txBox="1"/>
          <p:nvPr/>
        </p:nvSpPr>
        <p:spPr>
          <a:xfrm>
            <a:off x="3533106" y="3413353"/>
            <a:ext cx="1005327" cy="276999"/>
          </a:xfrm>
          <a:prstGeom prst="rect">
            <a:avLst/>
          </a:prstGeom>
          <a:noFill/>
        </p:spPr>
        <p:txBody>
          <a:bodyPr wrap="square" rtlCol="0">
            <a:spAutoFit/>
          </a:bodyPr>
          <a:lstStyle/>
          <a:p>
            <a:r>
              <a:rPr lang="zh-CN" altLang="en-US" sz="1200" b="1" dirty="0">
                <a:solidFill>
                  <a:srgbClr val="00AF92"/>
                </a:solidFill>
                <a:latin typeface="+mn-ea"/>
              </a:rPr>
              <a:t>添加标题</a:t>
            </a:r>
          </a:p>
        </p:txBody>
      </p:sp>
      <p:sp>
        <p:nvSpPr>
          <p:cNvPr id="87" name="文本框 130"/>
          <p:cNvSpPr txBox="1"/>
          <p:nvPr/>
        </p:nvSpPr>
        <p:spPr>
          <a:xfrm>
            <a:off x="4310412" y="2847610"/>
            <a:ext cx="1005327" cy="276999"/>
          </a:xfrm>
          <a:prstGeom prst="rect">
            <a:avLst/>
          </a:prstGeom>
          <a:noFill/>
        </p:spPr>
        <p:txBody>
          <a:bodyPr wrap="square" rtlCol="0">
            <a:spAutoFit/>
          </a:bodyPr>
          <a:lstStyle/>
          <a:p>
            <a:r>
              <a:rPr lang="zh-CN" altLang="en-US" sz="1200" b="1" dirty="0">
                <a:solidFill>
                  <a:srgbClr val="01ACBE"/>
                </a:solidFill>
                <a:latin typeface="+mn-ea"/>
              </a:rPr>
              <a:t>添加标题</a:t>
            </a:r>
          </a:p>
        </p:txBody>
      </p:sp>
      <p:sp>
        <p:nvSpPr>
          <p:cNvPr id="88" name="文本框 133"/>
          <p:cNvSpPr txBox="1"/>
          <p:nvPr/>
        </p:nvSpPr>
        <p:spPr>
          <a:xfrm>
            <a:off x="5097942" y="2278066"/>
            <a:ext cx="1005327" cy="276999"/>
          </a:xfrm>
          <a:prstGeom prst="rect">
            <a:avLst/>
          </a:prstGeom>
          <a:noFill/>
        </p:spPr>
        <p:txBody>
          <a:bodyPr wrap="square" rtlCol="0">
            <a:spAutoFit/>
          </a:bodyPr>
          <a:lstStyle/>
          <a:p>
            <a:r>
              <a:rPr lang="zh-CN" altLang="en-US" sz="1200" b="1" dirty="0">
                <a:solidFill>
                  <a:srgbClr val="E87071"/>
                </a:solidFill>
                <a:latin typeface="+mn-ea"/>
              </a:rPr>
              <a:t>添加标题</a:t>
            </a:r>
          </a:p>
        </p:txBody>
      </p:sp>
      <p:sp>
        <p:nvSpPr>
          <p:cNvPr id="89" name="文本框 136"/>
          <p:cNvSpPr txBox="1"/>
          <p:nvPr/>
        </p:nvSpPr>
        <p:spPr>
          <a:xfrm>
            <a:off x="5823089" y="1712558"/>
            <a:ext cx="1005327" cy="276999"/>
          </a:xfrm>
          <a:prstGeom prst="rect">
            <a:avLst/>
          </a:prstGeom>
          <a:noFill/>
        </p:spPr>
        <p:txBody>
          <a:bodyPr wrap="square" rtlCol="0">
            <a:spAutoFit/>
          </a:bodyPr>
          <a:lstStyle/>
          <a:p>
            <a:r>
              <a:rPr lang="zh-CN" altLang="en-US" sz="1200" b="1" dirty="0">
                <a:solidFill>
                  <a:srgbClr val="663A77"/>
                </a:solidFill>
                <a:latin typeface="+mn-ea"/>
              </a:rPr>
              <a:t>添加标题</a:t>
            </a:r>
          </a:p>
        </p:txBody>
      </p:sp>
      <p:sp>
        <p:nvSpPr>
          <p:cNvPr id="90" name="文本框 129"/>
          <p:cNvSpPr txBox="1"/>
          <p:nvPr/>
        </p:nvSpPr>
        <p:spPr>
          <a:xfrm>
            <a:off x="6701048" y="1608707"/>
            <a:ext cx="1632007"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91" name="文本框 129"/>
          <p:cNvSpPr txBox="1"/>
          <p:nvPr/>
        </p:nvSpPr>
        <p:spPr>
          <a:xfrm>
            <a:off x="6013483" y="2166739"/>
            <a:ext cx="1632007"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92" name="文本框 129"/>
          <p:cNvSpPr txBox="1"/>
          <p:nvPr/>
        </p:nvSpPr>
        <p:spPr>
          <a:xfrm>
            <a:off x="5287266" y="2747656"/>
            <a:ext cx="1632007"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93" name="文本框 129"/>
          <p:cNvSpPr txBox="1"/>
          <p:nvPr/>
        </p:nvSpPr>
        <p:spPr>
          <a:xfrm>
            <a:off x="4415616" y="3307660"/>
            <a:ext cx="1632007"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94" name="文本框 129"/>
          <p:cNvSpPr txBox="1"/>
          <p:nvPr/>
        </p:nvSpPr>
        <p:spPr>
          <a:xfrm>
            <a:off x="3593565" y="3841503"/>
            <a:ext cx="1632007"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95" name="文本框 129"/>
          <p:cNvSpPr txBox="1"/>
          <p:nvPr/>
        </p:nvSpPr>
        <p:spPr>
          <a:xfrm>
            <a:off x="770384" y="1226671"/>
            <a:ext cx="1604112"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详情介绍点击添加</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文字说明详情介绍</a:t>
            </a:r>
          </a:p>
        </p:txBody>
      </p:sp>
    </p:spTree>
    <p:extLst>
      <p:ext uri="{BB962C8B-B14F-4D97-AF65-F5344CB8AC3E}">
        <p14:creationId xmlns:p14="http://schemas.microsoft.com/office/powerpoint/2010/main" val="80975106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95"/>
                                        </p:tgtEl>
                                        <p:attrNameLst>
                                          <p:attrName>style.visibility</p:attrName>
                                        </p:attrNameLst>
                                      </p:cBhvr>
                                      <p:to>
                                        <p:strVal val="visible"/>
                                      </p:to>
                                    </p:set>
                                    <p:anim by="(-#ppt_w*2)" calcmode="lin" valueType="num">
                                      <p:cBhvr rctx="PPT">
                                        <p:cTn id="24" dur="500" autoRev="1" fill="hold">
                                          <p:stCondLst>
                                            <p:cond delay="0"/>
                                          </p:stCondLst>
                                        </p:cTn>
                                        <p:tgtEl>
                                          <p:spTgt spid="95"/>
                                        </p:tgtEl>
                                        <p:attrNameLst>
                                          <p:attrName>ppt_w</p:attrName>
                                        </p:attrNameLst>
                                      </p:cBhvr>
                                    </p:anim>
                                    <p:anim by="(#ppt_w*0.50)" calcmode="lin" valueType="num">
                                      <p:cBhvr>
                                        <p:cTn id="25" dur="500" decel="50000" autoRev="1" fill="hold">
                                          <p:stCondLst>
                                            <p:cond delay="0"/>
                                          </p:stCondLst>
                                        </p:cTn>
                                        <p:tgtEl>
                                          <p:spTgt spid="95"/>
                                        </p:tgtEl>
                                        <p:attrNameLst>
                                          <p:attrName>ppt_x</p:attrName>
                                        </p:attrNameLst>
                                      </p:cBhvr>
                                    </p:anim>
                                    <p:anim from="(-#ppt_h/2)" to="(#ppt_y)" calcmode="lin" valueType="num">
                                      <p:cBhvr>
                                        <p:cTn id="26" dur="1000" fill="hold">
                                          <p:stCondLst>
                                            <p:cond delay="0"/>
                                          </p:stCondLst>
                                        </p:cTn>
                                        <p:tgtEl>
                                          <p:spTgt spid="95"/>
                                        </p:tgtEl>
                                        <p:attrNameLst>
                                          <p:attrName>ppt_y</p:attrName>
                                        </p:attrNameLst>
                                      </p:cBhvr>
                                    </p:anim>
                                    <p:animRot by="21600000">
                                      <p:cBhvr>
                                        <p:cTn id="27" dur="1000" fill="hold">
                                          <p:stCondLst>
                                            <p:cond delay="0"/>
                                          </p:stCondLst>
                                        </p:cTn>
                                        <p:tgtEl>
                                          <p:spTgt spid="95"/>
                                        </p:tgtEl>
                                        <p:attrNameLst>
                                          <p:attrName>r</p:attrName>
                                        </p:attrNameLst>
                                      </p:cBhvr>
                                    </p:animRot>
                                  </p:childTnLst>
                                </p:cTn>
                              </p:par>
                            </p:childTnLst>
                          </p:cTn>
                        </p:par>
                        <p:par>
                          <p:cTn id="28" fill="hold">
                            <p:stCondLst>
                              <p:cond delay="4900"/>
                            </p:stCondLst>
                            <p:childTnLst>
                              <p:par>
                                <p:cTn id="29" presetID="12" presetClass="entr" presetSubtype="2"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p:tgtEl>
                                          <p:spTgt spid="56"/>
                                        </p:tgtEl>
                                        <p:attrNameLst>
                                          <p:attrName>ppt_x</p:attrName>
                                        </p:attrNameLst>
                                      </p:cBhvr>
                                      <p:tavLst>
                                        <p:tav tm="0">
                                          <p:val>
                                            <p:strVal val="#ppt_x+#ppt_w*1.125000"/>
                                          </p:val>
                                        </p:tav>
                                        <p:tav tm="100000">
                                          <p:val>
                                            <p:strVal val="#ppt_x"/>
                                          </p:val>
                                        </p:tav>
                                      </p:tavLst>
                                    </p:anim>
                                    <p:animEffect transition="in" filter="wipe(left)">
                                      <p:cBhvr>
                                        <p:cTn id="32" dur="500"/>
                                        <p:tgtEl>
                                          <p:spTgt spid="56"/>
                                        </p:tgtEl>
                                      </p:cBhvr>
                                    </p:animEffect>
                                  </p:childTnLst>
                                </p:cTn>
                              </p:par>
                            </p:childTnLst>
                          </p:cTn>
                        </p:par>
                        <p:par>
                          <p:cTn id="33" fill="hold">
                            <p:stCondLst>
                              <p:cond delay="5400"/>
                            </p:stCondLst>
                            <p:childTnLst>
                              <p:par>
                                <p:cTn id="34" presetID="12" presetClass="entr" presetSubtype="2"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ppt_x</p:attrName>
                                        </p:attrNameLst>
                                      </p:cBhvr>
                                      <p:tavLst>
                                        <p:tav tm="0">
                                          <p:val>
                                            <p:strVal val="#ppt_x+#ppt_w*1.125000"/>
                                          </p:val>
                                        </p:tav>
                                        <p:tav tm="100000">
                                          <p:val>
                                            <p:strVal val="#ppt_x"/>
                                          </p:val>
                                        </p:tav>
                                      </p:tavLst>
                                    </p:anim>
                                    <p:animEffect transition="in" filter="wipe(left)">
                                      <p:cBhvr>
                                        <p:cTn id="37" dur="500"/>
                                        <p:tgtEl>
                                          <p:spTgt spid="32"/>
                                        </p:tgtEl>
                                      </p:cBhvr>
                                    </p:animEffect>
                                  </p:childTnLst>
                                </p:cTn>
                              </p:par>
                            </p:childTnLst>
                          </p:cTn>
                        </p:par>
                        <p:par>
                          <p:cTn id="38" fill="hold">
                            <p:stCondLst>
                              <p:cond delay="5900"/>
                            </p:stCondLst>
                            <p:childTnLst>
                              <p:par>
                                <p:cTn id="39" presetID="12" presetClass="entr" presetSubtype="2"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p:tgtEl>
                                          <p:spTgt spid="42"/>
                                        </p:tgtEl>
                                        <p:attrNameLst>
                                          <p:attrName>ppt_x</p:attrName>
                                        </p:attrNameLst>
                                      </p:cBhvr>
                                      <p:tavLst>
                                        <p:tav tm="0">
                                          <p:val>
                                            <p:strVal val="#ppt_x+#ppt_w*1.125000"/>
                                          </p:val>
                                        </p:tav>
                                        <p:tav tm="100000">
                                          <p:val>
                                            <p:strVal val="#ppt_x"/>
                                          </p:val>
                                        </p:tav>
                                      </p:tavLst>
                                    </p:anim>
                                    <p:animEffect transition="in" filter="wipe(left)">
                                      <p:cBhvr>
                                        <p:cTn id="42" dur="500"/>
                                        <p:tgtEl>
                                          <p:spTgt spid="42"/>
                                        </p:tgtEl>
                                      </p:cBhvr>
                                    </p:animEffect>
                                  </p:childTnLst>
                                </p:cTn>
                              </p:par>
                            </p:childTnLst>
                          </p:cTn>
                        </p:par>
                        <p:par>
                          <p:cTn id="43" fill="hold">
                            <p:stCondLst>
                              <p:cond delay="6400"/>
                            </p:stCondLst>
                            <p:childTnLst>
                              <p:par>
                                <p:cTn id="44" presetID="12" presetClass="entr" presetSubtype="2"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left)">
                                      <p:cBhvr>
                                        <p:cTn id="47" dur="500"/>
                                        <p:tgtEl>
                                          <p:spTgt spid="24"/>
                                        </p:tgtEl>
                                      </p:cBhvr>
                                    </p:animEffect>
                                  </p:childTnLst>
                                </p:cTn>
                              </p:par>
                            </p:childTnLst>
                          </p:cTn>
                        </p:par>
                        <p:par>
                          <p:cTn id="48" fill="hold">
                            <p:stCondLst>
                              <p:cond delay="6900"/>
                            </p:stCondLst>
                            <p:childTnLst>
                              <p:par>
                                <p:cTn id="49" presetID="12" presetClass="entr" presetSubtype="2"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p:tgtEl>
                                          <p:spTgt spid="8"/>
                                        </p:tgtEl>
                                        <p:attrNameLst>
                                          <p:attrName>ppt_x</p:attrName>
                                        </p:attrNameLst>
                                      </p:cBhvr>
                                      <p:tavLst>
                                        <p:tav tm="0">
                                          <p:val>
                                            <p:strVal val="#ppt_x+#ppt_w*1.125000"/>
                                          </p:val>
                                        </p:tav>
                                        <p:tav tm="100000">
                                          <p:val>
                                            <p:strVal val="#ppt_x"/>
                                          </p:val>
                                        </p:tav>
                                      </p:tavLst>
                                    </p:anim>
                                    <p:animEffect transition="in" filter="wipe(left)">
                                      <p:cBhvr>
                                        <p:cTn id="52" dur="500"/>
                                        <p:tgtEl>
                                          <p:spTgt spid="8"/>
                                        </p:tgtEl>
                                      </p:cBhvr>
                                    </p:animEffect>
                                  </p:childTnLst>
                                </p:cTn>
                              </p:par>
                            </p:childTnLst>
                          </p:cTn>
                        </p:par>
                        <p:par>
                          <p:cTn id="53" fill="hold">
                            <p:stCondLst>
                              <p:cond delay="7400"/>
                            </p:stCondLst>
                            <p:childTnLst>
                              <p:par>
                                <p:cTn id="54" presetID="22" presetClass="entr" presetSubtype="8" fill="hold" nodeType="after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wipe(left)">
                                      <p:cBhvr>
                                        <p:cTn id="56" dur="500"/>
                                        <p:tgtEl>
                                          <p:spTgt spid="70"/>
                                        </p:tgtEl>
                                      </p:cBhvr>
                                    </p:animEffect>
                                  </p:childTnLst>
                                </p:cTn>
                              </p:par>
                              <p:par>
                                <p:cTn id="57" presetID="22" presetClass="entr" presetSubtype="8"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par>
                                <p:cTn id="60" presetID="22" presetClass="entr" presetSubtype="8" fill="hold" nodeType="with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wipe(left)">
                                      <p:cBhvr>
                                        <p:cTn id="62" dur="500"/>
                                        <p:tgtEl>
                                          <p:spTgt spid="76"/>
                                        </p:tgtEl>
                                      </p:cBhvr>
                                    </p:animEffect>
                                  </p:childTnLst>
                                </p:cTn>
                              </p:par>
                              <p:par>
                                <p:cTn id="63" presetID="22" presetClass="entr" presetSubtype="8" fill="hold"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par>
                                <p:cTn id="66" presetID="22" presetClass="entr" presetSubtype="8" fill="hold" nodeType="with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wipe(left)">
                                      <p:cBhvr>
                                        <p:cTn id="68" dur="500"/>
                                        <p:tgtEl>
                                          <p:spTgt spid="82"/>
                                        </p:tgtEl>
                                      </p:cBhvr>
                                    </p:animEffect>
                                  </p:childTnLst>
                                </p:cTn>
                              </p:par>
                            </p:childTnLst>
                          </p:cTn>
                        </p:par>
                        <p:par>
                          <p:cTn id="69" fill="hold">
                            <p:stCondLst>
                              <p:cond delay="7900"/>
                            </p:stCondLst>
                            <p:childTnLst>
                              <p:par>
                                <p:cTn id="70" presetID="22" presetClass="entr" presetSubtype="8" fill="hold" grpId="0" nodeType="after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wipe(left)">
                                      <p:cBhvr>
                                        <p:cTn id="72" dur="500"/>
                                        <p:tgtEl>
                                          <p:spTgt spid="8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wipe(left)">
                                      <p:cBhvr>
                                        <p:cTn id="75" dur="500"/>
                                        <p:tgtEl>
                                          <p:spTgt spid="8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wipe(left)">
                                      <p:cBhvr>
                                        <p:cTn id="78" dur="500"/>
                                        <p:tgtEl>
                                          <p:spTgt spid="8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left)">
                                      <p:cBhvr>
                                        <p:cTn id="81" dur="500"/>
                                        <p:tgtEl>
                                          <p:spTgt spid="8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wipe(left)">
                                      <p:cBhvr>
                                        <p:cTn id="84" dur="500"/>
                                        <p:tgtEl>
                                          <p:spTgt spid="85"/>
                                        </p:tgtEl>
                                      </p:cBhvr>
                                    </p:animEffect>
                                  </p:childTnLst>
                                </p:cTn>
                              </p:par>
                            </p:childTnLst>
                          </p:cTn>
                        </p:par>
                        <p:par>
                          <p:cTn id="85" fill="hold">
                            <p:stCondLst>
                              <p:cond delay="8400"/>
                            </p:stCondLst>
                            <p:childTnLst>
                              <p:par>
                                <p:cTn id="86" presetID="14" presetClass="entr" presetSubtype="10" fill="hold" grpId="0" nodeType="after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randombar(horizontal)">
                                      <p:cBhvr>
                                        <p:cTn id="88" dur="500"/>
                                        <p:tgtEl>
                                          <p:spTgt spid="90"/>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91"/>
                                        </p:tgtEl>
                                        <p:attrNameLst>
                                          <p:attrName>style.visibility</p:attrName>
                                        </p:attrNameLst>
                                      </p:cBhvr>
                                      <p:to>
                                        <p:strVal val="visible"/>
                                      </p:to>
                                    </p:set>
                                    <p:animEffect transition="in" filter="randombar(horizontal)">
                                      <p:cBhvr>
                                        <p:cTn id="91" dur="500"/>
                                        <p:tgtEl>
                                          <p:spTgt spid="91"/>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randombar(horizontal)">
                                      <p:cBhvr>
                                        <p:cTn id="94" dur="500"/>
                                        <p:tgtEl>
                                          <p:spTgt spid="92"/>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randombar(horizontal)">
                                      <p:cBhvr>
                                        <p:cTn id="97" dur="500"/>
                                        <p:tgtEl>
                                          <p:spTgt spid="93"/>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randombar(horizontal)">
                                      <p:cBhvr>
                                        <p:cTn id="10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85" grpId="0"/>
      <p:bldP spid="86" grpId="0"/>
      <p:bldP spid="87" grpId="0"/>
      <p:bldP spid="88" grpId="0"/>
      <p:bldP spid="89" grpId="0"/>
      <p:bldP spid="90" grpId="0"/>
      <p:bldP spid="91" grpId="0"/>
      <p:bldP spid="92" grpId="0"/>
      <p:bldP spid="93" grpId="0"/>
      <p:bldP spid="94" grpId="0"/>
      <p:bldP spid="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5"/>
          <p:cNvSpPr>
            <a:spLocks noEditPoints="1"/>
          </p:cNvSpPr>
          <p:nvPr/>
        </p:nvSpPr>
        <p:spPr bwMode="auto">
          <a:xfrm>
            <a:off x="2985286" y="699542"/>
            <a:ext cx="3177001" cy="3300676"/>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3" name="Freeform 26"/>
          <p:cNvSpPr>
            <a:spLocks noEditPoints="1"/>
          </p:cNvSpPr>
          <p:nvPr/>
        </p:nvSpPr>
        <p:spPr bwMode="auto">
          <a:xfrm>
            <a:off x="2689972" y="699542"/>
            <a:ext cx="3767628" cy="3300676"/>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4" name="Freeform 27"/>
          <p:cNvSpPr>
            <a:spLocks noEditPoints="1"/>
          </p:cNvSpPr>
          <p:nvPr/>
        </p:nvSpPr>
        <p:spPr bwMode="auto">
          <a:xfrm>
            <a:off x="2338692" y="699542"/>
            <a:ext cx="4467807" cy="3300676"/>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5" name="Freeform 28"/>
          <p:cNvSpPr>
            <a:spLocks noEditPoints="1"/>
          </p:cNvSpPr>
          <p:nvPr/>
        </p:nvSpPr>
        <p:spPr bwMode="auto">
          <a:xfrm>
            <a:off x="1924300" y="699542"/>
            <a:ext cx="5297781" cy="3300676"/>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6" name="Freeform 29"/>
          <p:cNvSpPr>
            <a:spLocks noEditPoints="1"/>
          </p:cNvSpPr>
          <p:nvPr/>
        </p:nvSpPr>
        <p:spPr bwMode="auto">
          <a:xfrm>
            <a:off x="1432509" y="699542"/>
            <a:ext cx="6281365" cy="3300676"/>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7" name="Freeform 30"/>
          <p:cNvSpPr>
            <a:spLocks noEditPoints="1"/>
          </p:cNvSpPr>
          <p:nvPr/>
        </p:nvSpPr>
        <p:spPr bwMode="auto">
          <a:xfrm>
            <a:off x="849027" y="699542"/>
            <a:ext cx="7448329" cy="3300676"/>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3707887" y="1438149"/>
            <a:ext cx="1728225" cy="1728000"/>
            <a:chOff x="1827622" y="1343919"/>
            <a:chExt cx="2304000" cy="2304000"/>
          </a:xfrm>
        </p:grpSpPr>
        <p:sp>
          <p:nvSpPr>
            <p:cNvPr id="9" name="椭圆 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chemeClr val="accent5"/>
                </a:solidFill>
              </a:endParaRPr>
            </a:p>
          </p:txBody>
        </p:sp>
        <p:sp>
          <p:nvSpPr>
            <p:cNvPr id="10" name="椭圆 9"/>
            <p:cNvSpPr/>
            <p:nvPr/>
          </p:nvSpPr>
          <p:spPr>
            <a:xfrm>
              <a:off x="1877481" y="1393778"/>
              <a:ext cx="2204283"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endParaRPr lang="en-US" altLang="zh-CN" sz="2000" dirty="0">
                <a:solidFill>
                  <a:schemeClr val="accent5"/>
                </a:solidFill>
                <a:latin typeface="微软雅黑" pitchFamily="34" charset="-122"/>
                <a:ea typeface="微软雅黑" pitchFamily="34" charset="-122"/>
              </a:endParaRPr>
            </a:p>
            <a:p>
              <a:pPr algn="ctr">
                <a:defRPr/>
              </a:pPr>
              <a:r>
                <a:rPr lang="zh-CN" altLang="en-US" sz="2000" dirty="0">
                  <a:solidFill>
                    <a:schemeClr val="accent5"/>
                  </a:solidFill>
                  <a:latin typeface="微软雅黑" pitchFamily="34" charset="-122"/>
                  <a:ea typeface="微软雅黑" pitchFamily="34" charset="-122"/>
                </a:rPr>
                <a:t>添加标题</a:t>
              </a:r>
              <a:r>
                <a:rPr lang="en-US" altLang="zh-CN" sz="2000" dirty="0">
                  <a:solidFill>
                    <a:schemeClr val="accent5"/>
                  </a:solidFill>
                  <a:latin typeface="微软雅黑" pitchFamily="34" charset="-122"/>
                  <a:ea typeface="微软雅黑" pitchFamily="34" charset="-122"/>
                </a:rPr>
                <a:t>              </a:t>
              </a:r>
              <a:r>
                <a:rPr lang="en-US" altLang="zh-CN" sz="1000" dirty="0">
                  <a:solidFill>
                    <a:schemeClr val="accent5"/>
                  </a:solidFill>
                  <a:latin typeface="微软雅黑" pitchFamily="34" charset="-122"/>
                  <a:ea typeface="微软雅黑" pitchFamily="34" charset="-122"/>
                </a:rPr>
                <a:t>Add title</a:t>
              </a:r>
              <a:endParaRPr lang="zh-CN" altLang="en-US" sz="1000" dirty="0">
                <a:solidFill>
                  <a:schemeClr val="accent5"/>
                </a:solidFill>
                <a:latin typeface="微软雅黑" pitchFamily="34" charset="-122"/>
                <a:ea typeface="微软雅黑" pitchFamily="34" charset="-122"/>
              </a:endParaRPr>
            </a:p>
          </p:txBody>
        </p:sp>
      </p:grpSp>
      <p:sp>
        <p:nvSpPr>
          <p:cNvPr id="11" name="TextBox 26"/>
          <p:cNvSpPr txBox="1"/>
          <p:nvPr/>
        </p:nvSpPr>
        <p:spPr>
          <a:xfrm>
            <a:off x="3588552" y="3547418"/>
            <a:ext cx="1027882" cy="245726"/>
          </a:xfrm>
          <a:prstGeom prst="rect">
            <a:avLst/>
          </a:prstGeom>
          <a:noFill/>
        </p:spPr>
        <p:txBody>
          <a:bodyPr wrap="square" lIns="60469" tIns="30235" rIns="60469" bIns="3023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rPr>
              <a:t>√ 添加标题</a:t>
            </a:r>
          </a:p>
        </p:txBody>
      </p:sp>
      <p:sp>
        <p:nvSpPr>
          <p:cNvPr id="12" name="TextBox 27"/>
          <p:cNvSpPr txBox="1"/>
          <p:nvPr/>
        </p:nvSpPr>
        <p:spPr>
          <a:xfrm>
            <a:off x="4666884" y="3547418"/>
            <a:ext cx="98523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rPr>
              <a:t>√添加标题</a:t>
            </a:r>
            <a:endParaRPr lang="zh-CN" altLang="en-US" sz="1200" kern="0" dirty="0">
              <a:solidFill>
                <a:schemeClr val="accent5"/>
              </a:solidFill>
              <a:latin typeface="微软雅黑" panose="020B0503020204020204" pitchFamily="34" charset="-122"/>
              <a:ea typeface="微软雅黑" panose="020B0503020204020204" pitchFamily="34" charset="-122"/>
            </a:endParaRPr>
          </a:p>
        </p:txBody>
      </p:sp>
      <p:sp>
        <p:nvSpPr>
          <p:cNvPr id="13" name="TextBox 28"/>
          <p:cNvSpPr txBox="1"/>
          <p:nvPr/>
        </p:nvSpPr>
        <p:spPr>
          <a:xfrm>
            <a:off x="3588552" y="3949363"/>
            <a:ext cx="1027882"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rPr>
              <a:t>√ 添加标题</a:t>
            </a:r>
            <a:endParaRPr lang="zh-CN" altLang="en-US" sz="1200" kern="0" dirty="0">
              <a:solidFill>
                <a:schemeClr val="accent5"/>
              </a:solidFill>
              <a:latin typeface="微软雅黑" panose="020B0503020204020204" pitchFamily="34" charset="-122"/>
              <a:ea typeface="微软雅黑" panose="020B0503020204020204" pitchFamily="34" charset="-122"/>
            </a:endParaRPr>
          </a:p>
        </p:txBody>
      </p:sp>
      <p:sp>
        <p:nvSpPr>
          <p:cNvPr id="14" name="TextBox 29"/>
          <p:cNvSpPr txBox="1"/>
          <p:nvPr/>
        </p:nvSpPr>
        <p:spPr>
          <a:xfrm>
            <a:off x="4666884" y="3949363"/>
            <a:ext cx="98523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rPr>
              <a:t>√添加标题</a:t>
            </a:r>
            <a:endParaRPr lang="zh-CN" altLang="en-US" sz="1200" kern="0" dirty="0">
              <a:solidFill>
                <a:schemeClr val="accent5"/>
              </a:solidFill>
              <a:latin typeface="微软雅黑" panose="020B0503020204020204" pitchFamily="34" charset="-122"/>
              <a:ea typeface="微软雅黑" panose="020B0503020204020204" pitchFamily="34" charset="-122"/>
            </a:endParaRPr>
          </a:p>
        </p:txBody>
      </p:sp>
      <p:sp>
        <p:nvSpPr>
          <p:cNvPr id="15" name="TextBox 30"/>
          <p:cNvSpPr txBox="1"/>
          <p:nvPr/>
        </p:nvSpPr>
        <p:spPr>
          <a:xfrm>
            <a:off x="3609875" y="4342248"/>
            <a:ext cx="113954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rPr>
              <a:t>√ 添加标题</a:t>
            </a:r>
            <a:endParaRPr lang="zh-CN" altLang="en-US" sz="1200" kern="0" dirty="0">
              <a:solidFill>
                <a:schemeClr val="accent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5156968"/>
      </p:ext>
    </p:extLst>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500" fill="hold"/>
                                        <p:tgtEl>
                                          <p:spTgt spid="7"/>
                                        </p:tgtEl>
                                        <p:attrNameLst>
                                          <p:attrName>ppt_w</p:attrName>
                                        </p:attrNameLst>
                                      </p:cBhvr>
                                      <p:tavLst>
                                        <p:tav tm="0">
                                          <p:val>
                                            <p:fltVal val="0"/>
                                          </p:val>
                                        </p:tav>
                                        <p:tav tm="100000">
                                          <p:val>
                                            <p:strVal val="#ppt_w"/>
                                          </p:val>
                                        </p:tav>
                                      </p:tavLst>
                                    </p:anim>
                                    <p:anim calcmode="lin" valueType="num">
                                      <p:cBhvr>
                                        <p:cTn id="12" dur="1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p:cTn id="15" dur="1500" fill="hold"/>
                                        <p:tgtEl>
                                          <p:spTgt spid="6"/>
                                        </p:tgtEl>
                                        <p:attrNameLst>
                                          <p:attrName>ppt_w</p:attrName>
                                        </p:attrNameLst>
                                      </p:cBhvr>
                                      <p:tavLst>
                                        <p:tav tm="0">
                                          <p:val>
                                            <p:fltVal val="0"/>
                                          </p:val>
                                        </p:tav>
                                        <p:tav tm="100000">
                                          <p:val>
                                            <p:strVal val="#ppt_w"/>
                                          </p:val>
                                        </p:tav>
                                      </p:tavLst>
                                    </p:anim>
                                    <p:anim calcmode="lin" valueType="num">
                                      <p:cBhvr>
                                        <p:cTn id="16" dur="1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500" fill="hold"/>
                                        <p:tgtEl>
                                          <p:spTgt spid="4"/>
                                        </p:tgtEl>
                                        <p:attrNameLst>
                                          <p:attrName>ppt_w</p:attrName>
                                        </p:attrNameLst>
                                      </p:cBhvr>
                                      <p:tavLst>
                                        <p:tav tm="0">
                                          <p:val>
                                            <p:fltVal val="0"/>
                                          </p:val>
                                        </p:tav>
                                        <p:tav tm="100000">
                                          <p:val>
                                            <p:strVal val="#ppt_w"/>
                                          </p:val>
                                        </p:tav>
                                      </p:tavLst>
                                    </p:anim>
                                    <p:anim calcmode="lin" valueType="num">
                                      <p:cBhvr>
                                        <p:cTn id="24" dur="1500" fill="hold"/>
                                        <p:tgtEl>
                                          <p:spTgt spid="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3"/>
                                        </p:tgtEl>
                                        <p:attrNameLst>
                                          <p:attrName>style.visibility</p:attrName>
                                        </p:attrNameLst>
                                      </p:cBhvr>
                                      <p:to>
                                        <p:strVal val="visible"/>
                                      </p:to>
                                    </p:set>
                                    <p:anim calcmode="lin" valueType="num">
                                      <p:cBhvr>
                                        <p:cTn id="27" dur="1500" fill="hold"/>
                                        <p:tgtEl>
                                          <p:spTgt spid="3"/>
                                        </p:tgtEl>
                                        <p:attrNameLst>
                                          <p:attrName>ppt_w</p:attrName>
                                        </p:attrNameLst>
                                      </p:cBhvr>
                                      <p:tavLst>
                                        <p:tav tm="0">
                                          <p:val>
                                            <p:fltVal val="0"/>
                                          </p:val>
                                        </p:tav>
                                        <p:tav tm="100000">
                                          <p:val>
                                            <p:strVal val="#ppt_w"/>
                                          </p:val>
                                        </p:tav>
                                      </p:tavLst>
                                    </p:anim>
                                    <p:anim calcmode="lin" valueType="num">
                                      <p:cBhvr>
                                        <p:cTn id="28" dur="1500" fill="hold"/>
                                        <p:tgtEl>
                                          <p:spTgt spid="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chemeClr val="accent5"/>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chemeClr val="accent5"/>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8" name="任意多边形 7"/>
          <p:cNvSpPr/>
          <p:nvPr/>
        </p:nvSpPr>
        <p:spPr>
          <a:xfrm>
            <a:off x="1964532" y="1654968"/>
            <a:ext cx="3866674" cy="3085624"/>
          </a:xfrm>
          <a:custGeom>
            <a:avLst/>
            <a:gdLst>
              <a:gd name="connsiteX0" fmla="*/ 0 w 5283200"/>
              <a:gd name="connsiteY0" fmla="*/ 444500 h 4394200"/>
              <a:gd name="connsiteX1" fmla="*/ 0 w 5283200"/>
              <a:gd name="connsiteY1" fmla="*/ 0 h 4394200"/>
              <a:gd name="connsiteX2" fmla="*/ 2095500 w 5283200"/>
              <a:gd name="connsiteY2" fmla="*/ 0 h 4394200"/>
              <a:gd name="connsiteX3" fmla="*/ 2095500 w 5283200"/>
              <a:gd name="connsiteY3" fmla="*/ 914400 h 4394200"/>
              <a:gd name="connsiteX4" fmla="*/ 3162300 w 5283200"/>
              <a:gd name="connsiteY4" fmla="*/ 914400 h 4394200"/>
              <a:gd name="connsiteX5" fmla="*/ 3162300 w 5283200"/>
              <a:gd name="connsiteY5" fmla="*/ 1968500 h 4394200"/>
              <a:gd name="connsiteX6" fmla="*/ 4165600 w 5283200"/>
              <a:gd name="connsiteY6" fmla="*/ 1968500 h 4394200"/>
              <a:gd name="connsiteX7" fmla="*/ 4165600 w 5283200"/>
              <a:gd name="connsiteY7" fmla="*/ 3238500 h 4394200"/>
              <a:gd name="connsiteX8" fmla="*/ 5283200 w 5283200"/>
              <a:gd name="connsiteY8" fmla="*/ 3238500 h 4394200"/>
              <a:gd name="connsiteX9" fmla="*/ 5283200 w 5283200"/>
              <a:gd name="connsiteY9" fmla="*/ 4394200 h 4394200"/>
              <a:gd name="connsiteX0" fmla="*/ 0 w 5283200"/>
              <a:gd name="connsiteY0" fmla="*/ 444500 h 4394200"/>
              <a:gd name="connsiteX1" fmla="*/ 0 w 5283200"/>
              <a:gd name="connsiteY1" fmla="*/ 0 h 4394200"/>
              <a:gd name="connsiteX2" fmla="*/ 2095500 w 5283200"/>
              <a:gd name="connsiteY2" fmla="*/ 0 h 4394200"/>
              <a:gd name="connsiteX3" fmla="*/ 2095500 w 5283200"/>
              <a:gd name="connsiteY3" fmla="*/ 914400 h 4394200"/>
              <a:gd name="connsiteX4" fmla="*/ 3162300 w 5283200"/>
              <a:gd name="connsiteY4" fmla="*/ 914400 h 4394200"/>
              <a:gd name="connsiteX5" fmla="*/ 3162300 w 5283200"/>
              <a:gd name="connsiteY5" fmla="*/ 1968500 h 4394200"/>
              <a:gd name="connsiteX6" fmla="*/ 4165600 w 5283200"/>
              <a:gd name="connsiteY6" fmla="*/ 1968500 h 4394200"/>
              <a:gd name="connsiteX7" fmla="*/ 4165600 w 5283200"/>
              <a:gd name="connsiteY7" fmla="*/ 3238500 h 4394200"/>
              <a:gd name="connsiteX8" fmla="*/ 5153660 w 5283200"/>
              <a:gd name="connsiteY8" fmla="*/ 3238500 h 4394200"/>
              <a:gd name="connsiteX9" fmla="*/ 5283200 w 5283200"/>
              <a:gd name="connsiteY9" fmla="*/ 4394200 h 4394200"/>
              <a:gd name="connsiteX0" fmla="*/ 0 w 5168900"/>
              <a:gd name="connsiteY0" fmla="*/ 444500 h 4394200"/>
              <a:gd name="connsiteX1" fmla="*/ 0 w 5168900"/>
              <a:gd name="connsiteY1" fmla="*/ 0 h 4394200"/>
              <a:gd name="connsiteX2" fmla="*/ 2095500 w 5168900"/>
              <a:gd name="connsiteY2" fmla="*/ 0 h 4394200"/>
              <a:gd name="connsiteX3" fmla="*/ 2095500 w 5168900"/>
              <a:gd name="connsiteY3" fmla="*/ 914400 h 4394200"/>
              <a:gd name="connsiteX4" fmla="*/ 3162300 w 5168900"/>
              <a:gd name="connsiteY4" fmla="*/ 914400 h 4394200"/>
              <a:gd name="connsiteX5" fmla="*/ 3162300 w 5168900"/>
              <a:gd name="connsiteY5" fmla="*/ 1968500 h 4394200"/>
              <a:gd name="connsiteX6" fmla="*/ 4165600 w 5168900"/>
              <a:gd name="connsiteY6" fmla="*/ 1968500 h 4394200"/>
              <a:gd name="connsiteX7" fmla="*/ 4165600 w 5168900"/>
              <a:gd name="connsiteY7" fmla="*/ 3238500 h 4394200"/>
              <a:gd name="connsiteX8" fmla="*/ 5153660 w 5168900"/>
              <a:gd name="connsiteY8" fmla="*/ 3238500 h 4394200"/>
              <a:gd name="connsiteX9" fmla="*/ 5168900 w 5168900"/>
              <a:gd name="connsiteY9" fmla="*/ 4394200 h 4394200"/>
              <a:gd name="connsiteX0" fmla="*/ 0 w 5153660"/>
              <a:gd name="connsiteY0" fmla="*/ 444500 h 4333240"/>
              <a:gd name="connsiteX1" fmla="*/ 0 w 5153660"/>
              <a:gd name="connsiteY1" fmla="*/ 0 h 4333240"/>
              <a:gd name="connsiteX2" fmla="*/ 2095500 w 5153660"/>
              <a:gd name="connsiteY2" fmla="*/ 0 h 4333240"/>
              <a:gd name="connsiteX3" fmla="*/ 2095500 w 5153660"/>
              <a:gd name="connsiteY3" fmla="*/ 914400 h 4333240"/>
              <a:gd name="connsiteX4" fmla="*/ 3162300 w 5153660"/>
              <a:gd name="connsiteY4" fmla="*/ 914400 h 4333240"/>
              <a:gd name="connsiteX5" fmla="*/ 3162300 w 5153660"/>
              <a:gd name="connsiteY5" fmla="*/ 1968500 h 4333240"/>
              <a:gd name="connsiteX6" fmla="*/ 4165600 w 5153660"/>
              <a:gd name="connsiteY6" fmla="*/ 1968500 h 4333240"/>
              <a:gd name="connsiteX7" fmla="*/ 4165600 w 5153660"/>
              <a:gd name="connsiteY7" fmla="*/ 3238500 h 4333240"/>
              <a:gd name="connsiteX8" fmla="*/ 5153660 w 5153660"/>
              <a:gd name="connsiteY8" fmla="*/ 3238500 h 4333240"/>
              <a:gd name="connsiteX9" fmla="*/ 5146040 w 5153660"/>
              <a:gd name="connsiteY9" fmla="*/ 4333240 h 4333240"/>
              <a:gd name="connsiteX0" fmla="*/ 0 w 5153660"/>
              <a:gd name="connsiteY0" fmla="*/ 444500 h 4333240"/>
              <a:gd name="connsiteX1" fmla="*/ 0 w 5153660"/>
              <a:gd name="connsiteY1" fmla="*/ 0 h 4333240"/>
              <a:gd name="connsiteX2" fmla="*/ 2095500 w 5153660"/>
              <a:gd name="connsiteY2" fmla="*/ 0 h 4333240"/>
              <a:gd name="connsiteX3" fmla="*/ 2095500 w 5153660"/>
              <a:gd name="connsiteY3" fmla="*/ 914400 h 4333240"/>
              <a:gd name="connsiteX4" fmla="*/ 3162300 w 5153660"/>
              <a:gd name="connsiteY4" fmla="*/ 914400 h 4333240"/>
              <a:gd name="connsiteX5" fmla="*/ 3162300 w 5153660"/>
              <a:gd name="connsiteY5" fmla="*/ 1968500 h 4333240"/>
              <a:gd name="connsiteX6" fmla="*/ 4165600 w 5153660"/>
              <a:gd name="connsiteY6" fmla="*/ 1968500 h 4333240"/>
              <a:gd name="connsiteX7" fmla="*/ 4175125 w 5153660"/>
              <a:gd name="connsiteY7" fmla="*/ 2971800 h 4333240"/>
              <a:gd name="connsiteX8" fmla="*/ 5153660 w 5153660"/>
              <a:gd name="connsiteY8" fmla="*/ 3238500 h 4333240"/>
              <a:gd name="connsiteX9" fmla="*/ 5146040 w 5153660"/>
              <a:gd name="connsiteY9" fmla="*/ 4333240 h 4333240"/>
              <a:gd name="connsiteX0" fmla="*/ 0 w 5163185"/>
              <a:gd name="connsiteY0" fmla="*/ 444500 h 4333240"/>
              <a:gd name="connsiteX1" fmla="*/ 0 w 5163185"/>
              <a:gd name="connsiteY1" fmla="*/ 0 h 4333240"/>
              <a:gd name="connsiteX2" fmla="*/ 2095500 w 5163185"/>
              <a:gd name="connsiteY2" fmla="*/ 0 h 4333240"/>
              <a:gd name="connsiteX3" fmla="*/ 2095500 w 5163185"/>
              <a:gd name="connsiteY3" fmla="*/ 914400 h 4333240"/>
              <a:gd name="connsiteX4" fmla="*/ 3162300 w 5163185"/>
              <a:gd name="connsiteY4" fmla="*/ 914400 h 4333240"/>
              <a:gd name="connsiteX5" fmla="*/ 3162300 w 5163185"/>
              <a:gd name="connsiteY5" fmla="*/ 1968500 h 4333240"/>
              <a:gd name="connsiteX6" fmla="*/ 4165600 w 5163185"/>
              <a:gd name="connsiteY6" fmla="*/ 1968500 h 4333240"/>
              <a:gd name="connsiteX7" fmla="*/ 4175125 w 5163185"/>
              <a:gd name="connsiteY7" fmla="*/ 2971800 h 4333240"/>
              <a:gd name="connsiteX8" fmla="*/ 5163185 w 5163185"/>
              <a:gd name="connsiteY8" fmla="*/ 2981325 h 4333240"/>
              <a:gd name="connsiteX9" fmla="*/ 5146040 w 5163185"/>
              <a:gd name="connsiteY9" fmla="*/ 4333240 h 4333240"/>
              <a:gd name="connsiteX0" fmla="*/ 0 w 5153660"/>
              <a:gd name="connsiteY0" fmla="*/ 444500 h 4333240"/>
              <a:gd name="connsiteX1" fmla="*/ 0 w 5153660"/>
              <a:gd name="connsiteY1" fmla="*/ 0 h 4333240"/>
              <a:gd name="connsiteX2" fmla="*/ 2095500 w 5153660"/>
              <a:gd name="connsiteY2" fmla="*/ 0 h 4333240"/>
              <a:gd name="connsiteX3" fmla="*/ 2095500 w 5153660"/>
              <a:gd name="connsiteY3" fmla="*/ 914400 h 4333240"/>
              <a:gd name="connsiteX4" fmla="*/ 3162300 w 5153660"/>
              <a:gd name="connsiteY4" fmla="*/ 914400 h 4333240"/>
              <a:gd name="connsiteX5" fmla="*/ 3162300 w 5153660"/>
              <a:gd name="connsiteY5" fmla="*/ 1968500 h 4333240"/>
              <a:gd name="connsiteX6" fmla="*/ 4165600 w 5153660"/>
              <a:gd name="connsiteY6" fmla="*/ 1968500 h 4333240"/>
              <a:gd name="connsiteX7" fmla="*/ 4175125 w 5153660"/>
              <a:gd name="connsiteY7" fmla="*/ 2971800 h 4333240"/>
              <a:gd name="connsiteX8" fmla="*/ 5153660 w 5153660"/>
              <a:gd name="connsiteY8" fmla="*/ 2990850 h 4333240"/>
              <a:gd name="connsiteX9" fmla="*/ 5146040 w 5153660"/>
              <a:gd name="connsiteY9" fmla="*/ 4333240 h 4333240"/>
              <a:gd name="connsiteX0" fmla="*/ 0 w 5146040"/>
              <a:gd name="connsiteY0" fmla="*/ 444500 h 4333240"/>
              <a:gd name="connsiteX1" fmla="*/ 0 w 5146040"/>
              <a:gd name="connsiteY1" fmla="*/ 0 h 4333240"/>
              <a:gd name="connsiteX2" fmla="*/ 2095500 w 5146040"/>
              <a:gd name="connsiteY2" fmla="*/ 0 h 4333240"/>
              <a:gd name="connsiteX3" fmla="*/ 2095500 w 5146040"/>
              <a:gd name="connsiteY3" fmla="*/ 914400 h 4333240"/>
              <a:gd name="connsiteX4" fmla="*/ 3162300 w 5146040"/>
              <a:gd name="connsiteY4" fmla="*/ 914400 h 4333240"/>
              <a:gd name="connsiteX5" fmla="*/ 3162300 w 5146040"/>
              <a:gd name="connsiteY5" fmla="*/ 1968500 h 4333240"/>
              <a:gd name="connsiteX6" fmla="*/ 4165600 w 5146040"/>
              <a:gd name="connsiteY6" fmla="*/ 1968500 h 4333240"/>
              <a:gd name="connsiteX7" fmla="*/ 4175125 w 5146040"/>
              <a:gd name="connsiteY7" fmla="*/ 2971800 h 4333240"/>
              <a:gd name="connsiteX8" fmla="*/ 5144135 w 5146040"/>
              <a:gd name="connsiteY8" fmla="*/ 2981325 h 4333240"/>
              <a:gd name="connsiteX9" fmla="*/ 5146040 w 5146040"/>
              <a:gd name="connsiteY9" fmla="*/ 4333240 h 4333240"/>
              <a:gd name="connsiteX0" fmla="*/ 0 w 5146040"/>
              <a:gd name="connsiteY0" fmla="*/ 444500 h 4333240"/>
              <a:gd name="connsiteX1" fmla="*/ 0 w 5146040"/>
              <a:gd name="connsiteY1" fmla="*/ 0 h 4333240"/>
              <a:gd name="connsiteX2" fmla="*/ 2095500 w 5146040"/>
              <a:gd name="connsiteY2" fmla="*/ 0 h 4333240"/>
              <a:gd name="connsiteX3" fmla="*/ 2095500 w 5146040"/>
              <a:gd name="connsiteY3" fmla="*/ 914400 h 4333240"/>
              <a:gd name="connsiteX4" fmla="*/ 3162300 w 5146040"/>
              <a:gd name="connsiteY4" fmla="*/ 914400 h 4333240"/>
              <a:gd name="connsiteX5" fmla="*/ 3162300 w 5146040"/>
              <a:gd name="connsiteY5" fmla="*/ 1968500 h 4333240"/>
              <a:gd name="connsiteX6" fmla="*/ 4165600 w 5146040"/>
              <a:gd name="connsiteY6" fmla="*/ 1968500 h 4333240"/>
              <a:gd name="connsiteX7" fmla="*/ 4175125 w 5146040"/>
              <a:gd name="connsiteY7" fmla="*/ 3057525 h 4333240"/>
              <a:gd name="connsiteX8" fmla="*/ 5144135 w 5146040"/>
              <a:gd name="connsiteY8" fmla="*/ 2981325 h 4333240"/>
              <a:gd name="connsiteX9" fmla="*/ 5146040 w 5146040"/>
              <a:gd name="connsiteY9" fmla="*/ 4333240 h 4333240"/>
              <a:gd name="connsiteX0" fmla="*/ 0 w 5146040"/>
              <a:gd name="connsiteY0" fmla="*/ 444500 h 4333240"/>
              <a:gd name="connsiteX1" fmla="*/ 0 w 5146040"/>
              <a:gd name="connsiteY1" fmla="*/ 0 h 4333240"/>
              <a:gd name="connsiteX2" fmla="*/ 2095500 w 5146040"/>
              <a:gd name="connsiteY2" fmla="*/ 0 h 4333240"/>
              <a:gd name="connsiteX3" fmla="*/ 2095500 w 5146040"/>
              <a:gd name="connsiteY3" fmla="*/ 914400 h 4333240"/>
              <a:gd name="connsiteX4" fmla="*/ 3162300 w 5146040"/>
              <a:gd name="connsiteY4" fmla="*/ 914400 h 4333240"/>
              <a:gd name="connsiteX5" fmla="*/ 3162300 w 5146040"/>
              <a:gd name="connsiteY5" fmla="*/ 1968500 h 4333240"/>
              <a:gd name="connsiteX6" fmla="*/ 4165600 w 5146040"/>
              <a:gd name="connsiteY6" fmla="*/ 1968500 h 4333240"/>
              <a:gd name="connsiteX7" fmla="*/ 4175125 w 5146040"/>
              <a:gd name="connsiteY7" fmla="*/ 3057525 h 4333240"/>
              <a:gd name="connsiteX8" fmla="*/ 5144135 w 5146040"/>
              <a:gd name="connsiteY8" fmla="*/ 3038475 h 4333240"/>
              <a:gd name="connsiteX9" fmla="*/ 5146040 w 5146040"/>
              <a:gd name="connsiteY9" fmla="*/ 4333240 h 4333240"/>
              <a:gd name="connsiteX0" fmla="*/ 0 w 5146040"/>
              <a:gd name="connsiteY0" fmla="*/ 444500 h 4333240"/>
              <a:gd name="connsiteX1" fmla="*/ 0 w 5146040"/>
              <a:gd name="connsiteY1" fmla="*/ 0 h 4333240"/>
              <a:gd name="connsiteX2" fmla="*/ 2095500 w 5146040"/>
              <a:gd name="connsiteY2" fmla="*/ 0 h 4333240"/>
              <a:gd name="connsiteX3" fmla="*/ 2095500 w 5146040"/>
              <a:gd name="connsiteY3" fmla="*/ 914400 h 4333240"/>
              <a:gd name="connsiteX4" fmla="*/ 3162300 w 5146040"/>
              <a:gd name="connsiteY4" fmla="*/ 914400 h 4333240"/>
              <a:gd name="connsiteX5" fmla="*/ 3162300 w 5146040"/>
              <a:gd name="connsiteY5" fmla="*/ 1968500 h 4333240"/>
              <a:gd name="connsiteX6" fmla="*/ 4165600 w 5146040"/>
              <a:gd name="connsiteY6" fmla="*/ 1968500 h 4333240"/>
              <a:gd name="connsiteX7" fmla="*/ 4175125 w 5146040"/>
              <a:gd name="connsiteY7" fmla="*/ 3028950 h 4333240"/>
              <a:gd name="connsiteX8" fmla="*/ 5144135 w 5146040"/>
              <a:gd name="connsiteY8" fmla="*/ 3038475 h 4333240"/>
              <a:gd name="connsiteX9" fmla="*/ 5146040 w 5146040"/>
              <a:gd name="connsiteY9" fmla="*/ 4333240 h 4333240"/>
              <a:gd name="connsiteX0" fmla="*/ 0 w 5146040"/>
              <a:gd name="connsiteY0" fmla="*/ 444500 h 4333240"/>
              <a:gd name="connsiteX1" fmla="*/ 0 w 5146040"/>
              <a:gd name="connsiteY1" fmla="*/ 0 h 4333240"/>
              <a:gd name="connsiteX2" fmla="*/ 2095500 w 5146040"/>
              <a:gd name="connsiteY2" fmla="*/ 0 h 4333240"/>
              <a:gd name="connsiteX3" fmla="*/ 2095500 w 5146040"/>
              <a:gd name="connsiteY3" fmla="*/ 914400 h 4333240"/>
              <a:gd name="connsiteX4" fmla="*/ 3162300 w 5146040"/>
              <a:gd name="connsiteY4" fmla="*/ 914400 h 4333240"/>
              <a:gd name="connsiteX5" fmla="*/ 3162300 w 5146040"/>
              <a:gd name="connsiteY5" fmla="*/ 1968500 h 4333240"/>
              <a:gd name="connsiteX6" fmla="*/ 4165600 w 5146040"/>
              <a:gd name="connsiteY6" fmla="*/ 1968500 h 4333240"/>
              <a:gd name="connsiteX7" fmla="*/ 4175125 w 5146040"/>
              <a:gd name="connsiteY7" fmla="*/ 3028950 h 4333240"/>
              <a:gd name="connsiteX8" fmla="*/ 5144135 w 5146040"/>
              <a:gd name="connsiteY8" fmla="*/ 3019425 h 4333240"/>
              <a:gd name="connsiteX9" fmla="*/ 5146040 w 5146040"/>
              <a:gd name="connsiteY9" fmla="*/ 4333240 h 4333240"/>
              <a:gd name="connsiteX0" fmla="*/ 0 w 5155565"/>
              <a:gd name="connsiteY0" fmla="*/ 444500 h 4114165"/>
              <a:gd name="connsiteX1" fmla="*/ 0 w 5155565"/>
              <a:gd name="connsiteY1" fmla="*/ 0 h 4114165"/>
              <a:gd name="connsiteX2" fmla="*/ 2095500 w 5155565"/>
              <a:gd name="connsiteY2" fmla="*/ 0 h 4114165"/>
              <a:gd name="connsiteX3" fmla="*/ 2095500 w 5155565"/>
              <a:gd name="connsiteY3" fmla="*/ 914400 h 4114165"/>
              <a:gd name="connsiteX4" fmla="*/ 3162300 w 5155565"/>
              <a:gd name="connsiteY4" fmla="*/ 914400 h 4114165"/>
              <a:gd name="connsiteX5" fmla="*/ 3162300 w 5155565"/>
              <a:gd name="connsiteY5" fmla="*/ 1968500 h 4114165"/>
              <a:gd name="connsiteX6" fmla="*/ 4165600 w 5155565"/>
              <a:gd name="connsiteY6" fmla="*/ 1968500 h 4114165"/>
              <a:gd name="connsiteX7" fmla="*/ 4175125 w 5155565"/>
              <a:gd name="connsiteY7" fmla="*/ 3028950 h 4114165"/>
              <a:gd name="connsiteX8" fmla="*/ 5144135 w 5155565"/>
              <a:gd name="connsiteY8" fmla="*/ 3019425 h 4114165"/>
              <a:gd name="connsiteX9" fmla="*/ 5155565 w 5155565"/>
              <a:gd name="connsiteY9" fmla="*/ 4114165 h 411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5565" h="4114165">
                <a:moveTo>
                  <a:pt x="0" y="444500"/>
                </a:moveTo>
                <a:lnTo>
                  <a:pt x="0" y="0"/>
                </a:lnTo>
                <a:lnTo>
                  <a:pt x="2095500" y="0"/>
                </a:lnTo>
                <a:lnTo>
                  <a:pt x="2095500" y="914400"/>
                </a:lnTo>
                <a:lnTo>
                  <a:pt x="3162300" y="914400"/>
                </a:lnTo>
                <a:lnTo>
                  <a:pt x="3162300" y="1968500"/>
                </a:lnTo>
                <a:lnTo>
                  <a:pt x="4165600" y="1968500"/>
                </a:lnTo>
                <a:lnTo>
                  <a:pt x="4175125" y="3028950"/>
                </a:lnTo>
                <a:lnTo>
                  <a:pt x="5144135" y="3019425"/>
                </a:lnTo>
                <a:lnTo>
                  <a:pt x="5155565" y="4114165"/>
                </a:lnTo>
              </a:path>
            </a:pathLst>
          </a:custGeom>
          <a:noFill/>
          <a:ln w="317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9" name="Group 18"/>
          <p:cNvGrpSpPr>
            <a:grpSpLocks noChangeAspect="1"/>
          </p:cNvGrpSpPr>
          <p:nvPr/>
        </p:nvGrpSpPr>
        <p:grpSpPr bwMode="auto">
          <a:xfrm>
            <a:off x="4386731" y="1109022"/>
            <a:ext cx="345851" cy="203386"/>
            <a:chOff x="5315" y="1433"/>
            <a:chExt cx="2197" cy="1292"/>
          </a:xfrm>
          <a:solidFill>
            <a:srgbClr val="FFB850"/>
          </a:solidFill>
        </p:grpSpPr>
        <p:sp>
          <p:nvSpPr>
            <p:cNvPr id="10" name="Freeform 19"/>
            <p:cNvSpPr>
              <a:spLocks/>
            </p:cNvSpPr>
            <p:nvPr/>
          </p:nvSpPr>
          <p:spPr bwMode="auto">
            <a:xfrm>
              <a:off x="5915" y="1440"/>
              <a:ext cx="1014" cy="1278"/>
            </a:xfrm>
            <a:custGeom>
              <a:avLst/>
              <a:gdLst>
                <a:gd name="T0" fmla="*/ 221 w 428"/>
                <a:gd name="T1" fmla="*/ 231 h 538"/>
                <a:gd name="T2" fmla="*/ 324 w 428"/>
                <a:gd name="T3" fmla="*/ 115 h 538"/>
                <a:gd name="T4" fmla="*/ 207 w 428"/>
                <a:gd name="T5" fmla="*/ 1 h 538"/>
                <a:gd name="T6" fmla="*/ 93 w 428"/>
                <a:gd name="T7" fmla="*/ 118 h 538"/>
                <a:gd name="T8" fmla="*/ 200 w 428"/>
                <a:gd name="T9" fmla="*/ 231 h 538"/>
                <a:gd name="T10" fmla="*/ 2 w 428"/>
                <a:gd name="T11" fmla="*/ 446 h 538"/>
                <a:gd name="T12" fmla="*/ 216 w 428"/>
                <a:gd name="T13" fmla="*/ 537 h 538"/>
                <a:gd name="T14" fmla="*/ 426 w 428"/>
                <a:gd name="T15" fmla="*/ 439 h 538"/>
                <a:gd name="T16" fmla="*/ 221 w 428"/>
                <a:gd name="T17" fmla="*/ 23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538">
                  <a:moveTo>
                    <a:pt x="221" y="231"/>
                  </a:moveTo>
                  <a:cubicBezTo>
                    <a:pt x="280" y="224"/>
                    <a:pt x="325" y="175"/>
                    <a:pt x="324" y="115"/>
                  </a:cubicBezTo>
                  <a:cubicBezTo>
                    <a:pt x="323" y="51"/>
                    <a:pt x="270" y="0"/>
                    <a:pt x="207" y="1"/>
                  </a:cubicBezTo>
                  <a:cubicBezTo>
                    <a:pt x="143" y="2"/>
                    <a:pt x="92" y="55"/>
                    <a:pt x="93" y="118"/>
                  </a:cubicBezTo>
                  <a:cubicBezTo>
                    <a:pt x="94" y="178"/>
                    <a:pt x="141" y="226"/>
                    <a:pt x="200" y="231"/>
                  </a:cubicBezTo>
                  <a:cubicBezTo>
                    <a:pt x="88" y="239"/>
                    <a:pt x="0" y="333"/>
                    <a:pt x="2" y="446"/>
                  </a:cubicBezTo>
                  <a:cubicBezTo>
                    <a:pt x="3" y="511"/>
                    <a:pt x="110" y="538"/>
                    <a:pt x="216" y="537"/>
                  </a:cubicBezTo>
                  <a:cubicBezTo>
                    <a:pt x="321" y="535"/>
                    <a:pt x="428" y="504"/>
                    <a:pt x="426" y="439"/>
                  </a:cubicBezTo>
                  <a:cubicBezTo>
                    <a:pt x="425" y="326"/>
                    <a:pt x="334" y="235"/>
                    <a:pt x="221"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 name="Freeform 20"/>
            <p:cNvSpPr>
              <a:spLocks/>
            </p:cNvSpPr>
            <p:nvPr/>
          </p:nvSpPr>
          <p:spPr bwMode="auto">
            <a:xfrm>
              <a:off x="6825" y="1501"/>
              <a:ext cx="678" cy="946"/>
            </a:xfrm>
            <a:custGeom>
              <a:avLst/>
              <a:gdLst>
                <a:gd name="T0" fmla="*/ 132 w 286"/>
                <a:gd name="T1" fmla="*/ 171 h 398"/>
                <a:gd name="T2" fmla="*/ 210 w 286"/>
                <a:gd name="T3" fmla="*/ 85 h 398"/>
                <a:gd name="T4" fmla="*/ 123 w 286"/>
                <a:gd name="T5" fmla="*/ 1 h 398"/>
                <a:gd name="T6" fmla="*/ 39 w 286"/>
                <a:gd name="T7" fmla="*/ 88 h 398"/>
                <a:gd name="T8" fmla="*/ 120 w 286"/>
                <a:gd name="T9" fmla="*/ 171 h 398"/>
                <a:gd name="T10" fmla="*/ 0 w 286"/>
                <a:gd name="T11" fmla="*/ 237 h 398"/>
                <a:gd name="T12" fmla="*/ 77 w 286"/>
                <a:gd name="T13" fmla="*/ 396 h 398"/>
                <a:gd name="T14" fmla="*/ 129 w 286"/>
                <a:gd name="T15" fmla="*/ 398 h 398"/>
                <a:gd name="T16" fmla="*/ 235 w 286"/>
                <a:gd name="T17" fmla="*/ 380 h 398"/>
                <a:gd name="T18" fmla="*/ 286 w 286"/>
                <a:gd name="T19" fmla="*/ 326 h 398"/>
                <a:gd name="T20" fmla="*/ 132 w 286"/>
                <a:gd name="T21" fmla="*/ 17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98">
                  <a:moveTo>
                    <a:pt x="132" y="171"/>
                  </a:moveTo>
                  <a:cubicBezTo>
                    <a:pt x="176" y="167"/>
                    <a:pt x="210" y="130"/>
                    <a:pt x="210" y="85"/>
                  </a:cubicBezTo>
                  <a:cubicBezTo>
                    <a:pt x="209" y="38"/>
                    <a:pt x="170" y="0"/>
                    <a:pt x="123" y="1"/>
                  </a:cubicBezTo>
                  <a:cubicBezTo>
                    <a:pt x="76" y="1"/>
                    <a:pt x="38" y="40"/>
                    <a:pt x="39" y="88"/>
                  </a:cubicBezTo>
                  <a:cubicBezTo>
                    <a:pt x="39" y="133"/>
                    <a:pt x="75" y="169"/>
                    <a:pt x="120" y="171"/>
                  </a:cubicBezTo>
                  <a:cubicBezTo>
                    <a:pt x="71" y="174"/>
                    <a:pt x="28" y="198"/>
                    <a:pt x="0" y="237"/>
                  </a:cubicBezTo>
                  <a:cubicBezTo>
                    <a:pt x="43" y="277"/>
                    <a:pt x="72" y="333"/>
                    <a:pt x="77" y="396"/>
                  </a:cubicBezTo>
                  <a:cubicBezTo>
                    <a:pt x="94" y="398"/>
                    <a:pt x="111" y="398"/>
                    <a:pt x="129" y="398"/>
                  </a:cubicBezTo>
                  <a:cubicBezTo>
                    <a:pt x="170" y="397"/>
                    <a:pt x="207" y="391"/>
                    <a:pt x="235" y="380"/>
                  </a:cubicBezTo>
                  <a:cubicBezTo>
                    <a:pt x="278" y="364"/>
                    <a:pt x="286" y="342"/>
                    <a:pt x="286" y="326"/>
                  </a:cubicBezTo>
                  <a:cubicBezTo>
                    <a:pt x="285" y="241"/>
                    <a:pt x="216" y="173"/>
                    <a:pt x="13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 name="Freeform 21"/>
            <p:cNvSpPr>
              <a:spLocks/>
            </p:cNvSpPr>
            <p:nvPr/>
          </p:nvSpPr>
          <p:spPr bwMode="auto">
            <a:xfrm>
              <a:off x="5324" y="1520"/>
              <a:ext cx="678" cy="948"/>
            </a:xfrm>
            <a:custGeom>
              <a:avLst/>
              <a:gdLst>
                <a:gd name="T0" fmla="*/ 286 w 286"/>
                <a:gd name="T1" fmla="*/ 235 h 399"/>
                <a:gd name="T2" fmla="*/ 163 w 286"/>
                <a:gd name="T3" fmla="*/ 171 h 399"/>
                <a:gd name="T4" fmla="*/ 241 w 286"/>
                <a:gd name="T5" fmla="*/ 85 h 399"/>
                <a:gd name="T6" fmla="*/ 154 w 286"/>
                <a:gd name="T7" fmla="*/ 1 h 399"/>
                <a:gd name="T8" fmla="*/ 70 w 286"/>
                <a:gd name="T9" fmla="*/ 88 h 399"/>
                <a:gd name="T10" fmla="*/ 151 w 286"/>
                <a:gd name="T11" fmla="*/ 171 h 399"/>
                <a:gd name="T12" fmla="*/ 2 w 286"/>
                <a:gd name="T13" fmla="*/ 331 h 399"/>
                <a:gd name="T14" fmla="*/ 54 w 286"/>
                <a:gd name="T15" fmla="*/ 384 h 399"/>
                <a:gd name="T16" fmla="*/ 161 w 286"/>
                <a:gd name="T17" fmla="*/ 398 h 399"/>
                <a:gd name="T18" fmla="*/ 216 w 286"/>
                <a:gd name="T19" fmla="*/ 394 h 399"/>
                <a:gd name="T20" fmla="*/ 286 w 286"/>
                <a:gd name="T21" fmla="*/ 23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99">
                  <a:moveTo>
                    <a:pt x="286" y="235"/>
                  </a:moveTo>
                  <a:cubicBezTo>
                    <a:pt x="257" y="196"/>
                    <a:pt x="212" y="172"/>
                    <a:pt x="163" y="171"/>
                  </a:cubicBezTo>
                  <a:cubicBezTo>
                    <a:pt x="207" y="167"/>
                    <a:pt x="242" y="130"/>
                    <a:pt x="241" y="85"/>
                  </a:cubicBezTo>
                  <a:cubicBezTo>
                    <a:pt x="240" y="38"/>
                    <a:pt x="201" y="0"/>
                    <a:pt x="154" y="1"/>
                  </a:cubicBezTo>
                  <a:cubicBezTo>
                    <a:pt x="107" y="1"/>
                    <a:pt x="69" y="41"/>
                    <a:pt x="70" y="88"/>
                  </a:cubicBezTo>
                  <a:cubicBezTo>
                    <a:pt x="71" y="133"/>
                    <a:pt x="106" y="169"/>
                    <a:pt x="151" y="171"/>
                  </a:cubicBezTo>
                  <a:cubicBezTo>
                    <a:pt x="67" y="176"/>
                    <a:pt x="0" y="247"/>
                    <a:pt x="2" y="331"/>
                  </a:cubicBezTo>
                  <a:cubicBezTo>
                    <a:pt x="2" y="347"/>
                    <a:pt x="11" y="369"/>
                    <a:pt x="54" y="384"/>
                  </a:cubicBezTo>
                  <a:cubicBezTo>
                    <a:pt x="83" y="394"/>
                    <a:pt x="120" y="399"/>
                    <a:pt x="161" y="398"/>
                  </a:cubicBezTo>
                  <a:cubicBezTo>
                    <a:pt x="180" y="398"/>
                    <a:pt x="198" y="396"/>
                    <a:pt x="216" y="394"/>
                  </a:cubicBezTo>
                  <a:cubicBezTo>
                    <a:pt x="219" y="332"/>
                    <a:pt x="246" y="277"/>
                    <a:pt x="286"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 name="Freeform 22"/>
            <p:cNvSpPr>
              <a:spLocks/>
            </p:cNvSpPr>
            <p:nvPr/>
          </p:nvSpPr>
          <p:spPr bwMode="auto">
            <a:xfrm>
              <a:off x="6837" y="1513"/>
              <a:ext cx="656" cy="925"/>
            </a:xfrm>
            <a:custGeom>
              <a:avLst/>
              <a:gdLst>
                <a:gd name="T0" fmla="*/ 127 w 277"/>
                <a:gd name="T1" fmla="*/ 170 h 389"/>
                <a:gd name="T2" fmla="*/ 127 w 277"/>
                <a:gd name="T3" fmla="*/ 162 h 389"/>
                <a:gd name="T4" fmla="*/ 201 w 277"/>
                <a:gd name="T5" fmla="*/ 80 h 389"/>
                <a:gd name="T6" fmla="*/ 119 w 277"/>
                <a:gd name="T7" fmla="*/ 0 h 389"/>
                <a:gd name="T8" fmla="*/ 118 w 277"/>
                <a:gd name="T9" fmla="*/ 0 h 389"/>
                <a:gd name="T10" fmla="*/ 61 w 277"/>
                <a:gd name="T11" fmla="*/ 24 h 389"/>
                <a:gd name="T12" fmla="*/ 38 w 277"/>
                <a:gd name="T13" fmla="*/ 82 h 389"/>
                <a:gd name="T14" fmla="*/ 115 w 277"/>
                <a:gd name="T15" fmla="*/ 162 h 389"/>
                <a:gd name="T16" fmla="*/ 115 w 277"/>
                <a:gd name="T17" fmla="*/ 170 h 389"/>
                <a:gd name="T18" fmla="*/ 0 w 277"/>
                <a:gd name="T19" fmla="*/ 231 h 389"/>
                <a:gd name="T20" fmla="*/ 76 w 277"/>
                <a:gd name="T21" fmla="*/ 387 h 389"/>
                <a:gd name="T22" fmla="*/ 124 w 277"/>
                <a:gd name="T23" fmla="*/ 389 h 389"/>
                <a:gd name="T24" fmla="*/ 229 w 277"/>
                <a:gd name="T25" fmla="*/ 372 h 389"/>
                <a:gd name="T26" fmla="*/ 277 w 277"/>
                <a:gd name="T27" fmla="*/ 321 h 389"/>
                <a:gd name="T28" fmla="*/ 127 w 277"/>
                <a:gd name="T29" fmla="*/ 17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389">
                  <a:moveTo>
                    <a:pt x="127" y="170"/>
                  </a:moveTo>
                  <a:cubicBezTo>
                    <a:pt x="127" y="162"/>
                    <a:pt x="127" y="162"/>
                    <a:pt x="127" y="162"/>
                  </a:cubicBezTo>
                  <a:cubicBezTo>
                    <a:pt x="169" y="158"/>
                    <a:pt x="201" y="122"/>
                    <a:pt x="201" y="80"/>
                  </a:cubicBez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 name="Freeform 23"/>
            <p:cNvSpPr>
              <a:spLocks/>
            </p:cNvSpPr>
            <p:nvPr/>
          </p:nvSpPr>
          <p:spPr bwMode="auto">
            <a:xfrm>
              <a:off x="5924" y="1452"/>
              <a:ext cx="993" cy="1254"/>
            </a:xfrm>
            <a:custGeom>
              <a:avLst/>
              <a:gdLst>
                <a:gd name="T0" fmla="*/ 217 w 419"/>
                <a:gd name="T1" fmla="*/ 230 h 528"/>
                <a:gd name="T2" fmla="*/ 217 w 419"/>
                <a:gd name="T3" fmla="*/ 222 h 528"/>
                <a:gd name="T4" fmla="*/ 316 w 419"/>
                <a:gd name="T5" fmla="*/ 110 h 528"/>
                <a:gd name="T6" fmla="*/ 205 w 419"/>
                <a:gd name="T7" fmla="*/ 0 h 528"/>
                <a:gd name="T8" fmla="*/ 203 w 419"/>
                <a:gd name="T9" fmla="*/ 0 h 528"/>
                <a:gd name="T10" fmla="*/ 93 w 419"/>
                <a:gd name="T11" fmla="*/ 113 h 528"/>
                <a:gd name="T12" fmla="*/ 196 w 419"/>
                <a:gd name="T13" fmla="*/ 222 h 528"/>
                <a:gd name="T14" fmla="*/ 196 w 419"/>
                <a:gd name="T15" fmla="*/ 230 h 528"/>
                <a:gd name="T16" fmla="*/ 2 w 419"/>
                <a:gd name="T17" fmla="*/ 441 h 528"/>
                <a:gd name="T18" fmla="*/ 202 w 419"/>
                <a:gd name="T19" fmla="*/ 528 h 528"/>
                <a:gd name="T20" fmla="*/ 202 w 419"/>
                <a:gd name="T21" fmla="*/ 528 h 528"/>
                <a:gd name="T22" fmla="*/ 211 w 419"/>
                <a:gd name="T23" fmla="*/ 528 h 528"/>
                <a:gd name="T24" fmla="*/ 418 w 419"/>
                <a:gd name="T25" fmla="*/ 434 h 528"/>
                <a:gd name="T26" fmla="*/ 217 w 419"/>
                <a:gd name="T27" fmla="*/ 23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528">
                  <a:moveTo>
                    <a:pt x="217" y="230"/>
                  </a:moveTo>
                  <a:cubicBezTo>
                    <a:pt x="217" y="222"/>
                    <a:pt x="217" y="222"/>
                    <a:pt x="217" y="222"/>
                  </a:cubicBezTo>
                  <a:cubicBezTo>
                    <a:pt x="274" y="215"/>
                    <a:pt x="317" y="167"/>
                    <a:pt x="316" y="110"/>
                  </a:cubicBezTo>
                  <a:cubicBezTo>
                    <a:pt x="315" y="49"/>
                    <a:pt x="265" y="0"/>
                    <a:pt x="205" y="0"/>
                  </a:cubicBezTo>
                  <a:cubicBezTo>
                    <a:pt x="204" y="0"/>
                    <a:pt x="203" y="0"/>
                    <a:pt x="203" y="0"/>
                  </a:cubicBezTo>
                  <a:cubicBezTo>
                    <a:pt x="141" y="1"/>
                    <a:pt x="92" y="52"/>
                    <a:pt x="93" y="113"/>
                  </a:cubicBezTo>
                  <a:cubicBezTo>
                    <a:pt x="94" y="171"/>
                    <a:pt x="138" y="217"/>
                    <a:pt x="196" y="222"/>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 name="Freeform 24"/>
            <p:cNvSpPr>
              <a:spLocks/>
            </p:cNvSpPr>
            <p:nvPr/>
          </p:nvSpPr>
          <p:spPr bwMode="auto">
            <a:xfrm>
              <a:off x="5334" y="1532"/>
              <a:ext cx="656" cy="927"/>
            </a:xfrm>
            <a:custGeom>
              <a:avLst/>
              <a:gdLst>
                <a:gd name="T0" fmla="*/ 159 w 277"/>
                <a:gd name="T1" fmla="*/ 170 h 390"/>
                <a:gd name="T2" fmla="*/ 159 w 277"/>
                <a:gd name="T3" fmla="*/ 162 h 390"/>
                <a:gd name="T4" fmla="*/ 233 w 277"/>
                <a:gd name="T5" fmla="*/ 80 h 390"/>
                <a:gd name="T6" fmla="*/ 152 w 277"/>
                <a:gd name="T7" fmla="*/ 0 h 390"/>
                <a:gd name="T8" fmla="*/ 150 w 277"/>
                <a:gd name="T9" fmla="*/ 0 h 390"/>
                <a:gd name="T10" fmla="*/ 70 w 277"/>
                <a:gd name="T11" fmla="*/ 83 h 390"/>
                <a:gd name="T12" fmla="*/ 147 w 277"/>
                <a:gd name="T13" fmla="*/ 162 h 390"/>
                <a:gd name="T14" fmla="*/ 147 w 277"/>
                <a:gd name="T15" fmla="*/ 170 h 390"/>
                <a:gd name="T16" fmla="*/ 2 w 277"/>
                <a:gd name="T17" fmla="*/ 326 h 390"/>
                <a:gd name="T18" fmla="*/ 52 w 277"/>
                <a:gd name="T19" fmla="*/ 375 h 390"/>
                <a:gd name="T20" fmla="*/ 157 w 277"/>
                <a:gd name="T21" fmla="*/ 389 h 390"/>
                <a:gd name="T22" fmla="*/ 208 w 277"/>
                <a:gd name="T23" fmla="*/ 385 h 390"/>
                <a:gd name="T24" fmla="*/ 277 w 277"/>
                <a:gd name="T25" fmla="*/ 230 h 390"/>
                <a:gd name="T26" fmla="*/ 159 w 277"/>
                <a:gd name="T27" fmla="*/ 17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390">
                  <a:moveTo>
                    <a:pt x="159" y="170"/>
                  </a:moveTo>
                  <a:cubicBezTo>
                    <a:pt x="159" y="162"/>
                    <a:pt x="159" y="162"/>
                    <a:pt x="159" y="162"/>
                  </a:cubicBezTo>
                  <a:cubicBezTo>
                    <a:pt x="201" y="159"/>
                    <a:pt x="234" y="122"/>
                    <a:pt x="233" y="80"/>
                  </a:cubicBezTo>
                  <a:cubicBezTo>
                    <a:pt x="232" y="36"/>
                    <a:pt x="196" y="0"/>
                    <a:pt x="152" y="0"/>
                  </a:cubicBezTo>
                  <a:cubicBezTo>
                    <a:pt x="150" y="0"/>
                    <a:pt x="150" y="0"/>
                    <a:pt x="150" y="0"/>
                  </a:cubicBezTo>
                  <a:cubicBezTo>
                    <a:pt x="105" y="0"/>
                    <a:pt x="69" y="38"/>
                    <a:pt x="70" y="83"/>
                  </a:cubicBezTo>
                  <a:cubicBezTo>
                    <a:pt x="71" y="125"/>
                    <a:pt x="104" y="160"/>
                    <a:pt x="147" y="162"/>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6" name="Freeform 25"/>
            <p:cNvSpPr>
              <a:spLocks/>
            </p:cNvSpPr>
            <p:nvPr/>
          </p:nvSpPr>
          <p:spPr bwMode="auto">
            <a:xfrm>
              <a:off x="5334" y="1532"/>
              <a:ext cx="656" cy="927"/>
            </a:xfrm>
            <a:custGeom>
              <a:avLst/>
              <a:gdLst>
                <a:gd name="T0" fmla="*/ 233 w 277"/>
                <a:gd name="T1" fmla="*/ 80 h 390"/>
                <a:gd name="T2" fmla="*/ 152 w 277"/>
                <a:gd name="T3" fmla="*/ 0 h 390"/>
                <a:gd name="T4" fmla="*/ 150 w 277"/>
                <a:gd name="T5" fmla="*/ 0 h 390"/>
                <a:gd name="T6" fmla="*/ 70 w 277"/>
                <a:gd name="T7" fmla="*/ 83 h 390"/>
                <a:gd name="T8" fmla="*/ 147 w 277"/>
                <a:gd name="T9" fmla="*/ 162 h 390"/>
                <a:gd name="T10" fmla="*/ 147 w 277"/>
                <a:gd name="T11" fmla="*/ 166 h 390"/>
                <a:gd name="T12" fmla="*/ 149 w 277"/>
                <a:gd name="T13" fmla="*/ 167 h 390"/>
                <a:gd name="T14" fmla="*/ 147 w 277"/>
                <a:gd name="T15" fmla="*/ 166 h 390"/>
                <a:gd name="T16" fmla="*/ 147 w 277"/>
                <a:gd name="T17" fmla="*/ 170 h 390"/>
                <a:gd name="T18" fmla="*/ 2 w 277"/>
                <a:gd name="T19" fmla="*/ 326 h 390"/>
                <a:gd name="T20" fmla="*/ 52 w 277"/>
                <a:gd name="T21" fmla="*/ 375 h 390"/>
                <a:gd name="T22" fmla="*/ 157 w 277"/>
                <a:gd name="T23" fmla="*/ 389 h 390"/>
                <a:gd name="T24" fmla="*/ 208 w 277"/>
                <a:gd name="T25" fmla="*/ 385 h 390"/>
                <a:gd name="T26" fmla="*/ 277 w 277"/>
                <a:gd name="T27" fmla="*/ 230 h 390"/>
                <a:gd name="T28" fmla="*/ 159 w 277"/>
                <a:gd name="T29" fmla="*/ 170 h 390"/>
                <a:gd name="T30" fmla="*/ 159 w 277"/>
                <a:gd name="T31" fmla="*/ 166 h 390"/>
                <a:gd name="T32" fmla="*/ 156 w 277"/>
                <a:gd name="T33" fmla="*/ 167 h 390"/>
                <a:gd name="T34" fmla="*/ 159 w 277"/>
                <a:gd name="T35" fmla="*/ 166 h 390"/>
                <a:gd name="T36" fmla="*/ 159 w 277"/>
                <a:gd name="T37" fmla="*/ 162 h 390"/>
                <a:gd name="T38" fmla="*/ 233 w 277"/>
                <a:gd name="T39" fmla="*/ 8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7" h="390">
                  <a:moveTo>
                    <a:pt x="233" y="80"/>
                  </a:moveTo>
                  <a:cubicBezTo>
                    <a:pt x="232" y="36"/>
                    <a:pt x="196" y="0"/>
                    <a:pt x="152" y="0"/>
                  </a:cubicBezTo>
                  <a:cubicBezTo>
                    <a:pt x="150" y="0"/>
                    <a:pt x="150" y="0"/>
                    <a:pt x="150" y="0"/>
                  </a:cubicBezTo>
                  <a:cubicBezTo>
                    <a:pt x="105" y="0"/>
                    <a:pt x="69" y="38"/>
                    <a:pt x="70" y="83"/>
                  </a:cubicBezTo>
                  <a:cubicBezTo>
                    <a:pt x="71" y="125"/>
                    <a:pt x="104" y="160"/>
                    <a:pt x="147" y="162"/>
                  </a:cubicBezTo>
                  <a:cubicBezTo>
                    <a:pt x="147" y="166"/>
                    <a:pt x="147" y="166"/>
                    <a:pt x="147" y="166"/>
                  </a:cubicBezTo>
                  <a:cubicBezTo>
                    <a:pt x="149" y="167"/>
                    <a:pt x="149" y="167"/>
                    <a:pt x="149" y="167"/>
                  </a:cubicBezTo>
                  <a:cubicBezTo>
                    <a:pt x="147" y="166"/>
                    <a:pt x="147" y="166"/>
                    <a:pt x="147" y="166"/>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ubicBezTo>
                    <a:pt x="159" y="166"/>
                    <a:pt x="159" y="166"/>
                    <a:pt x="159" y="166"/>
                  </a:cubicBezTo>
                  <a:cubicBezTo>
                    <a:pt x="156" y="167"/>
                    <a:pt x="156" y="167"/>
                    <a:pt x="156" y="167"/>
                  </a:cubicBezTo>
                  <a:cubicBezTo>
                    <a:pt x="159" y="166"/>
                    <a:pt x="159" y="166"/>
                    <a:pt x="159" y="166"/>
                  </a:cubicBezTo>
                  <a:cubicBezTo>
                    <a:pt x="159" y="162"/>
                    <a:pt x="159" y="162"/>
                    <a:pt x="159" y="162"/>
                  </a:cubicBezTo>
                  <a:cubicBezTo>
                    <a:pt x="201" y="159"/>
                    <a:pt x="234" y="122"/>
                    <a:pt x="23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7" name="Freeform 26"/>
            <p:cNvSpPr>
              <a:spLocks/>
            </p:cNvSpPr>
            <p:nvPr/>
          </p:nvSpPr>
          <p:spPr bwMode="auto">
            <a:xfrm>
              <a:off x="5315" y="1924"/>
              <a:ext cx="702" cy="552"/>
            </a:xfrm>
            <a:custGeom>
              <a:avLst/>
              <a:gdLst>
                <a:gd name="T0" fmla="*/ 294 w 296"/>
                <a:gd name="T1" fmla="*/ 63 h 232"/>
                <a:gd name="T2" fmla="*/ 192 w 296"/>
                <a:gd name="T3" fmla="*/ 0 h 232"/>
                <a:gd name="T4" fmla="*/ 167 w 296"/>
                <a:gd name="T5" fmla="*/ 1 h 232"/>
                <a:gd name="T6" fmla="*/ 167 w 296"/>
                <a:gd name="T7" fmla="*/ 5 h 232"/>
                <a:gd name="T8" fmla="*/ 285 w 296"/>
                <a:gd name="T9" fmla="*/ 65 h 232"/>
                <a:gd name="T10" fmla="*/ 216 w 296"/>
                <a:gd name="T11" fmla="*/ 220 h 232"/>
                <a:gd name="T12" fmla="*/ 165 w 296"/>
                <a:gd name="T13" fmla="*/ 224 h 232"/>
                <a:gd name="T14" fmla="*/ 60 w 296"/>
                <a:gd name="T15" fmla="*/ 210 h 232"/>
                <a:gd name="T16" fmla="*/ 10 w 296"/>
                <a:gd name="T17" fmla="*/ 161 h 232"/>
                <a:gd name="T18" fmla="*/ 155 w 296"/>
                <a:gd name="T19" fmla="*/ 5 h 232"/>
                <a:gd name="T20" fmla="*/ 155 w 296"/>
                <a:gd name="T21" fmla="*/ 1 h 232"/>
                <a:gd name="T22" fmla="*/ 130 w 296"/>
                <a:gd name="T23" fmla="*/ 1 h 232"/>
                <a:gd name="T24" fmla="*/ 155 w 296"/>
                <a:gd name="T25" fmla="*/ 1 h 232"/>
                <a:gd name="T26" fmla="*/ 130 w 296"/>
                <a:gd name="T27" fmla="*/ 1 h 232"/>
                <a:gd name="T28" fmla="*/ 2 w 296"/>
                <a:gd name="T29" fmla="*/ 161 h 232"/>
                <a:gd name="T30" fmla="*/ 57 w 296"/>
                <a:gd name="T31" fmla="*/ 218 h 232"/>
                <a:gd name="T32" fmla="*/ 157 w 296"/>
                <a:gd name="T33" fmla="*/ 232 h 232"/>
                <a:gd name="T34" fmla="*/ 165 w 296"/>
                <a:gd name="T35" fmla="*/ 232 h 232"/>
                <a:gd name="T36" fmla="*/ 220 w 296"/>
                <a:gd name="T37" fmla="*/ 228 h 232"/>
                <a:gd name="T38" fmla="*/ 224 w 296"/>
                <a:gd name="T39" fmla="*/ 227 h 232"/>
                <a:gd name="T40" fmla="*/ 224 w 296"/>
                <a:gd name="T41" fmla="*/ 224 h 232"/>
                <a:gd name="T42" fmla="*/ 293 w 296"/>
                <a:gd name="T43" fmla="*/ 68 h 232"/>
                <a:gd name="T44" fmla="*/ 296 w 296"/>
                <a:gd name="T45" fmla="*/ 66 h 232"/>
                <a:gd name="T46" fmla="*/ 294 w 296"/>
                <a:gd name="T47" fmla="*/ 6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232">
                  <a:moveTo>
                    <a:pt x="294" y="63"/>
                  </a:moveTo>
                  <a:cubicBezTo>
                    <a:pt x="269" y="29"/>
                    <a:pt x="232" y="7"/>
                    <a:pt x="192" y="0"/>
                  </a:cubicBezTo>
                  <a:cubicBezTo>
                    <a:pt x="167" y="1"/>
                    <a:pt x="167" y="1"/>
                    <a:pt x="167" y="1"/>
                  </a:cubicBezTo>
                  <a:cubicBezTo>
                    <a:pt x="167" y="5"/>
                    <a:pt x="167" y="5"/>
                    <a:pt x="167" y="5"/>
                  </a:cubicBezTo>
                  <a:cubicBezTo>
                    <a:pt x="214" y="6"/>
                    <a:pt x="257" y="28"/>
                    <a:pt x="285" y="65"/>
                  </a:cubicBezTo>
                  <a:cubicBezTo>
                    <a:pt x="245" y="107"/>
                    <a:pt x="220" y="162"/>
                    <a:pt x="216" y="220"/>
                  </a:cubicBezTo>
                  <a:cubicBezTo>
                    <a:pt x="199" y="223"/>
                    <a:pt x="182" y="224"/>
                    <a:pt x="165" y="224"/>
                  </a:cubicBezTo>
                  <a:cubicBezTo>
                    <a:pt x="125" y="225"/>
                    <a:pt x="87" y="220"/>
                    <a:pt x="60" y="210"/>
                  </a:cubicBezTo>
                  <a:cubicBezTo>
                    <a:pt x="19" y="196"/>
                    <a:pt x="10" y="176"/>
                    <a:pt x="10" y="161"/>
                  </a:cubicBezTo>
                  <a:cubicBezTo>
                    <a:pt x="8" y="79"/>
                    <a:pt x="72" y="10"/>
                    <a:pt x="155" y="5"/>
                  </a:cubicBezTo>
                  <a:cubicBezTo>
                    <a:pt x="155" y="1"/>
                    <a:pt x="155" y="1"/>
                    <a:pt x="155" y="1"/>
                  </a:cubicBezTo>
                  <a:cubicBezTo>
                    <a:pt x="130" y="1"/>
                    <a:pt x="130" y="1"/>
                    <a:pt x="130" y="1"/>
                  </a:cubicBezTo>
                  <a:cubicBezTo>
                    <a:pt x="155" y="1"/>
                    <a:pt x="155" y="1"/>
                    <a:pt x="155" y="1"/>
                  </a:cubicBezTo>
                  <a:cubicBezTo>
                    <a:pt x="130" y="1"/>
                    <a:pt x="130" y="1"/>
                    <a:pt x="130" y="1"/>
                  </a:cubicBezTo>
                  <a:cubicBezTo>
                    <a:pt x="55" y="16"/>
                    <a:pt x="0" y="83"/>
                    <a:pt x="2" y="161"/>
                  </a:cubicBezTo>
                  <a:cubicBezTo>
                    <a:pt x="2" y="178"/>
                    <a:pt x="12" y="202"/>
                    <a:pt x="57" y="218"/>
                  </a:cubicBezTo>
                  <a:cubicBezTo>
                    <a:pt x="84" y="227"/>
                    <a:pt x="119" y="232"/>
                    <a:pt x="157" y="232"/>
                  </a:cubicBezTo>
                  <a:cubicBezTo>
                    <a:pt x="160" y="232"/>
                    <a:pt x="162" y="232"/>
                    <a:pt x="165" y="232"/>
                  </a:cubicBezTo>
                  <a:cubicBezTo>
                    <a:pt x="183" y="232"/>
                    <a:pt x="202" y="230"/>
                    <a:pt x="220" y="228"/>
                  </a:cubicBezTo>
                  <a:cubicBezTo>
                    <a:pt x="224" y="227"/>
                    <a:pt x="224" y="227"/>
                    <a:pt x="224" y="227"/>
                  </a:cubicBezTo>
                  <a:cubicBezTo>
                    <a:pt x="224" y="224"/>
                    <a:pt x="224" y="224"/>
                    <a:pt x="224" y="224"/>
                  </a:cubicBezTo>
                  <a:cubicBezTo>
                    <a:pt x="227" y="165"/>
                    <a:pt x="252" y="110"/>
                    <a:pt x="293" y="68"/>
                  </a:cubicBezTo>
                  <a:cubicBezTo>
                    <a:pt x="296" y="66"/>
                    <a:pt x="296" y="66"/>
                    <a:pt x="296" y="66"/>
                  </a:cubicBezTo>
                  <a:lnTo>
                    <a:pt x="29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 name="Freeform 27"/>
            <p:cNvSpPr>
              <a:spLocks/>
            </p:cNvSpPr>
            <p:nvPr/>
          </p:nvSpPr>
          <p:spPr bwMode="auto">
            <a:xfrm>
              <a:off x="5479" y="1513"/>
              <a:ext cx="429" cy="414"/>
            </a:xfrm>
            <a:custGeom>
              <a:avLst/>
              <a:gdLst>
                <a:gd name="T0" fmla="*/ 86 w 181"/>
                <a:gd name="T1" fmla="*/ 170 h 174"/>
                <a:gd name="T2" fmla="*/ 9 w 181"/>
                <a:gd name="T3" fmla="*/ 91 h 174"/>
                <a:gd name="T4" fmla="*/ 89 w 181"/>
                <a:gd name="T5" fmla="*/ 8 h 174"/>
                <a:gd name="T6" fmla="*/ 91 w 181"/>
                <a:gd name="T7" fmla="*/ 8 h 174"/>
                <a:gd name="T8" fmla="*/ 172 w 181"/>
                <a:gd name="T9" fmla="*/ 88 h 174"/>
                <a:gd name="T10" fmla="*/ 98 w 181"/>
                <a:gd name="T11" fmla="*/ 170 h 174"/>
                <a:gd name="T12" fmla="*/ 98 w 181"/>
                <a:gd name="T13" fmla="*/ 174 h 174"/>
                <a:gd name="T14" fmla="*/ 123 w 181"/>
                <a:gd name="T15" fmla="*/ 173 h 174"/>
                <a:gd name="T16" fmla="*/ 98 w 181"/>
                <a:gd name="T17" fmla="*/ 174 h 174"/>
                <a:gd name="T18" fmla="*/ 123 w 181"/>
                <a:gd name="T19" fmla="*/ 173 h 174"/>
                <a:gd name="T20" fmla="*/ 180 w 181"/>
                <a:gd name="T21" fmla="*/ 88 h 174"/>
                <a:gd name="T22" fmla="*/ 91 w 181"/>
                <a:gd name="T23" fmla="*/ 0 h 174"/>
                <a:gd name="T24" fmla="*/ 89 w 181"/>
                <a:gd name="T25" fmla="*/ 0 h 174"/>
                <a:gd name="T26" fmla="*/ 1 w 181"/>
                <a:gd name="T27" fmla="*/ 91 h 174"/>
                <a:gd name="T28" fmla="*/ 61 w 181"/>
                <a:gd name="T29" fmla="*/ 174 h 174"/>
                <a:gd name="T30" fmla="*/ 86 w 181"/>
                <a:gd name="T31" fmla="*/ 174 h 174"/>
                <a:gd name="T32" fmla="*/ 86 w 181"/>
                <a:gd name="T33"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74">
                  <a:moveTo>
                    <a:pt x="86" y="170"/>
                  </a:moveTo>
                  <a:cubicBezTo>
                    <a:pt x="43" y="168"/>
                    <a:pt x="10" y="133"/>
                    <a:pt x="9" y="91"/>
                  </a:cubicBezTo>
                  <a:cubicBezTo>
                    <a:pt x="8" y="46"/>
                    <a:pt x="44" y="8"/>
                    <a:pt x="89" y="8"/>
                  </a:cubicBezTo>
                  <a:cubicBezTo>
                    <a:pt x="91" y="8"/>
                    <a:pt x="91" y="8"/>
                    <a:pt x="91" y="8"/>
                  </a:cubicBezTo>
                  <a:cubicBezTo>
                    <a:pt x="135" y="8"/>
                    <a:pt x="171" y="44"/>
                    <a:pt x="172" y="88"/>
                  </a:cubicBezTo>
                  <a:cubicBezTo>
                    <a:pt x="173" y="130"/>
                    <a:pt x="140" y="167"/>
                    <a:pt x="98" y="170"/>
                  </a:cubicBezTo>
                  <a:cubicBezTo>
                    <a:pt x="98" y="174"/>
                    <a:pt x="98" y="174"/>
                    <a:pt x="98" y="174"/>
                  </a:cubicBezTo>
                  <a:cubicBezTo>
                    <a:pt x="123" y="173"/>
                    <a:pt x="123" y="173"/>
                    <a:pt x="123" y="173"/>
                  </a:cubicBezTo>
                  <a:cubicBezTo>
                    <a:pt x="98" y="174"/>
                    <a:pt x="98" y="174"/>
                    <a:pt x="98" y="174"/>
                  </a:cubicBezTo>
                  <a:cubicBezTo>
                    <a:pt x="123" y="173"/>
                    <a:pt x="123" y="173"/>
                    <a:pt x="123" y="173"/>
                  </a:cubicBezTo>
                  <a:cubicBezTo>
                    <a:pt x="157" y="159"/>
                    <a:pt x="181" y="126"/>
                    <a:pt x="180" y="88"/>
                  </a:cubicBezTo>
                  <a:cubicBezTo>
                    <a:pt x="179" y="39"/>
                    <a:pt x="139" y="0"/>
                    <a:pt x="91" y="0"/>
                  </a:cubicBezTo>
                  <a:cubicBezTo>
                    <a:pt x="89" y="0"/>
                    <a:pt x="89" y="0"/>
                    <a:pt x="89" y="0"/>
                  </a:cubicBezTo>
                  <a:cubicBezTo>
                    <a:pt x="40" y="0"/>
                    <a:pt x="0" y="41"/>
                    <a:pt x="1" y="91"/>
                  </a:cubicBezTo>
                  <a:cubicBezTo>
                    <a:pt x="2" y="129"/>
                    <a:pt x="27" y="162"/>
                    <a:pt x="61" y="174"/>
                  </a:cubicBezTo>
                  <a:cubicBezTo>
                    <a:pt x="86" y="174"/>
                    <a:pt x="86" y="174"/>
                    <a:pt x="86" y="174"/>
                  </a:cubicBezTo>
                  <a:lnTo>
                    <a:pt x="86"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Freeform 28"/>
            <p:cNvSpPr>
              <a:spLocks/>
            </p:cNvSpPr>
            <p:nvPr/>
          </p:nvSpPr>
          <p:spPr bwMode="auto">
            <a:xfrm>
              <a:off x="5924" y="1452"/>
              <a:ext cx="993" cy="1254"/>
            </a:xfrm>
            <a:custGeom>
              <a:avLst/>
              <a:gdLst>
                <a:gd name="T0" fmla="*/ 316 w 419"/>
                <a:gd name="T1" fmla="*/ 110 h 528"/>
                <a:gd name="T2" fmla="*/ 205 w 419"/>
                <a:gd name="T3" fmla="*/ 0 h 528"/>
                <a:gd name="T4" fmla="*/ 203 w 419"/>
                <a:gd name="T5" fmla="*/ 0 h 528"/>
                <a:gd name="T6" fmla="*/ 93 w 419"/>
                <a:gd name="T7" fmla="*/ 113 h 528"/>
                <a:gd name="T8" fmla="*/ 196 w 419"/>
                <a:gd name="T9" fmla="*/ 222 h 528"/>
                <a:gd name="T10" fmla="*/ 196 w 419"/>
                <a:gd name="T11" fmla="*/ 226 h 528"/>
                <a:gd name="T12" fmla="*/ 198 w 419"/>
                <a:gd name="T13" fmla="*/ 226 h 528"/>
                <a:gd name="T14" fmla="*/ 196 w 419"/>
                <a:gd name="T15" fmla="*/ 226 h 528"/>
                <a:gd name="T16" fmla="*/ 196 w 419"/>
                <a:gd name="T17" fmla="*/ 230 h 528"/>
                <a:gd name="T18" fmla="*/ 2 w 419"/>
                <a:gd name="T19" fmla="*/ 441 h 528"/>
                <a:gd name="T20" fmla="*/ 202 w 419"/>
                <a:gd name="T21" fmla="*/ 528 h 528"/>
                <a:gd name="T22" fmla="*/ 202 w 419"/>
                <a:gd name="T23" fmla="*/ 528 h 528"/>
                <a:gd name="T24" fmla="*/ 211 w 419"/>
                <a:gd name="T25" fmla="*/ 528 h 528"/>
                <a:gd name="T26" fmla="*/ 418 w 419"/>
                <a:gd name="T27" fmla="*/ 434 h 528"/>
                <a:gd name="T28" fmla="*/ 217 w 419"/>
                <a:gd name="T29" fmla="*/ 230 h 528"/>
                <a:gd name="T30" fmla="*/ 217 w 419"/>
                <a:gd name="T31" fmla="*/ 226 h 528"/>
                <a:gd name="T32" fmla="*/ 213 w 419"/>
                <a:gd name="T33" fmla="*/ 226 h 528"/>
                <a:gd name="T34" fmla="*/ 217 w 419"/>
                <a:gd name="T35" fmla="*/ 226 h 528"/>
                <a:gd name="T36" fmla="*/ 217 w 419"/>
                <a:gd name="T37" fmla="*/ 222 h 528"/>
                <a:gd name="T38" fmla="*/ 316 w 419"/>
                <a:gd name="T39" fmla="*/ 1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9" h="528">
                  <a:moveTo>
                    <a:pt x="316" y="110"/>
                  </a:moveTo>
                  <a:cubicBezTo>
                    <a:pt x="315" y="49"/>
                    <a:pt x="265" y="0"/>
                    <a:pt x="205" y="0"/>
                  </a:cubicBezTo>
                  <a:cubicBezTo>
                    <a:pt x="204" y="0"/>
                    <a:pt x="203" y="0"/>
                    <a:pt x="203" y="0"/>
                  </a:cubicBezTo>
                  <a:cubicBezTo>
                    <a:pt x="141" y="1"/>
                    <a:pt x="92" y="52"/>
                    <a:pt x="93" y="113"/>
                  </a:cubicBezTo>
                  <a:cubicBezTo>
                    <a:pt x="94" y="171"/>
                    <a:pt x="138" y="217"/>
                    <a:pt x="196" y="222"/>
                  </a:cubicBezTo>
                  <a:cubicBezTo>
                    <a:pt x="196" y="226"/>
                    <a:pt x="196" y="226"/>
                    <a:pt x="196" y="226"/>
                  </a:cubicBezTo>
                  <a:cubicBezTo>
                    <a:pt x="198" y="226"/>
                    <a:pt x="198" y="226"/>
                    <a:pt x="198" y="226"/>
                  </a:cubicBezTo>
                  <a:cubicBezTo>
                    <a:pt x="196" y="226"/>
                    <a:pt x="196" y="226"/>
                    <a:pt x="196" y="226"/>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cubicBezTo>
                    <a:pt x="217" y="226"/>
                    <a:pt x="217" y="226"/>
                    <a:pt x="217" y="226"/>
                  </a:cubicBezTo>
                  <a:cubicBezTo>
                    <a:pt x="213" y="226"/>
                    <a:pt x="213" y="226"/>
                    <a:pt x="213" y="226"/>
                  </a:cubicBezTo>
                  <a:cubicBezTo>
                    <a:pt x="217" y="226"/>
                    <a:pt x="217" y="226"/>
                    <a:pt x="217" y="226"/>
                  </a:cubicBezTo>
                  <a:cubicBezTo>
                    <a:pt x="217" y="222"/>
                    <a:pt x="217" y="222"/>
                    <a:pt x="217" y="222"/>
                  </a:cubicBezTo>
                  <a:cubicBezTo>
                    <a:pt x="274" y="215"/>
                    <a:pt x="317" y="167"/>
                    <a:pt x="316"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0" name="Freeform 29"/>
            <p:cNvSpPr>
              <a:spLocks/>
            </p:cNvSpPr>
            <p:nvPr/>
          </p:nvSpPr>
          <p:spPr bwMode="auto">
            <a:xfrm>
              <a:off x="5905" y="1984"/>
              <a:ext cx="1034" cy="741"/>
            </a:xfrm>
            <a:custGeom>
              <a:avLst/>
              <a:gdLst>
                <a:gd name="T0" fmla="*/ 251 w 436"/>
                <a:gd name="T1" fmla="*/ 0 h 312"/>
                <a:gd name="T2" fmla="*/ 225 w 436"/>
                <a:gd name="T3" fmla="*/ 2 h 312"/>
                <a:gd name="T4" fmla="*/ 225 w 436"/>
                <a:gd name="T5" fmla="*/ 6 h 312"/>
                <a:gd name="T6" fmla="*/ 426 w 436"/>
                <a:gd name="T7" fmla="*/ 210 h 312"/>
                <a:gd name="T8" fmla="*/ 219 w 436"/>
                <a:gd name="T9" fmla="*/ 304 h 312"/>
                <a:gd name="T10" fmla="*/ 210 w 436"/>
                <a:gd name="T11" fmla="*/ 304 h 312"/>
                <a:gd name="T12" fmla="*/ 210 w 436"/>
                <a:gd name="T13" fmla="*/ 304 h 312"/>
                <a:gd name="T14" fmla="*/ 10 w 436"/>
                <a:gd name="T15" fmla="*/ 217 h 312"/>
                <a:gd name="T16" fmla="*/ 204 w 436"/>
                <a:gd name="T17" fmla="*/ 6 h 312"/>
                <a:gd name="T18" fmla="*/ 204 w 436"/>
                <a:gd name="T19" fmla="*/ 2 h 312"/>
                <a:gd name="T20" fmla="*/ 178 w 436"/>
                <a:gd name="T21" fmla="*/ 1 h 312"/>
                <a:gd name="T22" fmla="*/ 204 w 436"/>
                <a:gd name="T23" fmla="*/ 2 h 312"/>
                <a:gd name="T24" fmla="*/ 178 w 436"/>
                <a:gd name="T25" fmla="*/ 1 h 312"/>
                <a:gd name="T26" fmla="*/ 2 w 436"/>
                <a:gd name="T27" fmla="*/ 217 h 312"/>
                <a:gd name="T28" fmla="*/ 210 w 436"/>
                <a:gd name="T29" fmla="*/ 312 h 312"/>
                <a:gd name="T30" fmla="*/ 210 w 436"/>
                <a:gd name="T31" fmla="*/ 312 h 312"/>
                <a:gd name="T32" fmla="*/ 220 w 436"/>
                <a:gd name="T33" fmla="*/ 312 h 312"/>
                <a:gd name="T34" fmla="*/ 435 w 436"/>
                <a:gd name="T35" fmla="*/ 210 h 312"/>
                <a:gd name="T36" fmla="*/ 251 w 436"/>
                <a:gd name="T3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6" h="312">
                  <a:moveTo>
                    <a:pt x="251" y="0"/>
                  </a:moveTo>
                  <a:cubicBezTo>
                    <a:pt x="225" y="2"/>
                    <a:pt x="225" y="2"/>
                    <a:pt x="225" y="2"/>
                  </a:cubicBezTo>
                  <a:cubicBezTo>
                    <a:pt x="225" y="6"/>
                    <a:pt x="225" y="6"/>
                    <a:pt x="225" y="6"/>
                  </a:cubicBezTo>
                  <a:cubicBezTo>
                    <a:pt x="336" y="10"/>
                    <a:pt x="425" y="99"/>
                    <a:pt x="426" y="210"/>
                  </a:cubicBezTo>
                  <a:cubicBezTo>
                    <a:pt x="427" y="272"/>
                    <a:pt x="323" y="302"/>
                    <a:pt x="219" y="304"/>
                  </a:cubicBezTo>
                  <a:cubicBezTo>
                    <a:pt x="216" y="304"/>
                    <a:pt x="213" y="304"/>
                    <a:pt x="210" y="304"/>
                  </a:cubicBezTo>
                  <a:cubicBezTo>
                    <a:pt x="210" y="304"/>
                    <a:pt x="210" y="304"/>
                    <a:pt x="210" y="304"/>
                  </a:cubicBezTo>
                  <a:cubicBezTo>
                    <a:pt x="111" y="304"/>
                    <a:pt x="11" y="277"/>
                    <a:pt x="10" y="217"/>
                  </a:cubicBezTo>
                  <a:cubicBezTo>
                    <a:pt x="8" y="106"/>
                    <a:pt x="93" y="14"/>
                    <a:pt x="204" y="6"/>
                  </a:cubicBezTo>
                  <a:cubicBezTo>
                    <a:pt x="204" y="2"/>
                    <a:pt x="204" y="2"/>
                    <a:pt x="204" y="2"/>
                  </a:cubicBezTo>
                  <a:cubicBezTo>
                    <a:pt x="178" y="1"/>
                    <a:pt x="178" y="1"/>
                    <a:pt x="178" y="1"/>
                  </a:cubicBezTo>
                  <a:cubicBezTo>
                    <a:pt x="204" y="2"/>
                    <a:pt x="204" y="2"/>
                    <a:pt x="204" y="2"/>
                  </a:cubicBezTo>
                  <a:cubicBezTo>
                    <a:pt x="178" y="1"/>
                    <a:pt x="178" y="1"/>
                    <a:pt x="178" y="1"/>
                  </a:cubicBezTo>
                  <a:cubicBezTo>
                    <a:pt x="75" y="20"/>
                    <a:pt x="0" y="111"/>
                    <a:pt x="2" y="217"/>
                  </a:cubicBezTo>
                  <a:cubicBezTo>
                    <a:pt x="3" y="287"/>
                    <a:pt x="115" y="312"/>
                    <a:pt x="210" y="312"/>
                  </a:cubicBezTo>
                  <a:cubicBezTo>
                    <a:pt x="210" y="312"/>
                    <a:pt x="210" y="312"/>
                    <a:pt x="210" y="312"/>
                  </a:cubicBezTo>
                  <a:cubicBezTo>
                    <a:pt x="213" y="312"/>
                    <a:pt x="216" y="312"/>
                    <a:pt x="220" y="312"/>
                  </a:cubicBezTo>
                  <a:cubicBezTo>
                    <a:pt x="327" y="310"/>
                    <a:pt x="436" y="278"/>
                    <a:pt x="435" y="210"/>
                  </a:cubicBezTo>
                  <a:cubicBezTo>
                    <a:pt x="433" y="104"/>
                    <a:pt x="354" y="16"/>
                    <a:pt x="2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Freeform 30"/>
            <p:cNvSpPr>
              <a:spLocks/>
            </p:cNvSpPr>
            <p:nvPr/>
          </p:nvSpPr>
          <p:spPr bwMode="auto">
            <a:xfrm>
              <a:off x="6123" y="1433"/>
              <a:ext cx="571" cy="556"/>
            </a:xfrm>
            <a:custGeom>
              <a:avLst/>
              <a:gdLst>
                <a:gd name="T0" fmla="*/ 112 w 241"/>
                <a:gd name="T1" fmla="*/ 230 h 234"/>
                <a:gd name="T2" fmla="*/ 9 w 241"/>
                <a:gd name="T3" fmla="*/ 121 h 234"/>
                <a:gd name="T4" fmla="*/ 119 w 241"/>
                <a:gd name="T5" fmla="*/ 8 h 234"/>
                <a:gd name="T6" fmla="*/ 121 w 241"/>
                <a:gd name="T7" fmla="*/ 8 h 234"/>
                <a:gd name="T8" fmla="*/ 232 w 241"/>
                <a:gd name="T9" fmla="*/ 118 h 234"/>
                <a:gd name="T10" fmla="*/ 133 w 241"/>
                <a:gd name="T11" fmla="*/ 230 h 234"/>
                <a:gd name="T12" fmla="*/ 133 w 241"/>
                <a:gd name="T13" fmla="*/ 234 h 234"/>
                <a:gd name="T14" fmla="*/ 159 w 241"/>
                <a:gd name="T15" fmla="*/ 232 h 234"/>
                <a:gd name="T16" fmla="*/ 133 w 241"/>
                <a:gd name="T17" fmla="*/ 234 h 234"/>
                <a:gd name="T18" fmla="*/ 159 w 241"/>
                <a:gd name="T19" fmla="*/ 232 h 234"/>
                <a:gd name="T20" fmla="*/ 240 w 241"/>
                <a:gd name="T21" fmla="*/ 118 h 234"/>
                <a:gd name="T22" fmla="*/ 121 w 241"/>
                <a:gd name="T23" fmla="*/ 0 h 234"/>
                <a:gd name="T24" fmla="*/ 119 w 241"/>
                <a:gd name="T25" fmla="*/ 0 h 234"/>
                <a:gd name="T26" fmla="*/ 1 w 241"/>
                <a:gd name="T27" fmla="*/ 122 h 234"/>
                <a:gd name="T28" fmla="*/ 86 w 241"/>
                <a:gd name="T29" fmla="*/ 233 h 234"/>
                <a:gd name="T30" fmla="*/ 112 w 241"/>
                <a:gd name="T31" fmla="*/ 234 h 234"/>
                <a:gd name="T32" fmla="*/ 112 w 241"/>
                <a:gd name="T33" fmla="*/ 23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234">
                  <a:moveTo>
                    <a:pt x="112" y="230"/>
                  </a:moveTo>
                  <a:cubicBezTo>
                    <a:pt x="54" y="225"/>
                    <a:pt x="10" y="179"/>
                    <a:pt x="9" y="121"/>
                  </a:cubicBezTo>
                  <a:cubicBezTo>
                    <a:pt x="8" y="60"/>
                    <a:pt x="57" y="9"/>
                    <a:pt x="119" y="8"/>
                  </a:cubicBezTo>
                  <a:cubicBezTo>
                    <a:pt x="119" y="8"/>
                    <a:pt x="120" y="8"/>
                    <a:pt x="121" y="8"/>
                  </a:cubicBezTo>
                  <a:cubicBezTo>
                    <a:pt x="181" y="8"/>
                    <a:pt x="231" y="57"/>
                    <a:pt x="232" y="118"/>
                  </a:cubicBezTo>
                  <a:cubicBezTo>
                    <a:pt x="233" y="175"/>
                    <a:pt x="190" y="223"/>
                    <a:pt x="133" y="230"/>
                  </a:cubicBezTo>
                  <a:cubicBezTo>
                    <a:pt x="133" y="234"/>
                    <a:pt x="133" y="234"/>
                    <a:pt x="133" y="234"/>
                  </a:cubicBezTo>
                  <a:cubicBezTo>
                    <a:pt x="159" y="232"/>
                    <a:pt x="159" y="232"/>
                    <a:pt x="159" y="232"/>
                  </a:cubicBezTo>
                  <a:cubicBezTo>
                    <a:pt x="133" y="234"/>
                    <a:pt x="133" y="234"/>
                    <a:pt x="133" y="234"/>
                  </a:cubicBezTo>
                  <a:cubicBezTo>
                    <a:pt x="159" y="232"/>
                    <a:pt x="159" y="232"/>
                    <a:pt x="159" y="232"/>
                  </a:cubicBezTo>
                  <a:cubicBezTo>
                    <a:pt x="208" y="216"/>
                    <a:pt x="241" y="170"/>
                    <a:pt x="240" y="118"/>
                  </a:cubicBezTo>
                  <a:cubicBezTo>
                    <a:pt x="239" y="53"/>
                    <a:pt x="186" y="0"/>
                    <a:pt x="121" y="0"/>
                  </a:cubicBezTo>
                  <a:cubicBezTo>
                    <a:pt x="120" y="0"/>
                    <a:pt x="119" y="0"/>
                    <a:pt x="119" y="0"/>
                  </a:cubicBezTo>
                  <a:cubicBezTo>
                    <a:pt x="53" y="1"/>
                    <a:pt x="0" y="56"/>
                    <a:pt x="1" y="122"/>
                  </a:cubicBezTo>
                  <a:cubicBezTo>
                    <a:pt x="2" y="174"/>
                    <a:pt x="37" y="219"/>
                    <a:pt x="86" y="233"/>
                  </a:cubicBezTo>
                  <a:cubicBezTo>
                    <a:pt x="112" y="234"/>
                    <a:pt x="112" y="234"/>
                    <a:pt x="112" y="234"/>
                  </a:cubicBezTo>
                  <a:lnTo>
                    <a:pt x="112"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31"/>
            <p:cNvSpPr>
              <a:spLocks/>
            </p:cNvSpPr>
            <p:nvPr/>
          </p:nvSpPr>
          <p:spPr bwMode="auto">
            <a:xfrm>
              <a:off x="6837" y="1513"/>
              <a:ext cx="656" cy="925"/>
            </a:xfrm>
            <a:custGeom>
              <a:avLst/>
              <a:gdLst>
                <a:gd name="T0" fmla="*/ 201 w 277"/>
                <a:gd name="T1" fmla="*/ 80 h 389"/>
                <a:gd name="T2" fmla="*/ 119 w 277"/>
                <a:gd name="T3" fmla="*/ 0 h 389"/>
                <a:gd name="T4" fmla="*/ 118 w 277"/>
                <a:gd name="T5" fmla="*/ 0 h 389"/>
                <a:gd name="T6" fmla="*/ 61 w 277"/>
                <a:gd name="T7" fmla="*/ 24 h 389"/>
                <a:gd name="T8" fmla="*/ 38 w 277"/>
                <a:gd name="T9" fmla="*/ 82 h 389"/>
                <a:gd name="T10" fmla="*/ 115 w 277"/>
                <a:gd name="T11" fmla="*/ 162 h 389"/>
                <a:gd name="T12" fmla="*/ 115 w 277"/>
                <a:gd name="T13" fmla="*/ 166 h 389"/>
                <a:gd name="T14" fmla="*/ 117 w 277"/>
                <a:gd name="T15" fmla="*/ 166 h 389"/>
                <a:gd name="T16" fmla="*/ 115 w 277"/>
                <a:gd name="T17" fmla="*/ 166 h 389"/>
                <a:gd name="T18" fmla="*/ 115 w 277"/>
                <a:gd name="T19" fmla="*/ 170 h 389"/>
                <a:gd name="T20" fmla="*/ 0 w 277"/>
                <a:gd name="T21" fmla="*/ 231 h 389"/>
                <a:gd name="T22" fmla="*/ 76 w 277"/>
                <a:gd name="T23" fmla="*/ 387 h 389"/>
                <a:gd name="T24" fmla="*/ 124 w 277"/>
                <a:gd name="T25" fmla="*/ 389 h 389"/>
                <a:gd name="T26" fmla="*/ 229 w 277"/>
                <a:gd name="T27" fmla="*/ 372 h 389"/>
                <a:gd name="T28" fmla="*/ 277 w 277"/>
                <a:gd name="T29" fmla="*/ 321 h 389"/>
                <a:gd name="T30" fmla="*/ 127 w 277"/>
                <a:gd name="T31" fmla="*/ 170 h 389"/>
                <a:gd name="T32" fmla="*/ 127 w 277"/>
                <a:gd name="T33" fmla="*/ 166 h 389"/>
                <a:gd name="T34" fmla="*/ 124 w 277"/>
                <a:gd name="T35" fmla="*/ 166 h 389"/>
                <a:gd name="T36" fmla="*/ 127 w 277"/>
                <a:gd name="T37" fmla="*/ 166 h 389"/>
                <a:gd name="T38" fmla="*/ 127 w 277"/>
                <a:gd name="T39" fmla="*/ 162 h 389"/>
                <a:gd name="T40" fmla="*/ 201 w 277"/>
                <a:gd name="T41" fmla="*/ 8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7" h="389">
                  <a:moveTo>
                    <a:pt x="201" y="80"/>
                  </a:move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66"/>
                    <a:pt x="115" y="166"/>
                    <a:pt x="115" y="166"/>
                  </a:cubicBezTo>
                  <a:cubicBezTo>
                    <a:pt x="117" y="166"/>
                    <a:pt x="117" y="166"/>
                    <a:pt x="117" y="166"/>
                  </a:cubicBezTo>
                  <a:cubicBezTo>
                    <a:pt x="115" y="166"/>
                    <a:pt x="115" y="166"/>
                    <a:pt x="115" y="166"/>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ubicBezTo>
                    <a:pt x="127" y="166"/>
                    <a:pt x="127" y="166"/>
                    <a:pt x="127" y="166"/>
                  </a:cubicBezTo>
                  <a:cubicBezTo>
                    <a:pt x="124" y="166"/>
                    <a:pt x="124" y="166"/>
                    <a:pt x="124" y="166"/>
                  </a:cubicBezTo>
                  <a:cubicBezTo>
                    <a:pt x="127" y="166"/>
                    <a:pt x="127" y="166"/>
                    <a:pt x="127" y="166"/>
                  </a:cubicBezTo>
                  <a:cubicBezTo>
                    <a:pt x="127" y="162"/>
                    <a:pt x="127" y="162"/>
                    <a:pt x="127" y="162"/>
                  </a:cubicBezTo>
                  <a:cubicBezTo>
                    <a:pt x="169" y="158"/>
                    <a:pt x="201" y="122"/>
                    <a:pt x="20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3" name="Freeform 32"/>
            <p:cNvSpPr>
              <a:spLocks/>
            </p:cNvSpPr>
            <p:nvPr/>
          </p:nvSpPr>
          <p:spPr bwMode="auto">
            <a:xfrm>
              <a:off x="6905" y="1492"/>
              <a:ext cx="427" cy="416"/>
            </a:xfrm>
            <a:custGeom>
              <a:avLst/>
              <a:gdLst>
                <a:gd name="T0" fmla="*/ 86 w 180"/>
                <a:gd name="T1" fmla="*/ 171 h 175"/>
                <a:gd name="T2" fmla="*/ 9 w 180"/>
                <a:gd name="T3" fmla="*/ 91 h 175"/>
                <a:gd name="T4" fmla="*/ 32 w 180"/>
                <a:gd name="T5" fmla="*/ 33 h 175"/>
                <a:gd name="T6" fmla="*/ 89 w 180"/>
                <a:gd name="T7" fmla="*/ 9 h 175"/>
                <a:gd name="T8" fmla="*/ 90 w 180"/>
                <a:gd name="T9" fmla="*/ 9 h 175"/>
                <a:gd name="T10" fmla="*/ 172 w 180"/>
                <a:gd name="T11" fmla="*/ 89 h 175"/>
                <a:gd name="T12" fmla="*/ 98 w 180"/>
                <a:gd name="T13" fmla="*/ 171 h 175"/>
                <a:gd name="T14" fmla="*/ 98 w 180"/>
                <a:gd name="T15" fmla="*/ 175 h 175"/>
                <a:gd name="T16" fmla="*/ 122 w 180"/>
                <a:gd name="T17" fmla="*/ 173 h 175"/>
                <a:gd name="T18" fmla="*/ 98 w 180"/>
                <a:gd name="T19" fmla="*/ 175 h 175"/>
                <a:gd name="T20" fmla="*/ 122 w 180"/>
                <a:gd name="T21" fmla="*/ 173 h 175"/>
                <a:gd name="T22" fmla="*/ 180 w 180"/>
                <a:gd name="T23" fmla="*/ 89 h 175"/>
                <a:gd name="T24" fmla="*/ 90 w 180"/>
                <a:gd name="T25" fmla="*/ 0 h 175"/>
                <a:gd name="T26" fmla="*/ 89 w 180"/>
                <a:gd name="T27" fmla="*/ 1 h 175"/>
                <a:gd name="T28" fmla="*/ 26 w 180"/>
                <a:gd name="T29" fmla="*/ 28 h 175"/>
                <a:gd name="T30" fmla="*/ 1 w 180"/>
                <a:gd name="T31" fmla="*/ 92 h 175"/>
                <a:gd name="T32" fmla="*/ 61 w 180"/>
                <a:gd name="T33" fmla="*/ 174 h 175"/>
                <a:gd name="T34" fmla="*/ 86 w 180"/>
                <a:gd name="T35" fmla="*/ 175 h 175"/>
                <a:gd name="T36" fmla="*/ 61 w 180"/>
                <a:gd name="T37" fmla="*/ 174 h 175"/>
                <a:gd name="T38" fmla="*/ 86 w 180"/>
                <a:gd name="T39" fmla="*/ 175 h 175"/>
                <a:gd name="T40" fmla="*/ 86 w 180"/>
                <a:gd name="T41"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75">
                  <a:moveTo>
                    <a:pt x="86" y="171"/>
                  </a:moveTo>
                  <a:cubicBezTo>
                    <a:pt x="43" y="169"/>
                    <a:pt x="9" y="134"/>
                    <a:pt x="9" y="91"/>
                  </a:cubicBezTo>
                  <a:cubicBezTo>
                    <a:pt x="8" y="70"/>
                    <a:pt x="16" y="49"/>
                    <a:pt x="32" y="33"/>
                  </a:cubicBezTo>
                  <a:cubicBezTo>
                    <a:pt x="47" y="18"/>
                    <a:pt x="67" y="9"/>
                    <a:pt x="89" y="9"/>
                  </a:cubicBezTo>
                  <a:cubicBezTo>
                    <a:pt x="90" y="9"/>
                    <a:pt x="90" y="9"/>
                    <a:pt x="90" y="9"/>
                  </a:cubicBezTo>
                  <a:cubicBezTo>
                    <a:pt x="134" y="9"/>
                    <a:pt x="171" y="45"/>
                    <a:pt x="172" y="89"/>
                  </a:cubicBezTo>
                  <a:cubicBezTo>
                    <a:pt x="172" y="131"/>
                    <a:pt x="140" y="167"/>
                    <a:pt x="98" y="171"/>
                  </a:cubicBezTo>
                  <a:cubicBezTo>
                    <a:pt x="98" y="175"/>
                    <a:pt x="98" y="175"/>
                    <a:pt x="98" y="175"/>
                  </a:cubicBezTo>
                  <a:cubicBezTo>
                    <a:pt x="122" y="173"/>
                    <a:pt x="122" y="173"/>
                    <a:pt x="122" y="173"/>
                  </a:cubicBezTo>
                  <a:cubicBezTo>
                    <a:pt x="98" y="175"/>
                    <a:pt x="98" y="175"/>
                    <a:pt x="98" y="175"/>
                  </a:cubicBezTo>
                  <a:cubicBezTo>
                    <a:pt x="122" y="173"/>
                    <a:pt x="122" y="173"/>
                    <a:pt x="122" y="173"/>
                  </a:cubicBezTo>
                  <a:cubicBezTo>
                    <a:pt x="156" y="160"/>
                    <a:pt x="180" y="127"/>
                    <a:pt x="180" y="89"/>
                  </a:cubicBezTo>
                  <a:cubicBezTo>
                    <a:pt x="179" y="40"/>
                    <a:pt x="139" y="0"/>
                    <a:pt x="90" y="0"/>
                  </a:cubicBezTo>
                  <a:cubicBezTo>
                    <a:pt x="89" y="1"/>
                    <a:pt x="89" y="1"/>
                    <a:pt x="89" y="1"/>
                  </a:cubicBezTo>
                  <a:cubicBezTo>
                    <a:pt x="65" y="1"/>
                    <a:pt x="42" y="11"/>
                    <a:pt x="26" y="28"/>
                  </a:cubicBezTo>
                  <a:cubicBezTo>
                    <a:pt x="9" y="45"/>
                    <a:pt x="0" y="68"/>
                    <a:pt x="1" y="92"/>
                  </a:cubicBezTo>
                  <a:cubicBezTo>
                    <a:pt x="1" y="130"/>
                    <a:pt x="26" y="162"/>
                    <a:pt x="61" y="174"/>
                  </a:cubicBezTo>
                  <a:cubicBezTo>
                    <a:pt x="86" y="175"/>
                    <a:pt x="86" y="175"/>
                    <a:pt x="86" y="175"/>
                  </a:cubicBezTo>
                  <a:cubicBezTo>
                    <a:pt x="61" y="174"/>
                    <a:pt x="61" y="174"/>
                    <a:pt x="61" y="174"/>
                  </a:cubicBezTo>
                  <a:cubicBezTo>
                    <a:pt x="86" y="175"/>
                    <a:pt x="86" y="175"/>
                    <a:pt x="86" y="175"/>
                  </a:cubicBezTo>
                  <a:lnTo>
                    <a:pt x="86"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4" name="Freeform 33"/>
            <p:cNvSpPr>
              <a:spLocks/>
            </p:cNvSpPr>
            <p:nvPr/>
          </p:nvSpPr>
          <p:spPr bwMode="auto">
            <a:xfrm>
              <a:off x="6813" y="1903"/>
              <a:ext cx="699" cy="554"/>
            </a:xfrm>
            <a:custGeom>
              <a:avLst/>
              <a:gdLst>
                <a:gd name="T0" fmla="*/ 161 w 295"/>
                <a:gd name="T1" fmla="*/ 0 h 233"/>
                <a:gd name="T2" fmla="*/ 137 w 295"/>
                <a:gd name="T3" fmla="*/ 2 h 233"/>
                <a:gd name="T4" fmla="*/ 137 w 295"/>
                <a:gd name="T5" fmla="*/ 6 h 233"/>
                <a:gd name="T6" fmla="*/ 287 w 295"/>
                <a:gd name="T7" fmla="*/ 157 h 233"/>
                <a:gd name="T8" fmla="*/ 239 w 295"/>
                <a:gd name="T9" fmla="*/ 208 h 233"/>
                <a:gd name="T10" fmla="*/ 134 w 295"/>
                <a:gd name="T11" fmla="*/ 225 h 233"/>
                <a:gd name="T12" fmla="*/ 86 w 295"/>
                <a:gd name="T13" fmla="*/ 223 h 233"/>
                <a:gd name="T14" fmla="*/ 10 w 295"/>
                <a:gd name="T15" fmla="*/ 67 h 233"/>
                <a:gd name="T16" fmla="*/ 125 w 295"/>
                <a:gd name="T17" fmla="*/ 6 h 233"/>
                <a:gd name="T18" fmla="*/ 125 w 295"/>
                <a:gd name="T19" fmla="*/ 2 h 233"/>
                <a:gd name="T20" fmla="*/ 100 w 295"/>
                <a:gd name="T21" fmla="*/ 1 h 233"/>
                <a:gd name="T22" fmla="*/ 2 w 295"/>
                <a:gd name="T23" fmla="*/ 65 h 233"/>
                <a:gd name="T24" fmla="*/ 0 w 295"/>
                <a:gd name="T25" fmla="*/ 68 h 233"/>
                <a:gd name="T26" fmla="*/ 2 w 295"/>
                <a:gd name="T27" fmla="*/ 71 h 233"/>
                <a:gd name="T28" fmla="*/ 78 w 295"/>
                <a:gd name="T29" fmla="*/ 227 h 233"/>
                <a:gd name="T30" fmla="*/ 78 w 295"/>
                <a:gd name="T31" fmla="*/ 230 h 233"/>
                <a:gd name="T32" fmla="*/ 81 w 295"/>
                <a:gd name="T33" fmla="*/ 231 h 233"/>
                <a:gd name="T34" fmla="*/ 127 w 295"/>
                <a:gd name="T35" fmla="*/ 233 h 233"/>
                <a:gd name="T36" fmla="*/ 134 w 295"/>
                <a:gd name="T37" fmla="*/ 233 h 233"/>
                <a:gd name="T38" fmla="*/ 242 w 295"/>
                <a:gd name="T39" fmla="*/ 215 h 233"/>
                <a:gd name="T40" fmla="*/ 295 w 295"/>
                <a:gd name="T41" fmla="*/ 157 h 233"/>
                <a:gd name="T42" fmla="*/ 161 w 295"/>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33">
                  <a:moveTo>
                    <a:pt x="161" y="0"/>
                  </a:moveTo>
                  <a:cubicBezTo>
                    <a:pt x="137" y="2"/>
                    <a:pt x="137" y="2"/>
                    <a:pt x="137" y="2"/>
                  </a:cubicBezTo>
                  <a:cubicBezTo>
                    <a:pt x="137" y="6"/>
                    <a:pt x="137" y="6"/>
                    <a:pt x="137" y="6"/>
                  </a:cubicBezTo>
                  <a:cubicBezTo>
                    <a:pt x="220" y="8"/>
                    <a:pt x="286" y="74"/>
                    <a:pt x="287" y="157"/>
                  </a:cubicBezTo>
                  <a:cubicBezTo>
                    <a:pt x="287" y="178"/>
                    <a:pt x="271" y="195"/>
                    <a:pt x="239" y="208"/>
                  </a:cubicBezTo>
                  <a:cubicBezTo>
                    <a:pt x="211" y="218"/>
                    <a:pt x="174" y="224"/>
                    <a:pt x="134" y="225"/>
                  </a:cubicBezTo>
                  <a:cubicBezTo>
                    <a:pt x="118" y="225"/>
                    <a:pt x="101" y="225"/>
                    <a:pt x="86" y="223"/>
                  </a:cubicBezTo>
                  <a:cubicBezTo>
                    <a:pt x="80" y="164"/>
                    <a:pt x="53" y="109"/>
                    <a:pt x="10" y="67"/>
                  </a:cubicBezTo>
                  <a:cubicBezTo>
                    <a:pt x="38" y="31"/>
                    <a:pt x="79" y="9"/>
                    <a:pt x="125" y="6"/>
                  </a:cubicBezTo>
                  <a:cubicBezTo>
                    <a:pt x="125" y="2"/>
                    <a:pt x="125" y="2"/>
                    <a:pt x="125" y="2"/>
                  </a:cubicBezTo>
                  <a:cubicBezTo>
                    <a:pt x="100" y="1"/>
                    <a:pt x="100" y="1"/>
                    <a:pt x="100" y="1"/>
                  </a:cubicBezTo>
                  <a:cubicBezTo>
                    <a:pt x="60" y="10"/>
                    <a:pt x="26" y="32"/>
                    <a:pt x="2" y="65"/>
                  </a:cubicBezTo>
                  <a:cubicBezTo>
                    <a:pt x="0" y="68"/>
                    <a:pt x="0" y="68"/>
                    <a:pt x="0" y="68"/>
                  </a:cubicBezTo>
                  <a:cubicBezTo>
                    <a:pt x="2" y="71"/>
                    <a:pt x="2" y="71"/>
                    <a:pt x="2" y="71"/>
                  </a:cubicBezTo>
                  <a:cubicBezTo>
                    <a:pt x="46" y="112"/>
                    <a:pt x="73" y="167"/>
                    <a:pt x="78" y="227"/>
                  </a:cubicBezTo>
                  <a:cubicBezTo>
                    <a:pt x="78" y="230"/>
                    <a:pt x="78" y="230"/>
                    <a:pt x="78" y="230"/>
                  </a:cubicBezTo>
                  <a:cubicBezTo>
                    <a:pt x="81" y="231"/>
                    <a:pt x="81" y="231"/>
                    <a:pt x="81" y="231"/>
                  </a:cubicBezTo>
                  <a:cubicBezTo>
                    <a:pt x="96" y="232"/>
                    <a:pt x="112" y="233"/>
                    <a:pt x="127" y="233"/>
                  </a:cubicBezTo>
                  <a:cubicBezTo>
                    <a:pt x="130" y="233"/>
                    <a:pt x="132" y="233"/>
                    <a:pt x="134" y="233"/>
                  </a:cubicBezTo>
                  <a:cubicBezTo>
                    <a:pt x="175" y="233"/>
                    <a:pt x="213" y="226"/>
                    <a:pt x="242" y="215"/>
                  </a:cubicBezTo>
                  <a:cubicBezTo>
                    <a:pt x="286" y="198"/>
                    <a:pt x="295" y="174"/>
                    <a:pt x="295" y="157"/>
                  </a:cubicBezTo>
                  <a:cubicBezTo>
                    <a:pt x="294" y="78"/>
                    <a:pt x="237" y="14"/>
                    <a:pt x="1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5" name="Freeform 34"/>
            <p:cNvSpPr>
              <a:spLocks/>
            </p:cNvSpPr>
            <p:nvPr/>
          </p:nvSpPr>
          <p:spPr bwMode="auto">
            <a:xfrm>
              <a:off x="6327" y="2038"/>
              <a:ext cx="173" cy="324"/>
            </a:xfrm>
            <a:custGeom>
              <a:avLst/>
              <a:gdLst>
                <a:gd name="T0" fmla="*/ 83 w 173"/>
                <a:gd name="T1" fmla="*/ 0 h 324"/>
                <a:gd name="T2" fmla="*/ 0 w 173"/>
                <a:gd name="T3" fmla="*/ 86 h 324"/>
                <a:gd name="T4" fmla="*/ 83 w 173"/>
                <a:gd name="T5" fmla="*/ 324 h 324"/>
                <a:gd name="T6" fmla="*/ 173 w 173"/>
                <a:gd name="T7" fmla="*/ 88 h 324"/>
                <a:gd name="T8" fmla="*/ 83 w 173"/>
                <a:gd name="T9" fmla="*/ 0 h 324"/>
              </a:gdLst>
              <a:ahLst/>
              <a:cxnLst>
                <a:cxn ang="0">
                  <a:pos x="T0" y="T1"/>
                </a:cxn>
                <a:cxn ang="0">
                  <a:pos x="T2" y="T3"/>
                </a:cxn>
                <a:cxn ang="0">
                  <a:pos x="T4" y="T5"/>
                </a:cxn>
                <a:cxn ang="0">
                  <a:pos x="T6" y="T7"/>
                </a:cxn>
                <a:cxn ang="0">
                  <a:pos x="T8" y="T9"/>
                </a:cxn>
              </a:cxnLst>
              <a:rect l="0" t="0" r="r" b="b"/>
              <a:pathLst>
                <a:path w="173" h="324">
                  <a:moveTo>
                    <a:pt x="83" y="0"/>
                  </a:moveTo>
                  <a:lnTo>
                    <a:pt x="0" y="86"/>
                  </a:lnTo>
                  <a:lnTo>
                    <a:pt x="83" y="324"/>
                  </a:lnTo>
                  <a:lnTo>
                    <a:pt x="173" y="88"/>
                  </a:lnTo>
                  <a:lnTo>
                    <a:pt x="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6" name="Freeform 35"/>
            <p:cNvSpPr>
              <a:spLocks/>
            </p:cNvSpPr>
            <p:nvPr/>
          </p:nvSpPr>
          <p:spPr bwMode="auto">
            <a:xfrm>
              <a:off x="6327" y="2038"/>
              <a:ext cx="173" cy="324"/>
            </a:xfrm>
            <a:custGeom>
              <a:avLst/>
              <a:gdLst>
                <a:gd name="T0" fmla="*/ 83 w 173"/>
                <a:gd name="T1" fmla="*/ 0 h 324"/>
                <a:gd name="T2" fmla="*/ 0 w 173"/>
                <a:gd name="T3" fmla="*/ 86 h 324"/>
                <a:gd name="T4" fmla="*/ 83 w 173"/>
                <a:gd name="T5" fmla="*/ 324 h 324"/>
                <a:gd name="T6" fmla="*/ 173 w 173"/>
                <a:gd name="T7" fmla="*/ 88 h 324"/>
                <a:gd name="T8" fmla="*/ 83 w 173"/>
                <a:gd name="T9" fmla="*/ 0 h 324"/>
              </a:gdLst>
              <a:ahLst/>
              <a:cxnLst>
                <a:cxn ang="0">
                  <a:pos x="T0" y="T1"/>
                </a:cxn>
                <a:cxn ang="0">
                  <a:pos x="T2" y="T3"/>
                </a:cxn>
                <a:cxn ang="0">
                  <a:pos x="T4" y="T5"/>
                </a:cxn>
                <a:cxn ang="0">
                  <a:pos x="T6" y="T7"/>
                </a:cxn>
                <a:cxn ang="0">
                  <a:pos x="T8" y="T9"/>
                </a:cxn>
              </a:cxnLst>
              <a:rect l="0" t="0" r="r" b="b"/>
              <a:pathLst>
                <a:path w="173" h="324">
                  <a:moveTo>
                    <a:pt x="83" y="0"/>
                  </a:moveTo>
                  <a:lnTo>
                    <a:pt x="0" y="86"/>
                  </a:lnTo>
                  <a:lnTo>
                    <a:pt x="83" y="324"/>
                  </a:lnTo>
                  <a:lnTo>
                    <a:pt x="173" y="88"/>
                  </a:lnTo>
                  <a:lnTo>
                    <a:pt x="8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7" name="Group 38"/>
          <p:cNvGrpSpPr>
            <a:grpSpLocks noChangeAspect="1"/>
          </p:cNvGrpSpPr>
          <p:nvPr/>
        </p:nvGrpSpPr>
        <p:grpSpPr bwMode="auto">
          <a:xfrm>
            <a:off x="5888769" y="2644562"/>
            <a:ext cx="300658" cy="248408"/>
            <a:chOff x="3136" y="1579"/>
            <a:chExt cx="1404" cy="1160"/>
          </a:xfrm>
          <a:solidFill>
            <a:srgbClr val="E87071"/>
          </a:solidFill>
        </p:grpSpPr>
        <p:sp>
          <p:nvSpPr>
            <p:cNvPr id="28" name="Freeform 39"/>
            <p:cNvSpPr>
              <a:spLocks/>
            </p:cNvSpPr>
            <p:nvPr/>
          </p:nvSpPr>
          <p:spPr bwMode="auto">
            <a:xfrm>
              <a:off x="3152" y="1783"/>
              <a:ext cx="1371" cy="409"/>
            </a:xfrm>
            <a:custGeom>
              <a:avLst/>
              <a:gdLst>
                <a:gd name="T0" fmla="*/ 532 w 1371"/>
                <a:gd name="T1" fmla="*/ 288 h 409"/>
                <a:gd name="T2" fmla="*/ 839 w 1371"/>
                <a:gd name="T3" fmla="*/ 288 h 409"/>
                <a:gd name="T4" fmla="*/ 839 w 1371"/>
                <a:gd name="T5" fmla="*/ 409 h 409"/>
                <a:gd name="T6" fmla="*/ 1191 w 1371"/>
                <a:gd name="T7" fmla="*/ 409 h 409"/>
                <a:gd name="T8" fmla="*/ 1371 w 1371"/>
                <a:gd name="T9" fmla="*/ 0 h 409"/>
                <a:gd name="T10" fmla="*/ 0 w 1371"/>
                <a:gd name="T11" fmla="*/ 0 h 409"/>
                <a:gd name="T12" fmla="*/ 181 w 1371"/>
                <a:gd name="T13" fmla="*/ 409 h 409"/>
                <a:gd name="T14" fmla="*/ 532 w 1371"/>
                <a:gd name="T15" fmla="*/ 409 h 409"/>
                <a:gd name="T16" fmla="*/ 532 w 1371"/>
                <a:gd name="T17" fmla="*/ 28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1" h="409">
                  <a:moveTo>
                    <a:pt x="532" y="288"/>
                  </a:moveTo>
                  <a:lnTo>
                    <a:pt x="839" y="288"/>
                  </a:lnTo>
                  <a:lnTo>
                    <a:pt x="839" y="409"/>
                  </a:lnTo>
                  <a:lnTo>
                    <a:pt x="1191" y="409"/>
                  </a:lnTo>
                  <a:lnTo>
                    <a:pt x="1371" y="0"/>
                  </a:lnTo>
                  <a:lnTo>
                    <a:pt x="0" y="0"/>
                  </a:lnTo>
                  <a:lnTo>
                    <a:pt x="181" y="409"/>
                  </a:lnTo>
                  <a:lnTo>
                    <a:pt x="532" y="409"/>
                  </a:lnTo>
                  <a:lnTo>
                    <a:pt x="532"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9" name="Rectangle 40"/>
            <p:cNvSpPr>
              <a:spLocks noChangeArrowheads="1"/>
            </p:cNvSpPr>
            <p:nvPr/>
          </p:nvSpPr>
          <p:spPr bwMode="auto">
            <a:xfrm>
              <a:off x="3741" y="2128"/>
              <a:ext cx="193"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0" name="Freeform 41"/>
            <p:cNvSpPr>
              <a:spLocks/>
            </p:cNvSpPr>
            <p:nvPr/>
          </p:nvSpPr>
          <p:spPr bwMode="auto">
            <a:xfrm>
              <a:off x="3150" y="1919"/>
              <a:ext cx="1375" cy="808"/>
            </a:xfrm>
            <a:custGeom>
              <a:avLst/>
              <a:gdLst>
                <a:gd name="T0" fmla="*/ 841 w 1375"/>
                <a:gd name="T1" fmla="*/ 409 h 808"/>
                <a:gd name="T2" fmla="*/ 534 w 1375"/>
                <a:gd name="T3" fmla="*/ 409 h 808"/>
                <a:gd name="T4" fmla="*/ 534 w 1375"/>
                <a:gd name="T5" fmla="*/ 330 h 808"/>
                <a:gd name="T6" fmla="*/ 147 w 1375"/>
                <a:gd name="T7" fmla="*/ 330 h 808"/>
                <a:gd name="T8" fmla="*/ 0 w 1375"/>
                <a:gd name="T9" fmla="*/ 0 h 808"/>
                <a:gd name="T10" fmla="*/ 0 w 1375"/>
                <a:gd name="T11" fmla="*/ 808 h 808"/>
                <a:gd name="T12" fmla="*/ 1375 w 1375"/>
                <a:gd name="T13" fmla="*/ 808 h 808"/>
                <a:gd name="T14" fmla="*/ 1375 w 1375"/>
                <a:gd name="T15" fmla="*/ 0 h 808"/>
                <a:gd name="T16" fmla="*/ 1228 w 1375"/>
                <a:gd name="T17" fmla="*/ 330 h 808"/>
                <a:gd name="T18" fmla="*/ 841 w 1375"/>
                <a:gd name="T19" fmla="*/ 330 h 808"/>
                <a:gd name="T20" fmla="*/ 841 w 1375"/>
                <a:gd name="T21" fmla="*/ 40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5" h="808">
                  <a:moveTo>
                    <a:pt x="841" y="409"/>
                  </a:moveTo>
                  <a:lnTo>
                    <a:pt x="534" y="409"/>
                  </a:lnTo>
                  <a:lnTo>
                    <a:pt x="534" y="330"/>
                  </a:lnTo>
                  <a:lnTo>
                    <a:pt x="147" y="330"/>
                  </a:lnTo>
                  <a:lnTo>
                    <a:pt x="0" y="0"/>
                  </a:lnTo>
                  <a:lnTo>
                    <a:pt x="0" y="808"/>
                  </a:lnTo>
                  <a:lnTo>
                    <a:pt x="1375" y="808"/>
                  </a:lnTo>
                  <a:lnTo>
                    <a:pt x="1375" y="0"/>
                  </a:lnTo>
                  <a:lnTo>
                    <a:pt x="1228" y="330"/>
                  </a:lnTo>
                  <a:lnTo>
                    <a:pt x="841" y="330"/>
                  </a:lnTo>
                  <a:lnTo>
                    <a:pt x="841" y="4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1" name="Freeform 42"/>
            <p:cNvSpPr>
              <a:spLocks/>
            </p:cNvSpPr>
            <p:nvPr/>
          </p:nvSpPr>
          <p:spPr bwMode="auto">
            <a:xfrm>
              <a:off x="3680" y="1588"/>
              <a:ext cx="316" cy="138"/>
            </a:xfrm>
            <a:custGeom>
              <a:avLst/>
              <a:gdLst>
                <a:gd name="T0" fmla="*/ 256 w 316"/>
                <a:gd name="T1" fmla="*/ 60 h 138"/>
                <a:gd name="T2" fmla="*/ 256 w 316"/>
                <a:gd name="T3" fmla="*/ 138 h 138"/>
                <a:gd name="T4" fmla="*/ 316 w 316"/>
                <a:gd name="T5" fmla="*/ 138 h 138"/>
                <a:gd name="T6" fmla="*/ 316 w 316"/>
                <a:gd name="T7" fmla="*/ 0 h 138"/>
                <a:gd name="T8" fmla="*/ 0 w 316"/>
                <a:gd name="T9" fmla="*/ 0 h 138"/>
                <a:gd name="T10" fmla="*/ 0 w 316"/>
                <a:gd name="T11" fmla="*/ 138 h 138"/>
                <a:gd name="T12" fmla="*/ 59 w 316"/>
                <a:gd name="T13" fmla="*/ 138 h 138"/>
                <a:gd name="T14" fmla="*/ 59 w 316"/>
                <a:gd name="T15" fmla="*/ 60 h 138"/>
                <a:gd name="T16" fmla="*/ 256 w 316"/>
                <a:gd name="T17" fmla="*/ 6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138">
                  <a:moveTo>
                    <a:pt x="256" y="60"/>
                  </a:moveTo>
                  <a:lnTo>
                    <a:pt x="256" y="138"/>
                  </a:lnTo>
                  <a:lnTo>
                    <a:pt x="316" y="138"/>
                  </a:lnTo>
                  <a:lnTo>
                    <a:pt x="316" y="0"/>
                  </a:lnTo>
                  <a:lnTo>
                    <a:pt x="0" y="0"/>
                  </a:lnTo>
                  <a:lnTo>
                    <a:pt x="0" y="138"/>
                  </a:lnTo>
                  <a:lnTo>
                    <a:pt x="59" y="138"/>
                  </a:lnTo>
                  <a:lnTo>
                    <a:pt x="59" y="60"/>
                  </a:lnTo>
                  <a:lnTo>
                    <a:pt x="25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2" name="Freeform 43"/>
            <p:cNvSpPr>
              <a:spLocks/>
            </p:cNvSpPr>
            <p:nvPr/>
          </p:nvSpPr>
          <p:spPr bwMode="auto">
            <a:xfrm>
              <a:off x="3924" y="1648"/>
              <a:ext cx="12" cy="90"/>
            </a:xfrm>
            <a:custGeom>
              <a:avLst/>
              <a:gdLst>
                <a:gd name="T0" fmla="*/ 12 w 12"/>
                <a:gd name="T1" fmla="*/ 0 h 90"/>
                <a:gd name="T2" fmla="*/ 0 w 12"/>
                <a:gd name="T3" fmla="*/ 12 h 90"/>
                <a:gd name="T4" fmla="*/ 0 w 12"/>
                <a:gd name="T5" fmla="*/ 90 h 90"/>
                <a:gd name="T6" fmla="*/ 12 w 12"/>
                <a:gd name="T7" fmla="*/ 78 h 90"/>
                <a:gd name="T8" fmla="*/ 12 w 12"/>
                <a:gd name="T9" fmla="*/ 0 h 90"/>
              </a:gdLst>
              <a:ahLst/>
              <a:cxnLst>
                <a:cxn ang="0">
                  <a:pos x="T0" y="T1"/>
                </a:cxn>
                <a:cxn ang="0">
                  <a:pos x="T2" y="T3"/>
                </a:cxn>
                <a:cxn ang="0">
                  <a:pos x="T4" y="T5"/>
                </a:cxn>
                <a:cxn ang="0">
                  <a:pos x="T6" y="T7"/>
                </a:cxn>
                <a:cxn ang="0">
                  <a:pos x="T8" y="T9"/>
                </a:cxn>
              </a:cxnLst>
              <a:rect l="0" t="0" r="r" b="b"/>
              <a:pathLst>
                <a:path w="12" h="90">
                  <a:moveTo>
                    <a:pt x="12" y="0"/>
                  </a:moveTo>
                  <a:lnTo>
                    <a:pt x="0" y="12"/>
                  </a:lnTo>
                  <a:lnTo>
                    <a:pt x="0" y="90"/>
                  </a:lnTo>
                  <a:lnTo>
                    <a:pt x="12" y="78"/>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3" name="Freeform 44"/>
            <p:cNvSpPr>
              <a:spLocks/>
            </p:cNvSpPr>
            <p:nvPr/>
          </p:nvSpPr>
          <p:spPr bwMode="auto">
            <a:xfrm>
              <a:off x="3924" y="1726"/>
              <a:ext cx="81" cy="12"/>
            </a:xfrm>
            <a:custGeom>
              <a:avLst/>
              <a:gdLst>
                <a:gd name="T0" fmla="*/ 12 w 81"/>
                <a:gd name="T1" fmla="*/ 0 h 12"/>
                <a:gd name="T2" fmla="*/ 0 w 81"/>
                <a:gd name="T3" fmla="*/ 12 h 12"/>
                <a:gd name="T4" fmla="*/ 81 w 81"/>
                <a:gd name="T5" fmla="*/ 12 h 12"/>
                <a:gd name="T6" fmla="*/ 72 w 81"/>
                <a:gd name="T7" fmla="*/ 0 h 12"/>
                <a:gd name="T8" fmla="*/ 12 w 81"/>
                <a:gd name="T9" fmla="*/ 0 h 12"/>
              </a:gdLst>
              <a:ahLst/>
              <a:cxnLst>
                <a:cxn ang="0">
                  <a:pos x="T0" y="T1"/>
                </a:cxn>
                <a:cxn ang="0">
                  <a:pos x="T2" y="T3"/>
                </a:cxn>
                <a:cxn ang="0">
                  <a:pos x="T4" y="T5"/>
                </a:cxn>
                <a:cxn ang="0">
                  <a:pos x="T6" y="T7"/>
                </a:cxn>
                <a:cxn ang="0">
                  <a:pos x="T8" y="T9"/>
                </a:cxn>
              </a:cxnLst>
              <a:rect l="0" t="0" r="r" b="b"/>
              <a:pathLst>
                <a:path w="81" h="12">
                  <a:moveTo>
                    <a:pt x="12" y="0"/>
                  </a:moveTo>
                  <a:lnTo>
                    <a:pt x="0" y="12"/>
                  </a:lnTo>
                  <a:lnTo>
                    <a:pt x="81" y="12"/>
                  </a:lnTo>
                  <a:lnTo>
                    <a:pt x="72"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4" name="Freeform 45"/>
            <p:cNvSpPr>
              <a:spLocks/>
            </p:cNvSpPr>
            <p:nvPr/>
          </p:nvSpPr>
          <p:spPr bwMode="auto">
            <a:xfrm>
              <a:off x="3996" y="1579"/>
              <a:ext cx="9" cy="159"/>
            </a:xfrm>
            <a:custGeom>
              <a:avLst/>
              <a:gdLst>
                <a:gd name="T0" fmla="*/ 0 w 9"/>
                <a:gd name="T1" fmla="*/ 147 h 159"/>
                <a:gd name="T2" fmla="*/ 9 w 9"/>
                <a:gd name="T3" fmla="*/ 159 h 159"/>
                <a:gd name="T4" fmla="*/ 9 w 9"/>
                <a:gd name="T5" fmla="*/ 0 h 159"/>
                <a:gd name="T6" fmla="*/ 0 w 9"/>
                <a:gd name="T7" fmla="*/ 9 h 159"/>
                <a:gd name="T8" fmla="*/ 0 w 9"/>
                <a:gd name="T9" fmla="*/ 147 h 159"/>
              </a:gdLst>
              <a:ahLst/>
              <a:cxnLst>
                <a:cxn ang="0">
                  <a:pos x="T0" y="T1"/>
                </a:cxn>
                <a:cxn ang="0">
                  <a:pos x="T2" y="T3"/>
                </a:cxn>
                <a:cxn ang="0">
                  <a:pos x="T4" y="T5"/>
                </a:cxn>
                <a:cxn ang="0">
                  <a:pos x="T6" y="T7"/>
                </a:cxn>
                <a:cxn ang="0">
                  <a:pos x="T8" y="T9"/>
                </a:cxn>
              </a:cxnLst>
              <a:rect l="0" t="0" r="r" b="b"/>
              <a:pathLst>
                <a:path w="9" h="159">
                  <a:moveTo>
                    <a:pt x="0" y="147"/>
                  </a:moveTo>
                  <a:lnTo>
                    <a:pt x="9" y="159"/>
                  </a:lnTo>
                  <a:lnTo>
                    <a:pt x="9" y="0"/>
                  </a:lnTo>
                  <a:lnTo>
                    <a:pt x="0" y="9"/>
                  </a:lnTo>
                  <a:lnTo>
                    <a:pt x="0"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5" name="Freeform 46"/>
            <p:cNvSpPr>
              <a:spLocks/>
            </p:cNvSpPr>
            <p:nvPr/>
          </p:nvSpPr>
          <p:spPr bwMode="auto">
            <a:xfrm>
              <a:off x="3670" y="1579"/>
              <a:ext cx="335" cy="9"/>
            </a:xfrm>
            <a:custGeom>
              <a:avLst/>
              <a:gdLst>
                <a:gd name="T0" fmla="*/ 326 w 335"/>
                <a:gd name="T1" fmla="*/ 9 h 9"/>
                <a:gd name="T2" fmla="*/ 335 w 335"/>
                <a:gd name="T3" fmla="*/ 0 h 9"/>
                <a:gd name="T4" fmla="*/ 0 w 335"/>
                <a:gd name="T5" fmla="*/ 0 h 9"/>
                <a:gd name="T6" fmla="*/ 10 w 335"/>
                <a:gd name="T7" fmla="*/ 9 h 9"/>
                <a:gd name="T8" fmla="*/ 326 w 335"/>
                <a:gd name="T9" fmla="*/ 9 h 9"/>
              </a:gdLst>
              <a:ahLst/>
              <a:cxnLst>
                <a:cxn ang="0">
                  <a:pos x="T0" y="T1"/>
                </a:cxn>
                <a:cxn ang="0">
                  <a:pos x="T2" y="T3"/>
                </a:cxn>
                <a:cxn ang="0">
                  <a:pos x="T4" y="T5"/>
                </a:cxn>
                <a:cxn ang="0">
                  <a:pos x="T6" y="T7"/>
                </a:cxn>
                <a:cxn ang="0">
                  <a:pos x="T8" y="T9"/>
                </a:cxn>
              </a:cxnLst>
              <a:rect l="0" t="0" r="r" b="b"/>
              <a:pathLst>
                <a:path w="335" h="9">
                  <a:moveTo>
                    <a:pt x="326" y="9"/>
                  </a:moveTo>
                  <a:lnTo>
                    <a:pt x="335" y="0"/>
                  </a:lnTo>
                  <a:lnTo>
                    <a:pt x="0" y="0"/>
                  </a:lnTo>
                  <a:lnTo>
                    <a:pt x="10" y="9"/>
                  </a:lnTo>
                  <a:lnTo>
                    <a:pt x="32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6" name="Freeform 47"/>
            <p:cNvSpPr>
              <a:spLocks/>
            </p:cNvSpPr>
            <p:nvPr/>
          </p:nvSpPr>
          <p:spPr bwMode="auto">
            <a:xfrm>
              <a:off x="3739" y="1648"/>
              <a:ext cx="197" cy="12"/>
            </a:xfrm>
            <a:custGeom>
              <a:avLst/>
              <a:gdLst>
                <a:gd name="T0" fmla="*/ 0 w 197"/>
                <a:gd name="T1" fmla="*/ 0 h 12"/>
                <a:gd name="T2" fmla="*/ 12 w 197"/>
                <a:gd name="T3" fmla="*/ 12 h 12"/>
                <a:gd name="T4" fmla="*/ 185 w 197"/>
                <a:gd name="T5" fmla="*/ 12 h 12"/>
                <a:gd name="T6" fmla="*/ 197 w 197"/>
                <a:gd name="T7" fmla="*/ 0 h 12"/>
                <a:gd name="T8" fmla="*/ 0 w 197"/>
                <a:gd name="T9" fmla="*/ 0 h 12"/>
              </a:gdLst>
              <a:ahLst/>
              <a:cxnLst>
                <a:cxn ang="0">
                  <a:pos x="T0" y="T1"/>
                </a:cxn>
                <a:cxn ang="0">
                  <a:pos x="T2" y="T3"/>
                </a:cxn>
                <a:cxn ang="0">
                  <a:pos x="T4" y="T5"/>
                </a:cxn>
                <a:cxn ang="0">
                  <a:pos x="T6" y="T7"/>
                </a:cxn>
                <a:cxn ang="0">
                  <a:pos x="T8" y="T9"/>
                </a:cxn>
              </a:cxnLst>
              <a:rect l="0" t="0" r="r" b="b"/>
              <a:pathLst>
                <a:path w="197" h="12">
                  <a:moveTo>
                    <a:pt x="0" y="0"/>
                  </a:moveTo>
                  <a:lnTo>
                    <a:pt x="12" y="12"/>
                  </a:lnTo>
                  <a:lnTo>
                    <a:pt x="185" y="12"/>
                  </a:lnTo>
                  <a:lnTo>
                    <a:pt x="19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7" name="Freeform 48"/>
            <p:cNvSpPr>
              <a:spLocks/>
            </p:cNvSpPr>
            <p:nvPr/>
          </p:nvSpPr>
          <p:spPr bwMode="auto">
            <a:xfrm>
              <a:off x="3739" y="1648"/>
              <a:ext cx="12" cy="90"/>
            </a:xfrm>
            <a:custGeom>
              <a:avLst/>
              <a:gdLst>
                <a:gd name="T0" fmla="*/ 0 w 12"/>
                <a:gd name="T1" fmla="*/ 78 h 90"/>
                <a:gd name="T2" fmla="*/ 12 w 12"/>
                <a:gd name="T3" fmla="*/ 90 h 90"/>
                <a:gd name="T4" fmla="*/ 12 w 12"/>
                <a:gd name="T5" fmla="*/ 12 h 90"/>
                <a:gd name="T6" fmla="*/ 0 w 12"/>
                <a:gd name="T7" fmla="*/ 0 h 90"/>
                <a:gd name="T8" fmla="*/ 0 w 12"/>
                <a:gd name="T9" fmla="*/ 78 h 90"/>
              </a:gdLst>
              <a:ahLst/>
              <a:cxnLst>
                <a:cxn ang="0">
                  <a:pos x="T0" y="T1"/>
                </a:cxn>
                <a:cxn ang="0">
                  <a:pos x="T2" y="T3"/>
                </a:cxn>
                <a:cxn ang="0">
                  <a:pos x="T4" y="T5"/>
                </a:cxn>
                <a:cxn ang="0">
                  <a:pos x="T6" y="T7"/>
                </a:cxn>
                <a:cxn ang="0">
                  <a:pos x="T8" y="T9"/>
                </a:cxn>
              </a:cxnLst>
              <a:rect l="0" t="0" r="r" b="b"/>
              <a:pathLst>
                <a:path w="12" h="90">
                  <a:moveTo>
                    <a:pt x="0" y="78"/>
                  </a:moveTo>
                  <a:lnTo>
                    <a:pt x="12" y="90"/>
                  </a:lnTo>
                  <a:lnTo>
                    <a:pt x="12" y="12"/>
                  </a:lnTo>
                  <a:lnTo>
                    <a:pt x="0" y="0"/>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8" name="Freeform 49"/>
            <p:cNvSpPr>
              <a:spLocks/>
            </p:cNvSpPr>
            <p:nvPr/>
          </p:nvSpPr>
          <p:spPr bwMode="auto">
            <a:xfrm>
              <a:off x="3670" y="1726"/>
              <a:ext cx="81" cy="12"/>
            </a:xfrm>
            <a:custGeom>
              <a:avLst/>
              <a:gdLst>
                <a:gd name="T0" fmla="*/ 69 w 81"/>
                <a:gd name="T1" fmla="*/ 0 h 12"/>
                <a:gd name="T2" fmla="*/ 10 w 81"/>
                <a:gd name="T3" fmla="*/ 0 h 12"/>
                <a:gd name="T4" fmla="*/ 0 w 81"/>
                <a:gd name="T5" fmla="*/ 12 h 12"/>
                <a:gd name="T6" fmla="*/ 81 w 81"/>
                <a:gd name="T7" fmla="*/ 12 h 12"/>
                <a:gd name="T8" fmla="*/ 69 w 81"/>
                <a:gd name="T9" fmla="*/ 0 h 12"/>
              </a:gdLst>
              <a:ahLst/>
              <a:cxnLst>
                <a:cxn ang="0">
                  <a:pos x="T0" y="T1"/>
                </a:cxn>
                <a:cxn ang="0">
                  <a:pos x="T2" y="T3"/>
                </a:cxn>
                <a:cxn ang="0">
                  <a:pos x="T4" y="T5"/>
                </a:cxn>
                <a:cxn ang="0">
                  <a:pos x="T6" y="T7"/>
                </a:cxn>
                <a:cxn ang="0">
                  <a:pos x="T8" y="T9"/>
                </a:cxn>
              </a:cxnLst>
              <a:rect l="0" t="0" r="r" b="b"/>
              <a:pathLst>
                <a:path w="81" h="12">
                  <a:moveTo>
                    <a:pt x="69" y="0"/>
                  </a:moveTo>
                  <a:lnTo>
                    <a:pt x="10" y="0"/>
                  </a:lnTo>
                  <a:lnTo>
                    <a:pt x="0" y="12"/>
                  </a:lnTo>
                  <a:lnTo>
                    <a:pt x="81" y="12"/>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9" name="Freeform 50"/>
            <p:cNvSpPr>
              <a:spLocks/>
            </p:cNvSpPr>
            <p:nvPr/>
          </p:nvSpPr>
          <p:spPr bwMode="auto">
            <a:xfrm>
              <a:off x="3670" y="1579"/>
              <a:ext cx="10" cy="159"/>
            </a:xfrm>
            <a:custGeom>
              <a:avLst/>
              <a:gdLst>
                <a:gd name="T0" fmla="*/ 10 w 10"/>
                <a:gd name="T1" fmla="*/ 9 h 159"/>
                <a:gd name="T2" fmla="*/ 0 w 10"/>
                <a:gd name="T3" fmla="*/ 0 h 159"/>
                <a:gd name="T4" fmla="*/ 0 w 10"/>
                <a:gd name="T5" fmla="*/ 159 h 159"/>
                <a:gd name="T6" fmla="*/ 10 w 10"/>
                <a:gd name="T7" fmla="*/ 147 h 159"/>
                <a:gd name="T8" fmla="*/ 10 w 10"/>
                <a:gd name="T9" fmla="*/ 9 h 159"/>
              </a:gdLst>
              <a:ahLst/>
              <a:cxnLst>
                <a:cxn ang="0">
                  <a:pos x="T0" y="T1"/>
                </a:cxn>
                <a:cxn ang="0">
                  <a:pos x="T2" y="T3"/>
                </a:cxn>
                <a:cxn ang="0">
                  <a:pos x="T4" y="T5"/>
                </a:cxn>
                <a:cxn ang="0">
                  <a:pos x="T6" y="T7"/>
                </a:cxn>
                <a:cxn ang="0">
                  <a:pos x="T8" y="T9"/>
                </a:cxn>
              </a:cxnLst>
              <a:rect l="0" t="0" r="r" b="b"/>
              <a:pathLst>
                <a:path w="10" h="159">
                  <a:moveTo>
                    <a:pt x="10" y="9"/>
                  </a:moveTo>
                  <a:lnTo>
                    <a:pt x="0" y="0"/>
                  </a:lnTo>
                  <a:lnTo>
                    <a:pt x="0" y="159"/>
                  </a:lnTo>
                  <a:lnTo>
                    <a:pt x="10" y="147"/>
                  </a:lnTo>
                  <a:lnTo>
                    <a:pt x="1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0" name="Freeform 51"/>
            <p:cNvSpPr>
              <a:spLocks/>
            </p:cNvSpPr>
            <p:nvPr/>
          </p:nvSpPr>
          <p:spPr bwMode="auto">
            <a:xfrm>
              <a:off x="3138" y="1864"/>
              <a:ext cx="12" cy="875"/>
            </a:xfrm>
            <a:custGeom>
              <a:avLst/>
              <a:gdLst>
                <a:gd name="T0" fmla="*/ 12 w 12"/>
                <a:gd name="T1" fmla="*/ 55 h 875"/>
                <a:gd name="T2" fmla="*/ 0 w 12"/>
                <a:gd name="T3" fmla="*/ 0 h 875"/>
                <a:gd name="T4" fmla="*/ 0 w 12"/>
                <a:gd name="T5" fmla="*/ 875 h 875"/>
                <a:gd name="T6" fmla="*/ 12 w 12"/>
                <a:gd name="T7" fmla="*/ 863 h 875"/>
                <a:gd name="T8" fmla="*/ 12 w 12"/>
                <a:gd name="T9" fmla="*/ 55 h 875"/>
              </a:gdLst>
              <a:ahLst/>
              <a:cxnLst>
                <a:cxn ang="0">
                  <a:pos x="T0" y="T1"/>
                </a:cxn>
                <a:cxn ang="0">
                  <a:pos x="T2" y="T3"/>
                </a:cxn>
                <a:cxn ang="0">
                  <a:pos x="T4" y="T5"/>
                </a:cxn>
                <a:cxn ang="0">
                  <a:pos x="T6" y="T7"/>
                </a:cxn>
                <a:cxn ang="0">
                  <a:pos x="T8" y="T9"/>
                </a:cxn>
              </a:cxnLst>
              <a:rect l="0" t="0" r="r" b="b"/>
              <a:pathLst>
                <a:path w="12" h="875">
                  <a:moveTo>
                    <a:pt x="12" y="55"/>
                  </a:moveTo>
                  <a:lnTo>
                    <a:pt x="0" y="0"/>
                  </a:lnTo>
                  <a:lnTo>
                    <a:pt x="0" y="875"/>
                  </a:lnTo>
                  <a:lnTo>
                    <a:pt x="12" y="863"/>
                  </a:lnTo>
                  <a:lnTo>
                    <a:pt x="12"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1" name="Freeform 52"/>
            <p:cNvSpPr>
              <a:spLocks/>
            </p:cNvSpPr>
            <p:nvPr/>
          </p:nvSpPr>
          <p:spPr bwMode="auto">
            <a:xfrm>
              <a:off x="3684" y="2316"/>
              <a:ext cx="307" cy="12"/>
            </a:xfrm>
            <a:custGeom>
              <a:avLst/>
              <a:gdLst>
                <a:gd name="T0" fmla="*/ 307 w 307"/>
                <a:gd name="T1" fmla="*/ 12 h 12"/>
                <a:gd name="T2" fmla="*/ 297 w 307"/>
                <a:gd name="T3" fmla="*/ 0 h 12"/>
                <a:gd name="T4" fmla="*/ 10 w 307"/>
                <a:gd name="T5" fmla="*/ 0 h 12"/>
                <a:gd name="T6" fmla="*/ 0 w 307"/>
                <a:gd name="T7" fmla="*/ 12 h 12"/>
                <a:gd name="T8" fmla="*/ 307 w 307"/>
                <a:gd name="T9" fmla="*/ 12 h 12"/>
              </a:gdLst>
              <a:ahLst/>
              <a:cxnLst>
                <a:cxn ang="0">
                  <a:pos x="T0" y="T1"/>
                </a:cxn>
                <a:cxn ang="0">
                  <a:pos x="T2" y="T3"/>
                </a:cxn>
                <a:cxn ang="0">
                  <a:pos x="T4" y="T5"/>
                </a:cxn>
                <a:cxn ang="0">
                  <a:pos x="T6" y="T7"/>
                </a:cxn>
                <a:cxn ang="0">
                  <a:pos x="T8" y="T9"/>
                </a:cxn>
              </a:cxnLst>
              <a:rect l="0" t="0" r="r" b="b"/>
              <a:pathLst>
                <a:path w="307" h="12">
                  <a:moveTo>
                    <a:pt x="307" y="12"/>
                  </a:moveTo>
                  <a:lnTo>
                    <a:pt x="297" y="0"/>
                  </a:lnTo>
                  <a:lnTo>
                    <a:pt x="10" y="0"/>
                  </a:lnTo>
                  <a:lnTo>
                    <a:pt x="0" y="12"/>
                  </a:lnTo>
                  <a:lnTo>
                    <a:pt x="30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2" name="Freeform 53"/>
            <p:cNvSpPr>
              <a:spLocks/>
            </p:cNvSpPr>
            <p:nvPr/>
          </p:nvSpPr>
          <p:spPr bwMode="auto">
            <a:xfrm>
              <a:off x="3981" y="2240"/>
              <a:ext cx="397" cy="9"/>
            </a:xfrm>
            <a:custGeom>
              <a:avLst/>
              <a:gdLst>
                <a:gd name="T0" fmla="*/ 397 w 397"/>
                <a:gd name="T1" fmla="*/ 9 h 9"/>
                <a:gd name="T2" fmla="*/ 390 w 397"/>
                <a:gd name="T3" fmla="*/ 0 h 9"/>
                <a:gd name="T4" fmla="*/ 0 w 397"/>
                <a:gd name="T5" fmla="*/ 0 h 9"/>
                <a:gd name="T6" fmla="*/ 10 w 397"/>
                <a:gd name="T7" fmla="*/ 9 h 9"/>
                <a:gd name="T8" fmla="*/ 397 w 397"/>
                <a:gd name="T9" fmla="*/ 9 h 9"/>
              </a:gdLst>
              <a:ahLst/>
              <a:cxnLst>
                <a:cxn ang="0">
                  <a:pos x="T0" y="T1"/>
                </a:cxn>
                <a:cxn ang="0">
                  <a:pos x="T2" y="T3"/>
                </a:cxn>
                <a:cxn ang="0">
                  <a:pos x="T4" y="T5"/>
                </a:cxn>
                <a:cxn ang="0">
                  <a:pos x="T6" y="T7"/>
                </a:cxn>
                <a:cxn ang="0">
                  <a:pos x="T8" y="T9"/>
                </a:cxn>
              </a:cxnLst>
              <a:rect l="0" t="0" r="r" b="b"/>
              <a:pathLst>
                <a:path w="397" h="9">
                  <a:moveTo>
                    <a:pt x="397" y="9"/>
                  </a:moveTo>
                  <a:lnTo>
                    <a:pt x="390" y="0"/>
                  </a:lnTo>
                  <a:lnTo>
                    <a:pt x="0" y="0"/>
                  </a:lnTo>
                  <a:lnTo>
                    <a:pt x="10" y="9"/>
                  </a:lnTo>
                  <a:lnTo>
                    <a:pt x="39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9" name="Freeform 54"/>
            <p:cNvSpPr>
              <a:spLocks/>
            </p:cNvSpPr>
            <p:nvPr/>
          </p:nvSpPr>
          <p:spPr bwMode="auto">
            <a:xfrm>
              <a:off x="4525" y="1864"/>
              <a:ext cx="12" cy="875"/>
            </a:xfrm>
            <a:custGeom>
              <a:avLst/>
              <a:gdLst>
                <a:gd name="T0" fmla="*/ 0 w 12"/>
                <a:gd name="T1" fmla="*/ 863 h 875"/>
                <a:gd name="T2" fmla="*/ 12 w 12"/>
                <a:gd name="T3" fmla="*/ 875 h 875"/>
                <a:gd name="T4" fmla="*/ 12 w 12"/>
                <a:gd name="T5" fmla="*/ 0 h 875"/>
                <a:gd name="T6" fmla="*/ 0 w 12"/>
                <a:gd name="T7" fmla="*/ 55 h 875"/>
                <a:gd name="T8" fmla="*/ 0 w 12"/>
                <a:gd name="T9" fmla="*/ 863 h 875"/>
              </a:gdLst>
              <a:ahLst/>
              <a:cxnLst>
                <a:cxn ang="0">
                  <a:pos x="T0" y="T1"/>
                </a:cxn>
                <a:cxn ang="0">
                  <a:pos x="T2" y="T3"/>
                </a:cxn>
                <a:cxn ang="0">
                  <a:pos x="T4" y="T5"/>
                </a:cxn>
                <a:cxn ang="0">
                  <a:pos x="T6" y="T7"/>
                </a:cxn>
                <a:cxn ang="0">
                  <a:pos x="T8" y="T9"/>
                </a:cxn>
              </a:cxnLst>
              <a:rect l="0" t="0" r="r" b="b"/>
              <a:pathLst>
                <a:path w="12" h="875">
                  <a:moveTo>
                    <a:pt x="0" y="863"/>
                  </a:moveTo>
                  <a:lnTo>
                    <a:pt x="12" y="875"/>
                  </a:lnTo>
                  <a:lnTo>
                    <a:pt x="12" y="0"/>
                  </a:lnTo>
                  <a:lnTo>
                    <a:pt x="0" y="55"/>
                  </a:lnTo>
                  <a:lnTo>
                    <a:pt x="0"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0" name="Freeform 55"/>
            <p:cNvSpPr>
              <a:spLocks/>
            </p:cNvSpPr>
            <p:nvPr/>
          </p:nvSpPr>
          <p:spPr bwMode="auto">
            <a:xfrm>
              <a:off x="3138" y="2727"/>
              <a:ext cx="1399" cy="12"/>
            </a:xfrm>
            <a:custGeom>
              <a:avLst/>
              <a:gdLst>
                <a:gd name="T0" fmla="*/ 12 w 1399"/>
                <a:gd name="T1" fmla="*/ 0 h 12"/>
                <a:gd name="T2" fmla="*/ 0 w 1399"/>
                <a:gd name="T3" fmla="*/ 12 h 12"/>
                <a:gd name="T4" fmla="*/ 1399 w 1399"/>
                <a:gd name="T5" fmla="*/ 12 h 12"/>
                <a:gd name="T6" fmla="*/ 1387 w 1399"/>
                <a:gd name="T7" fmla="*/ 0 h 12"/>
                <a:gd name="T8" fmla="*/ 12 w 1399"/>
                <a:gd name="T9" fmla="*/ 0 h 12"/>
              </a:gdLst>
              <a:ahLst/>
              <a:cxnLst>
                <a:cxn ang="0">
                  <a:pos x="T0" y="T1"/>
                </a:cxn>
                <a:cxn ang="0">
                  <a:pos x="T2" y="T3"/>
                </a:cxn>
                <a:cxn ang="0">
                  <a:pos x="T4" y="T5"/>
                </a:cxn>
                <a:cxn ang="0">
                  <a:pos x="T6" y="T7"/>
                </a:cxn>
                <a:cxn ang="0">
                  <a:pos x="T8" y="T9"/>
                </a:cxn>
              </a:cxnLst>
              <a:rect l="0" t="0" r="r" b="b"/>
              <a:pathLst>
                <a:path w="1399" h="12">
                  <a:moveTo>
                    <a:pt x="12" y="0"/>
                  </a:moveTo>
                  <a:lnTo>
                    <a:pt x="0" y="12"/>
                  </a:lnTo>
                  <a:lnTo>
                    <a:pt x="1399" y="12"/>
                  </a:lnTo>
                  <a:lnTo>
                    <a:pt x="1387"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1" name="Freeform 56"/>
            <p:cNvSpPr>
              <a:spLocks/>
            </p:cNvSpPr>
            <p:nvPr/>
          </p:nvSpPr>
          <p:spPr bwMode="auto">
            <a:xfrm>
              <a:off x="4371" y="1864"/>
              <a:ext cx="166" cy="385"/>
            </a:xfrm>
            <a:custGeom>
              <a:avLst/>
              <a:gdLst>
                <a:gd name="T0" fmla="*/ 7 w 166"/>
                <a:gd name="T1" fmla="*/ 385 h 385"/>
                <a:gd name="T2" fmla="*/ 154 w 166"/>
                <a:gd name="T3" fmla="*/ 55 h 385"/>
                <a:gd name="T4" fmla="*/ 166 w 166"/>
                <a:gd name="T5" fmla="*/ 0 h 385"/>
                <a:gd name="T6" fmla="*/ 0 w 166"/>
                <a:gd name="T7" fmla="*/ 376 h 385"/>
                <a:gd name="T8" fmla="*/ 7 w 166"/>
                <a:gd name="T9" fmla="*/ 385 h 385"/>
              </a:gdLst>
              <a:ahLst/>
              <a:cxnLst>
                <a:cxn ang="0">
                  <a:pos x="T0" y="T1"/>
                </a:cxn>
                <a:cxn ang="0">
                  <a:pos x="T2" y="T3"/>
                </a:cxn>
                <a:cxn ang="0">
                  <a:pos x="T4" y="T5"/>
                </a:cxn>
                <a:cxn ang="0">
                  <a:pos x="T6" y="T7"/>
                </a:cxn>
                <a:cxn ang="0">
                  <a:pos x="T8" y="T9"/>
                </a:cxn>
              </a:cxnLst>
              <a:rect l="0" t="0" r="r" b="b"/>
              <a:pathLst>
                <a:path w="166" h="385">
                  <a:moveTo>
                    <a:pt x="7" y="385"/>
                  </a:moveTo>
                  <a:lnTo>
                    <a:pt x="154" y="55"/>
                  </a:lnTo>
                  <a:lnTo>
                    <a:pt x="166" y="0"/>
                  </a:lnTo>
                  <a:lnTo>
                    <a:pt x="0" y="376"/>
                  </a:lnTo>
                  <a:lnTo>
                    <a:pt x="7"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2" name="Freeform 57"/>
            <p:cNvSpPr>
              <a:spLocks/>
            </p:cNvSpPr>
            <p:nvPr/>
          </p:nvSpPr>
          <p:spPr bwMode="auto">
            <a:xfrm>
              <a:off x="3981" y="2240"/>
              <a:ext cx="10" cy="88"/>
            </a:xfrm>
            <a:custGeom>
              <a:avLst/>
              <a:gdLst>
                <a:gd name="T0" fmla="*/ 10 w 10"/>
                <a:gd name="T1" fmla="*/ 9 h 88"/>
                <a:gd name="T2" fmla="*/ 0 w 10"/>
                <a:gd name="T3" fmla="*/ 0 h 88"/>
                <a:gd name="T4" fmla="*/ 0 w 10"/>
                <a:gd name="T5" fmla="*/ 76 h 88"/>
                <a:gd name="T6" fmla="*/ 10 w 10"/>
                <a:gd name="T7" fmla="*/ 88 h 88"/>
                <a:gd name="T8" fmla="*/ 10 w 10"/>
                <a:gd name="T9" fmla="*/ 9 h 88"/>
              </a:gdLst>
              <a:ahLst/>
              <a:cxnLst>
                <a:cxn ang="0">
                  <a:pos x="T0" y="T1"/>
                </a:cxn>
                <a:cxn ang="0">
                  <a:pos x="T2" y="T3"/>
                </a:cxn>
                <a:cxn ang="0">
                  <a:pos x="T4" y="T5"/>
                </a:cxn>
                <a:cxn ang="0">
                  <a:pos x="T6" y="T7"/>
                </a:cxn>
                <a:cxn ang="0">
                  <a:pos x="T8" y="T9"/>
                </a:cxn>
              </a:cxnLst>
              <a:rect l="0" t="0" r="r" b="b"/>
              <a:pathLst>
                <a:path w="10" h="88">
                  <a:moveTo>
                    <a:pt x="10" y="9"/>
                  </a:moveTo>
                  <a:lnTo>
                    <a:pt x="0" y="0"/>
                  </a:lnTo>
                  <a:lnTo>
                    <a:pt x="0" y="76"/>
                  </a:lnTo>
                  <a:lnTo>
                    <a:pt x="10" y="88"/>
                  </a:lnTo>
                  <a:lnTo>
                    <a:pt x="1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3" name="Freeform 58"/>
            <p:cNvSpPr>
              <a:spLocks/>
            </p:cNvSpPr>
            <p:nvPr/>
          </p:nvSpPr>
          <p:spPr bwMode="auto">
            <a:xfrm>
              <a:off x="3684" y="2240"/>
              <a:ext cx="10" cy="88"/>
            </a:xfrm>
            <a:custGeom>
              <a:avLst/>
              <a:gdLst>
                <a:gd name="T0" fmla="*/ 0 w 10"/>
                <a:gd name="T1" fmla="*/ 88 h 88"/>
                <a:gd name="T2" fmla="*/ 10 w 10"/>
                <a:gd name="T3" fmla="*/ 76 h 88"/>
                <a:gd name="T4" fmla="*/ 10 w 10"/>
                <a:gd name="T5" fmla="*/ 0 h 88"/>
                <a:gd name="T6" fmla="*/ 0 w 10"/>
                <a:gd name="T7" fmla="*/ 9 h 88"/>
                <a:gd name="T8" fmla="*/ 0 w 10"/>
                <a:gd name="T9" fmla="*/ 88 h 88"/>
              </a:gdLst>
              <a:ahLst/>
              <a:cxnLst>
                <a:cxn ang="0">
                  <a:pos x="T0" y="T1"/>
                </a:cxn>
                <a:cxn ang="0">
                  <a:pos x="T2" y="T3"/>
                </a:cxn>
                <a:cxn ang="0">
                  <a:pos x="T4" y="T5"/>
                </a:cxn>
                <a:cxn ang="0">
                  <a:pos x="T6" y="T7"/>
                </a:cxn>
                <a:cxn ang="0">
                  <a:pos x="T8" y="T9"/>
                </a:cxn>
              </a:cxnLst>
              <a:rect l="0" t="0" r="r" b="b"/>
              <a:pathLst>
                <a:path w="10" h="88">
                  <a:moveTo>
                    <a:pt x="0" y="88"/>
                  </a:moveTo>
                  <a:lnTo>
                    <a:pt x="10" y="76"/>
                  </a:lnTo>
                  <a:lnTo>
                    <a:pt x="10" y="0"/>
                  </a:lnTo>
                  <a:lnTo>
                    <a:pt x="0" y="9"/>
                  </a:lnTo>
                  <a:lnTo>
                    <a:pt x="0"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4" name="Freeform 59"/>
            <p:cNvSpPr>
              <a:spLocks/>
            </p:cNvSpPr>
            <p:nvPr/>
          </p:nvSpPr>
          <p:spPr bwMode="auto">
            <a:xfrm>
              <a:off x="3297" y="2240"/>
              <a:ext cx="397" cy="9"/>
            </a:xfrm>
            <a:custGeom>
              <a:avLst/>
              <a:gdLst>
                <a:gd name="T0" fmla="*/ 387 w 397"/>
                <a:gd name="T1" fmla="*/ 9 h 9"/>
                <a:gd name="T2" fmla="*/ 397 w 397"/>
                <a:gd name="T3" fmla="*/ 0 h 9"/>
                <a:gd name="T4" fmla="*/ 7 w 397"/>
                <a:gd name="T5" fmla="*/ 0 h 9"/>
                <a:gd name="T6" fmla="*/ 0 w 397"/>
                <a:gd name="T7" fmla="*/ 9 h 9"/>
                <a:gd name="T8" fmla="*/ 387 w 397"/>
                <a:gd name="T9" fmla="*/ 9 h 9"/>
              </a:gdLst>
              <a:ahLst/>
              <a:cxnLst>
                <a:cxn ang="0">
                  <a:pos x="T0" y="T1"/>
                </a:cxn>
                <a:cxn ang="0">
                  <a:pos x="T2" y="T3"/>
                </a:cxn>
                <a:cxn ang="0">
                  <a:pos x="T4" y="T5"/>
                </a:cxn>
                <a:cxn ang="0">
                  <a:pos x="T6" y="T7"/>
                </a:cxn>
                <a:cxn ang="0">
                  <a:pos x="T8" y="T9"/>
                </a:cxn>
              </a:cxnLst>
              <a:rect l="0" t="0" r="r" b="b"/>
              <a:pathLst>
                <a:path w="397" h="9">
                  <a:moveTo>
                    <a:pt x="387" y="9"/>
                  </a:moveTo>
                  <a:lnTo>
                    <a:pt x="397" y="0"/>
                  </a:lnTo>
                  <a:lnTo>
                    <a:pt x="7" y="0"/>
                  </a:lnTo>
                  <a:lnTo>
                    <a:pt x="0" y="9"/>
                  </a:lnTo>
                  <a:lnTo>
                    <a:pt x="38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5" name="Freeform 60"/>
            <p:cNvSpPr>
              <a:spLocks/>
            </p:cNvSpPr>
            <p:nvPr/>
          </p:nvSpPr>
          <p:spPr bwMode="auto">
            <a:xfrm>
              <a:off x="3138" y="1864"/>
              <a:ext cx="166" cy="385"/>
            </a:xfrm>
            <a:custGeom>
              <a:avLst/>
              <a:gdLst>
                <a:gd name="T0" fmla="*/ 159 w 166"/>
                <a:gd name="T1" fmla="*/ 385 h 385"/>
                <a:gd name="T2" fmla="*/ 166 w 166"/>
                <a:gd name="T3" fmla="*/ 376 h 385"/>
                <a:gd name="T4" fmla="*/ 0 w 166"/>
                <a:gd name="T5" fmla="*/ 0 h 385"/>
                <a:gd name="T6" fmla="*/ 12 w 166"/>
                <a:gd name="T7" fmla="*/ 55 h 385"/>
                <a:gd name="T8" fmla="*/ 159 w 166"/>
                <a:gd name="T9" fmla="*/ 385 h 385"/>
              </a:gdLst>
              <a:ahLst/>
              <a:cxnLst>
                <a:cxn ang="0">
                  <a:pos x="T0" y="T1"/>
                </a:cxn>
                <a:cxn ang="0">
                  <a:pos x="T2" y="T3"/>
                </a:cxn>
                <a:cxn ang="0">
                  <a:pos x="T4" y="T5"/>
                </a:cxn>
                <a:cxn ang="0">
                  <a:pos x="T6" y="T7"/>
                </a:cxn>
                <a:cxn ang="0">
                  <a:pos x="T8" y="T9"/>
                </a:cxn>
              </a:cxnLst>
              <a:rect l="0" t="0" r="r" b="b"/>
              <a:pathLst>
                <a:path w="166" h="385">
                  <a:moveTo>
                    <a:pt x="159" y="385"/>
                  </a:moveTo>
                  <a:lnTo>
                    <a:pt x="166" y="376"/>
                  </a:lnTo>
                  <a:lnTo>
                    <a:pt x="0" y="0"/>
                  </a:lnTo>
                  <a:lnTo>
                    <a:pt x="12" y="55"/>
                  </a:lnTo>
                  <a:lnTo>
                    <a:pt x="159"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6" name="Freeform 61"/>
            <p:cNvSpPr>
              <a:spLocks/>
            </p:cNvSpPr>
            <p:nvPr/>
          </p:nvSpPr>
          <p:spPr bwMode="auto">
            <a:xfrm>
              <a:off x="3730" y="2270"/>
              <a:ext cx="216" cy="12"/>
            </a:xfrm>
            <a:custGeom>
              <a:avLst/>
              <a:gdLst>
                <a:gd name="T0" fmla="*/ 11 w 216"/>
                <a:gd name="T1" fmla="*/ 0 h 12"/>
                <a:gd name="T2" fmla="*/ 0 w 216"/>
                <a:gd name="T3" fmla="*/ 12 h 12"/>
                <a:gd name="T4" fmla="*/ 216 w 216"/>
                <a:gd name="T5" fmla="*/ 12 h 12"/>
                <a:gd name="T6" fmla="*/ 204 w 216"/>
                <a:gd name="T7" fmla="*/ 0 h 12"/>
                <a:gd name="T8" fmla="*/ 11 w 216"/>
                <a:gd name="T9" fmla="*/ 0 h 12"/>
              </a:gdLst>
              <a:ahLst/>
              <a:cxnLst>
                <a:cxn ang="0">
                  <a:pos x="T0" y="T1"/>
                </a:cxn>
                <a:cxn ang="0">
                  <a:pos x="T2" y="T3"/>
                </a:cxn>
                <a:cxn ang="0">
                  <a:pos x="T4" y="T5"/>
                </a:cxn>
                <a:cxn ang="0">
                  <a:pos x="T6" y="T7"/>
                </a:cxn>
                <a:cxn ang="0">
                  <a:pos x="T8" y="T9"/>
                </a:cxn>
              </a:cxnLst>
              <a:rect l="0" t="0" r="r" b="b"/>
              <a:pathLst>
                <a:path w="216" h="12">
                  <a:moveTo>
                    <a:pt x="11" y="0"/>
                  </a:moveTo>
                  <a:lnTo>
                    <a:pt x="0" y="12"/>
                  </a:lnTo>
                  <a:lnTo>
                    <a:pt x="216" y="12"/>
                  </a:lnTo>
                  <a:lnTo>
                    <a:pt x="204"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7" name="Freeform 62"/>
            <p:cNvSpPr>
              <a:spLocks/>
            </p:cNvSpPr>
            <p:nvPr/>
          </p:nvSpPr>
          <p:spPr bwMode="auto">
            <a:xfrm>
              <a:off x="3934" y="2116"/>
              <a:ext cx="12" cy="166"/>
            </a:xfrm>
            <a:custGeom>
              <a:avLst/>
              <a:gdLst>
                <a:gd name="T0" fmla="*/ 0 w 12"/>
                <a:gd name="T1" fmla="*/ 154 h 166"/>
                <a:gd name="T2" fmla="*/ 12 w 12"/>
                <a:gd name="T3" fmla="*/ 166 h 166"/>
                <a:gd name="T4" fmla="*/ 12 w 12"/>
                <a:gd name="T5" fmla="*/ 0 h 166"/>
                <a:gd name="T6" fmla="*/ 0 w 12"/>
                <a:gd name="T7" fmla="*/ 12 h 166"/>
                <a:gd name="T8" fmla="*/ 0 w 12"/>
                <a:gd name="T9" fmla="*/ 154 h 166"/>
              </a:gdLst>
              <a:ahLst/>
              <a:cxnLst>
                <a:cxn ang="0">
                  <a:pos x="T0" y="T1"/>
                </a:cxn>
                <a:cxn ang="0">
                  <a:pos x="T2" y="T3"/>
                </a:cxn>
                <a:cxn ang="0">
                  <a:pos x="T4" y="T5"/>
                </a:cxn>
                <a:cxn ang="0">
                  <a:pos x="T6" y="T7"/>
                </a:cxn>
                <a:cxn ang="0">
                  <a:pos x="T8" y="T9"/>
                </a:cxn>
              </a:cxnLst>
              <a:rect l="0" t="0" r="r" b="b"/>
              <a:pathLst>
                <a:path w="12" h="166">
                  <a:moveTo>
                    <a:pt x="0" y="154"/>
                  </a:moveTo>
                  <a:lnTo>
                    <a:pt x="12" y="166"/>
                  </a:lnTo>
                  <a:lnTo>
                    <a:pt x="12" y="0"/>
                  </a:lnTo>
                  <a:lnTo>
                    <a:pt x="0" y="12"/>
                  </a:lnTo>
                  <a:lnTo>
                    <a:pt x="0"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8" name="Freeform 63"/>
            <p:cNvSpPr>
              <a:spLocks/>
            </p:cNvSpPr>
            <p:nvPr/>
          </p:nvSpPr>
          <p:spPr bwMode="auto">
            <a:xfrm>
              <a:off x="3730" y="2116"/>
              <a:ext cx="216" cy="12"/>
            </a:xfrm>
            <a:custGeom>
              <a:avLst/>
              <a:gdLst>
                <a:gd name="T0" fmla="*/ 204 w 216"/>
                <a:gd name="T1" fmla="*/ 12 h 12"/>
                <a:gd name="T2" fmla="*/ 216 w 216"/>
                <a:gd name="T3" fmla="*/ 0 h 12"/>
                <a:gd name="T4" fmla="*/ 0 w 216"/>
                <a:gd name="T5" fmla="*/ 0 h 12"/>
                <a:gd name="T6" fmla="*/ 11 w 216"/>
                <a:gd name="T7" fmla="*/ 12 h 12"/>
                <a:gd name="T8" fmla="*/ 204 w 216"/>
                <a:gd name="T9" fmla="*/ 12 h 12"/>
              </a:gdLst>
              <a:ahLst/>
              <a:cxnLst>
                <a:cxn ang="0">
                  <a:pos x="T0" y="T1"/>
                </a:cxn>
                <a:cxn ang="0">
                  <a:pos x="T2" y="T3"/>
                </a:cxn>
                <a:cxn ang="0">
                  <a:pos x="T4" y="T5"/>
                </a:cxn>
                <a:cxn ang="0">
                  <a:pos x="T6" y="T7"/>
                </a:cxn>
                <a:cxn ang="0">
                  <a:pos x="T8" y="T9"/>
                </a:cxn>
              </a:cxnLst>
              <a:rect l="0" t="0" r="r" b="b"/>
              <a:pathLst>
                <a:path w="216" h="12">
                  <a:moveTo>
                    <a:pt x="204" y="12"/>
                  </a:moveTo>
                  <a:lnTo>
                    <a:pt x="216" y="0"/>
                  </a:lnTo>
                  <a:lnTo>
                    <a:pt x="0" y="0"/>
                  </a:lnTo>
                  <a:lnTo>
                    <a:pt x="11" y="12"/>
                  </a:lnTo>
                  <a:lnTo>
                    <a:pt x="20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9" name="Freeform 64"/>
            <p:cNvSpPr>
              <a:spLocks/>
            </p:cNvSpPr>
            <p:nvPr/>
          </p:nvSpPr>
          <p:spPr bwMode="auto">
            <a:xfrm>
              <a:off x="3730" y="2116"/>
              <a:ext cx="11" cy="166"/>
            </a:xfrm>
            <a:custGeom>
              <a:avLst/>
              <a:gdLst>
                <a:gd name="T0" fmla="*/ 11 w 11"/>
                <a:gd name="T1" fmla="*/ 154 h 166"/>
                <a:gd name="T2" fmla="*/ 11 w 11"/>
                <a:gd name="T3" fmla="*/ 12 h 166"/>
                <a:gd name="T4" fmla="*/ 0 w 11"/>
                <a:gd name="T5" fmla="*/ 0 h 166"/>
                <a:gd name="T6" fmla="*/ 0 w 11"/>
                <a:gd name="T7" fmla="*/ 166 h 166"/>
                <a:gd name="T8" fmla="*/ 11 w 11"/>
                <a:gd name="T9" fmla="*/ 154 h 166"/>
              </a:gdLst>
              <a:ahLst/>
              <a:cxnLst>
                <a:cxn ang="0">
                  <a:pos x="T0" y="T1"/>
                </a:cxn>
                <a:cxn ang="0">
                  <a:pos x="T2" y="T3"/>
                </a:cxn>
                <a:cxn ang="0">
                  <a:pos x="T4" y="T5"/>
                </a:cxn>
                <a:cxn ang="0">
                  <a:pos x="T6" y="T7"/>
                </a:cxn>
                <a:cxn ang="0">
                  <a:pos x="T8" y="T9"/>
                </a:cxn>
              </a:cxnLst>
              <a:rect l="0" t="0" r="r" b="b"/>
              <a:pathLst>
                <a:path w="11" h="166">
                  <a:moveTo>
                    <a:pt x="11" y="154"/>
                  </a:moveTo>
                  <a:lnTo>
                    <a:pt x="11" y="12"/>
                  </a:lnTo>
                  <a:lnTo>
                    <a:pt x="0" y="0"/>
                  </a:lnTo>
                  <a:lnTo>
                    <a:pt x="0" y="166"/>
                  </a:lnTo>
                  <a:lnTo>
                    <a:pt x="11"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0" name="Freeform 65"/>
            <p:cNvSpPr>
              <a:spLocks/>
            </p:cNvSpPr>
            <p:nvPr/>
          </p:nvSpPr>
          <p:spPr bwMode="auto">
            <a:xfrm>
              <a:off x="3136" y="1774"/>
              <a:ext cx="197" cy="430"/>
            </a:xfrm>
            <a:custGeom>
              <a:avLst/>
              <a:gdLst>
                <a:gd name="T0" fmla="*/ 197 w 197"/>
                <a:gd name="T1" fmla="*/ 418 h 430"/>
                <a:gd name="T2" fmla="*/ 16 w 197"/>
                <a:gd name="T3" fmla="*/ 9 h 430"/>
                <a:gd name="T4" fmla="*/ 0 w 197"/>
                <a:gd name="T5" fmla="*/ 0 h 430"/>
                <a:gd name="T6" fmla="*/ 190 w 197"/>
                <a:gd name="T7" fmla="*/ 430 h 430"/>
                <a:gd name="T8" fmla="*/ 197 w 197"/>
                <a:gd name="T9" fmla="*/ 418 h 430"/>
              </a:gdLst>
              <a:ahLst/>
              <a:cxnLst>
                <a:cxn ang="0">
                  <a:pos x="T0" y="T1"/>
                </a:cxn>
                <a:cxn ang="0">
                  <a:pos x="T2" y="T3"/>
                </a:cxn>
                <a:cxn ang="0">
                  <a:pos x="T4" y="T5"/>
                </a:cxn>
                <a:cxn ang="0">
                  <a:pos x="T6" y="T7"/>
                </a:cxn>
                <a:cxn ang="0">
                  <a:pos x="T8" y="T9"/>
                </a:cxn>
              </a:cxnLst>
              <a:rect l="0" t="0" r="r" b="b"/>
              <a:pathLst>
                <a:path w="197" h="430">
                  <a:moveTo>
                    <a:pt x="197" y="418"/>
                  </a:moveTo>
                  <a:lnTo>
                    <a:pt x="16" y="9"/>
                  </a:lnTo>
                  <a:lnTo>
                    <a:pt x="0" y="0"/>
                  </a:lnTo>
                  <a:lnTo>
                    <a:pt x="190" y="430"/>
                  </a:lnTo>
                  <a:lnTo>
                    <a:pt x="197" y="4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1" name="Freeform 66"/>
            <p:cNvSpPr>
              <a:spLocks/>
            </p:cNvSpPr>
            <p:nvPr/>
          </p:nvSpPr>
          <p:spPr bwMode="auto">
            <a:xfrm>
              <a:off x="3684" y="2071"/>
              <a:ext cx="307" cy="9"/>
            </a:xfrm>
            <a:custGeom>
              <a:avLst/>
              <a:gdLst>
                <a:gd name="T0" fmla="*/ 0 w 307"/>
                <a:gd name="T1" fmla="*/ 0 h 9"/>
                <a:gd name="T2" fmla="*/ 10 w 307"/>
                <a:gd name="T3" fmla="*/ 9 h 9"/>
                <a:gd name="T4" fmla="*/ 297 w 307"/>
                <a:gd name="T5" fmla="*/ 9 h 9"/>
                <a:gd name="T6" fmla="*/ 307 w 307"/>
                <a:gd name="T7" fmla="*/ 0 h 9"/>
                <a:gd name="T8" fmla="*/ 0 w 307"/>
                <a:gd name="T9" fmla="*/ 0 h 9"/>
              </a:gdLst>
              <a:ahLst/>
              <a:cxnLst>
                <a:cxn ang="0">
                  <a:pos x="T0" y="T1"/>
                </a:cxn>
                <a:cxn ang="0">
                  <a:pos x="T2" y="T3"/>
                </a:cxn>
                <a:cxn ang="0">
                  <a:pos x="T4" y="T5"/>
                </a:cxn>
                <a:cxn ang="0">
                  <a:pos x="T6" y="T7"/>
                </a:cxn>
                <a:cxn ang="0">
                  <a:pos x="T8" y="T9"/>
                </a:cxn>
              </a:cxnLst>
              <a:rect l="0" t="0" r="r" b="b"/>
              <a:pathLst>
                <a:path w="307" h="9">
                  <a:moveTo>
                    <a:pt x="0" y="0"/>
                  </a:moveTo>
                  <a:lnTo>
                    <a:pt x="10" y="9"/>
                  </a:lnTo>
                  <a:lnTo>
                    <a:pt x="297" y="9"/>
                  </a:lnTo>
                  <a:lnTo>
                    <a:pt x="30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2" name="Freeform 67"/>
            <p:cNvSpPr>
              <a:spLocks/>
            </p:cNvSpPr>
            <p:nvPr/>
          </p:nvSpPr>
          <p:spPr bwMode="auto">
            <a:xfrm>
              <a:off x="3981" y="2071"/>
              <a:ext cx="10" cy="133"/>
            </a:xfrm>
            <a:custGeom>
              <a:avLst/>
              <a:gdLst>
                <a:gd name="T0" fmla="*/ 10 w 10"/>
                <a:gd name="T1" fmla="*/ 0 h 133"/>
                <a:gd name="T2" fmla="*/ 0 w 10"/>
                <a:gd name="T3" fmla="*/ 9 h 133"/>
                <a:gd name="T4" fmla="*/ 0 w 10"/>
                <a:gd name="T5" fmla="*/ 133 h 133"/>
                <a:gd name="T6" fmla="*/ 10 w 10"/>
                <a:gd name="T7" fmla="*/ 121 h 133"/>
                <a:gd name="T8" fmla="*/ 10 w 10"/>
                <a:gd name="T9" fmla="*/ 0 h 133"/>
              </a:gdLst>
              <a:ahLst/>
              <a:cxnLst>
                <a:cxn ang="0">
                  <a:pos x="T0" y="T1"/>
                </a:cxn>
                <a:cxn ang="0">
                  <a:pos x="T2" y="T3"/>
                </a:cxn>
                <a:cxn ang="0">
                  <a:pos x="T4" y="T5"/>
                </a:cxn>
                <a:cxn ang="0">
                  <a:pos x="T6" y="T7"/>
                </a:cxn>
                <a:cxn ang="0">
                  <a:pos x="T8" y="T9"/>
                </a:cxn>
              </a:cxnLst>
              <a:rect l="0" t="0" r="r" b="b"/>
              <a:pathLst>
                <a:path w="10" h="133">
                  <a:moveTo>
                    <a:pt x="10" y="0"/>
                  </a:moveTo>
                  <a:lnTo>
                    <a:pt x="0" y="9"/>
                  </a:lnTo>
                  <a:lnTo>
                    <a:pt x="0" y="133"/>
                  </a:lnTo>
                  <a:lnTo>
                    <a:pt x="10" y="12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3" name="Freeform 68"/>
            <p:cNvSpPr>
              <a:spLocks/>
            </p:cNvSpPr>
            <p:nvPr/>
          </p:nvSpPr>
          <p:spPr bwMode="auto">
            <a:xfrm>
              <a:off x="3684" y="2071"/>
              <a:ext cx="10" cy="133"/>
            </a:xfrm>
            <a:custGeom>
              <a:avLst/>
              <a:gdLst>
                <a:gd name="T0" fmla="*/ 0 w 10"/>
                <a:gd name="T1" fmla="*/ 121 h 133"/>
                <a:gd name="T2" fmla="*/ 10 w 10"/>
                <a:gd name="T3" fmla="*/ 133 h 133"/>
                <a:gd name="T4" fmla="*/ 10 w 10"/>
                <a:gd name="T5" fmla="*/ 9 h 133"/>
                <a:gd name="T6" fmla="*/ 0 w 10"/>
                <a:gd name="T7" fmla="*/ 0 h 133"/>
                <a:gd name="T8" fmla="*/ 0 w 10"/>
                <a:gd name="T9" fmla="*/ 121 h 133"/>
              </a:gdLst>
              <a:ahLst/>
              <a:cxnLst>
                <a:cxn ang="0">
                  <a:pos x="T0" y="T1"/>
                </a:cxn>
                <a:cxn ang="0">
                  <a:pos x="T2" y="T3"/>
                </a:cxn>
                <a:cxn ang="0">
                  <a:pos x="T4" y="T5"/>
                </a:cxn>
                <a:cxn ang="0">
                  <a:pos x="T6" y="T7"/>
                </a:cxn>
                <a:cxn ang="0">
                  <a:pos x="T8" y="T9"/>
                </a:cxn>
              </a:cxnLst>
              <a:rect l="0" t="0" r="r" b="b"/>
              <a:pathLst>
                <a:path w="10" h="133">
                  <a:moveTo>
                    <a:pt x="0" y="121"/>
                  </a:moveTo>
                  <a:lnTo>
                    <a:pt x="10" y="133"/>
                  </a:lnTo>
                  <a:lnTo>
                    <a:pt x="10" y="9"/>
                  </a:lnTo>
                  <a:lnTo>
                    <a:pt x="0" y="0"/>
                  </a:ln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4" name="Freeform 69"/>
            <p:cNvSpPr>
              <a:spLocks/>
            </p:cNvSpPr>
            <p:nvPr/>
          </p:nvSpPr>
          <p:spPr bwMode="auto">
            <a:xfrm>
              <a:off x="3981" y="2192"/>
              <a:ext cx="369" cy="12"/>
            </a:xfrm>
            <a:custGeom>
              <a:avLst/>
              <a:gdLst>
                <a:gd name="T0" fmla="*/ 10 w 369"/>
                <a:gd name="T1" fmla="*/ 0 h 12"/>
                <a:gd name="T2" fmla="*/ 0 w 369"/>
                <a:gd name="T3" fmla="*/ 12 h 12"/>
                <a:gd name="T4" fmla="*/ 369 w 369"/>
                <a:gd name="T5" fmla="*/ 12 h 12"/>
                <a:gd name="T6" fmla="*/ 362 w 369"/>
                <a:gd name="T7" fmla="*/ 0 h 12"/>
                <a:gd name="T8" fmla="*/ 10 w 369"/>
                <a:gd name="T9" fmla="*/ 0 h 12"/>
              </a:gdLst>
              <a:ahLst/>
              <a:cxnLst>
                <a:cxn ang="0">
                  <a:pos x="T0" y="T1"/>
                </a:cxn>
                <a:cxn ang="0">
                  <a:pos x="T2" y="T3"/>
                </a:cxn>
                <a:cxn ang="0">
                  <a:pos x="T4" y="T5"/>
                </a:cxn>
                <a:cxn ang="0">
                  <a:pos x="T6" y="T7"/>
                </a:cxn>
                <a:cxn ang="0">
                  <a:pos x="T8" y="T9"/>
                </a:cxn>
              </a:cxnLst>
              <a:rect l="0" t="0" r="r" b="b"/>
              <a:pathLst>
                <a:path w="369" h="12">
                  <a:moveTo>
                    <a:pt x="10" y="0"/>
                  </a:moveTo>
                  <a:lnTo>
                    <a:pt x="0" y="12"/>
                  </a:lnTo>
                  <a:lnTo>
                    <a:pt x="369" y="12"/>
                  </a:lnTo>
                  <a:lnTo>
                    <a:pt x="362"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5" name="Freeform 70"/>
            <p:cNvSpPr>
              <a:spLocks/>
            </p:cNvSpPr>
            <p:nvPr/>
          </p:nvSpPr>
          <p:spPr bwMode="auto">
            <a:xfrm>
              <a:off x="3136" y="1774"/>
              <a:ext cx="1404" cy="9"/>
            </a:xfrm>
            <a:custGeom>
              <a:avLst/>
              <a:gdLst>
                <a:gd name="T0" fmla="*/ 1387 w 1404"/>
                <a:gd name="T1" fmla="*/ 9 h 9"/>
                <a:gd name="T2" fmla="*/ 1404 w 1404"/>
                <a:gd name="T3" fmla="*/ 0 h 9"/>
                <a:gd name="T4" fmla="*/ 0 w 1404"/>
                <a:gd name="T5" fmla="*/ 0 h 9"/>
                <a:gd name="T6" fmla="*/ 16 w 1404"/>
                <a:gd name="T7" fmla="*/ 9 h 9"/>
                <a:gd name="T8" fmla="*/ 1387 w 1404"/>
                <a:gd name="T9" fmla="*/ 9 h 9"/>
              </a:gdLst>
              <a:ahLst/>
              <a:cxnLst>
                <a:cxn ang="0">
                  <a:pos x="T0" y="T1"/>
                </a:cxn>
                <a:cxn ang="0">
                  <a:pos x="T2" y="T3"/>
                </a:cxn>
                <a:cxn ang="0">
                  <a:pos x="T4" y="T5"/>
                </a:cxn>
                <a:cxn ang="0">
                  <a:pos x="T6" y="T7"/>
                </a:cxn>
                <a:cxn ang="0">
                  <a:pos x="T8" y="T9"/>
                </a:cxn>
              </a:cxnLst>
              <a:rect l="0" t="0" r="r" b="b"/>
              <a:pathLst>
                <a:path w="1404" h="9">
                  <a:moveTo>
                    <a:pt x="1387" y="9"/>
                  </a:moveTo>
                  <a:lnTo>
                    <a:pt x="1404" y="0"/>
                  </a:lnTo>
                  <a:lnTo>
                    <a:pt x="0" y="0"/>
                  </a:lnTo>
                  <a:lnTo>
                    <a:pt x="16" y="9"/>
                  </a:lnTo>
                  <a:lnTo>
                    <a:pt x="138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6" name="Freeform 71"/>
            <p:cNvSpPr>
              <a:spLocks/>
            </p:cNvSpPr>
            <p:nvPr/>
          </p:nvSpPr>
          <p:spPr bwMode="auto">
            <a:xfrm>
              <a:off x="4343" y="1774"/>
              <a:ext cx="197" cy="430"/>
            </a:xfrm>
            <a:custGeom>
              <a:avLst/>
              <a:gdLst>
                <a:gd name="T0" fmla="*/ 0 w 197"/>
                <a:gd name="T1" fmla="*/ 418 h 430"/>
                <a:gd name="T2" fmla="*/ 7 w 197"/>
                <a:gd name="T3" fmla="*/ 430 h 430"/>
                <a:gd name="T4" fmla="*/ 197 w 197"/>
                <a:gd name="T5" fmla="*/ 0 h 430"/>
                <a:gd name="T6" fmla="*/ 180 w 197"/>
                <a:gd name="T7" fmla="*/ 9 h 430"/>
                <a:gd name="T8" fmla="*/ 0 w 197"/>
                <a:gd name="T9" fmla="*/ 418 h 430"/>
              </a:gdLst>
              <a:ahLst/>
              <a:cxnLst>
                <a:cxn ang="0">
                  <a:pos x="T0" y="T1"/>
                </a:cxn>
                <a:cxn ang="0">
                  <a:pos x="T2" y="T3"/>
                </a:cxn>
                <a:cxn ang="0">
                  <a:pos x="T4" y="T5"/>
                </a:cxn>
                <a:cxn ang="0">
                  <a:pos x="T6" y="T7"/>
                </a:cxn>
                <a:cxn ang="0">
                  <a:pos x="T8" y="T9"/>
                </a:cxn>
              </a:cxnLst>
              <a:rect l="0" t="0" r="r" b="b"/>
              <a:pathLst>
                <a:path w="197" h="430">
                  <a:moveTo>
                    <a:pt x="0" y="418"/>
                  </a:moveTo>
                  <a:lnTo>
                    <a:pt x="7" y="430"/>
                  </a:lnTo>
                  <a:lnTo>
                    <a:pt x="197" y="0"/>
                  </a:lnTo>
                  <a:lnTo>
                    <a:pt x="180" y="9"/>
                  </a:lnTo>
                  <a:lnTo>
                    <a:pt x="0" y="4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7" name="Freeform 72"/>
            <p:cNvSpPr>
              <a:spLocks/>
            </p:cNvSpPr>
            <p:nvPr/>
          </p:nvSpPr>
          <p:spPr bwMode="auto">
            <a:xfrm>
              <a:off x="3326" y="2192"/>
              <a:ext cx="368" cy="12"/>
            </a:xfrm>
            <a:custGeom>
              <a:avLst/>
              <a:gdLst>
                <a:gd name="T0" fmla="*/ 7 w 368"/>
                <a:gd name="T1" fmla="*/ 0 h 12"/>
                <a:gd name="T2" fmla="*/ 0 w 368"/>
                <a:gd name="T3" fmla="*/ 12 h 12"/>
                <a:gd name="T4" fmla="*/ 368 w 368"/>
                <a:gd name="T5" fmla="*/ 12 h 12"/>
                <a:gd name="T6" fmla="*/ 358 w 368"/>
                <a:gd name="T7" fmla="*/ 0 h 12"/>
                <a:gd name="T8" fmla="*/ 7 w 368"/>
                <a:gd name="T9" fmla="*/ 0 h 12"/>
              </a:gdLst>
              <a:ahLst/>
              <a:cxnLst>
                <a:cxn ang="0">
                  <a:pos x="T0" y="T1"/>
                </a:cxn>
                <a:cxn ang="0">
                  <a:pos x="T2" y="T3"/>
                </a:cxn>
                <a:cxn ang="0">
                  <a:pos x="T4" y="T5"/>
                </a:cxn>
                <a:cxn ang="0">
                  <a:pos x="T6" y="T7"/>
                </a:cxn>
                <a:cxn ang="0">
                  <a:pos x="T8" y="T9"/>
                </a:cxn>
              </a:cxnLst>
              <a:rect l="0" t="0" r="r" b="b"/>
              <a:pathLst>
                <a:path w="368" h="12">
                  <a:moveTo>
                    <a:pt x="7" y="0"/>
                  </a:moveTo>
                  <a:lnTo>
                    <a:pt x="0" y="12"/>
                  </a:lnTo>
                  <a:lnTo>
                    <a:pt x="368" y="12"/>
                  </a:lnTo>
                  <a:lnTo>
                    <a:pt x="358"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68" name="组合 67"/>
          <p:cNvGrpSpPr/>
          <p:nvPr/>
        </p:nvGrpSpPr>
        <p:grpSpPr>
          <a:xfrm>
            <a:off x="965500" y="1908535"/>
            <a:ext cx="1938338" cy="2948090"/>
            <a:chOff x="2174876" y="1666417"/>
            <a:chExt cx="2584450" cy="3930786"/>
          </a:xfrm>
        </p:grpSpPr>
        <p:grpSp>
          <p:nvGrpSpPr>
            <p:cNvPr id="69" name="组合 68"/>
            <p:cNvGrpSpPr/>
            <p:nvPr/>
          </p:nvGrpSpPr>
          <p:grpSpPr>
            <a:xfrm>
              <a:off x="2174876" y="1666417"/>
              <a:ext cx="2584450" cy="3930786"/>
              <a:chOff x="2174876" y="1390651"/>
              <a:chExt cx="2584450" cy="3930786"/>
            </a:xfrm>
          </p:grpSpPr>
          <p:sp>
            <p:nvSpPr>
              <p:cNvPr id="81"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25400" h="6350" prst="angle"/>
              </a:sp3d>
            </p:spPr>
            <p:txBody>
              <a:bodyPr vert="horz" wrap="square" lIns="68580" tIns="34290" rIns="68580" bIns="34290" numCol="1" anchor="t" anchorCtr="0" compatLnSpc="1">
                <a:prstTxWarp prst="textNoShape">
                  <a:avLst/>
                </a:prstTxWarp>
              </a:bodyPr>
              <a:lstStyle/>
              <a:p>
                <a:endParaRPr lang="zh-CN" altLang="en-US" sz="1013"/>
              </a:p>
            </p:txBody>
          </p:sp>
          <p:grpSp>
            <p:nvGrpSpPr>
              <p:cNvPr id="82"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83" name="Freeform 12"/>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4" name="Freeform 13"/>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5" name="Freeform 14"/>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6" name="Freeform 15"/>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70" name="Group 124"/>
            <p:cNvGrpSpPr>
              <a:grpSpLocks noChangeAspect="1"/>
            </p:cNvGrpSpPr>
            <p:nvPr/>
          </p:nvGrpSpPr>
          <p:grpSpPr bwMode="auto">
            <a:xfrm>
              <a:off x="2667686" y="2458685"/>
              <a:ext cx="1625828" cy="1096126"/>
              <a:chOff x="2378" y="1175"/>
              <a:chExt cx="2922" cy="1970"/>
            </a:xfrm>
            <a:solidFill>
              <a:schemeClr val="bg1">
                <a:lumMod val="65000"/>
              </a:schemeClr>
            </a:solidFill>
          </p:grpSpPr>
          <p:sp>
            <p:nvSpPr>
              <p:cNvPr id="71" name="Freeform 125"/>
              <p:cNvSpPr>
                <a:spLocks/>
              </p:cNvSpPr>
              <p:nvPr/>
            </p:nvSpPr>
            <p:spPr bwMode="auto">
              <a:xfrm>
                <a:off x="2378" y="1175"/>
                <a:ext cx="930" cy="901"/>
              </a:xfrm>
              <a:custGeom>
                <a:avLst/>
                <a:gdLst>
                  <a:gd name="T0" fmla="*/ 290 w 393"/>
                  <a:gd name="T1" fmla="*/ 0 h 380"/>
                  <a:gd name="T2" fmla="*/ 237 w 393"/>
                  <a:gd name="T3" fmla="*/ 12 h 380"/>
                  <a:gd name="T4" fmla="*/ 196 w 393"/>
                  <a:gd name="T5" fmla="*/ 53 h 380"/>
                  <a:gd name="T6" fmla="*/ 109 w 393"/>
                  <a:gd name="T7" fmla="*/ 0 h 380"/>
                  <a:gd name="T8" fmla="*/ 30 w 393"/>
                  <a:gd name="T9" fmla="*/ 32 h 380"/>
                  <a:gd name="T10" fmla="*/ 0 w 393"/>
                  <a:gd name="T11" fmla="*/ 113 h 380"/>
                  <a:gd name="T12" fmla="*/ 0 w 393"/>
                  <a:gd name="T13" fmla="*/ 380 h 380"/>
                  <a:gd name="T14" fmla="*/ 111 w 393"/>
                  <a:gd name="T15" fmla="*/ 380 h 380"/>
                  <a:gd name="T16" fmla="*/ 111 w 393"/>
                  <a:gd name="T17" fmla="*/ 139 h 380"/>
                  <a:gd name="T18" fmla="*/ 127 w 393"/>
                  <a:gd name="T19" fmla="*/ 110 h 380"/>
                  <a:gd name="T20" fmla="*/ 139 w 393"/>
                  <a:gd name="T21" fmla="*/ 116 h 380"/>
                  <a:gd name="T22" fmla="*/ 142 w 393"/>
                  <a:gd name="T23" fmla="*/ 139 h 380"/>
                  <a:gd name="T24" fmla="*/ 142 w 393"/>
                  <a:gd name="T25" fmla="*/ 380 h 380"/>
                  <a:gd name="T26" fmla="*/ 252 w 393"/>
                  <a:gd name="T27" fmla="*/ 380 h 380"/>
                  <a:gd name="T28" fmla="*/ 252 w 393"/>
                  <a:gd name="T29" fmla="*/ 137 h 380"/>
                  <a:gd name="T30" fmla="*/ 268 w 393"/>
                  <a:gd name="T31" fmla="*/ 110 h 380"/>
                  <a:gd name="T32" fmla="*/ 280 w 393"/>
                  <a:gd name="T33" fmla="*/ 115 h 380"/>
                  <a:gd name="T34" fmla="*/ 283 w 393"/>
                  <a:gd name="T35" fmla="*/ 139 h 380"/>
                  <a:gd name="T36" fmla="*/ 283 w 393"/>
                  <a:gd name="T37" fmla="*/ 380 h 380"/>
                  <a:gd name="T38" fmla="*/ 393 w 393"/>
                  <a:gd name="T39" fmla="*/ 380 h 380"/>
                  <a:gd name="T40" fmla="*/ 393 w 393"/>
                  <a:gd name="T41" fmla="*/ 123 h 380"/>
                  <a:gd name="T42" fmla="*/ 366 w 393"/>
                  <a:gd name="T43" fmla="*/ 32 h 380"/>
                  <a:gd name="T44" fmla="*/ 290 w 393"/>
                  <a:gd name="T4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3" h="380">
                    <a:moveTo>
                      <a:pt x="290" y="0"/>
                    </a:moveTo>
                    <a:cubicBezTo>
                      <a:pt x="269" y="0"/>
                      <a:pt x="251" y="4"/>
                      <a:pt x="237" y="12"/>
                    </a:cubicBezTo>
                    <a:cubicBezTo>
                      <a:pt x="222" y="20"/>
                      <a:pt x="209" y="34"/>
                      <a:pt x="196" y="53"/>
                    </a:cubicBezTo>
                    <a:cubicBezTo>
                      <a:pt x="176" y="18"/>
                      <a:pt x="147" y="0"/>
                      <a:pt x="109" y="0"/>
                    </a:cubicBezTo>
                    <a:cubicBezTo>
                      <a:pt x="77" y="0"/>
                      <a:pt x="51" y="11"/>
                      <a:pt x="30" y="32"/>
                    </a:cubicBezTo>
                    <a:cubicBezTo>
                      <a:pt x="10" y="53"/>
                      <a:pt x="0" y="80"/>
                      <a:pt x="0" y="113"/>
                    </a:cubicBezTo>
                    <a:cubicBezTo>
                      <a:pt x="0" y="380"/>
                      <a:pt x="0" y="380"/>
                      <a:pt x="0" y="380"/>
                    </a:cubicBezTo>
                    <a:cubicBezTo>
                      <a:pt x="111" y="380"/>
                      <a:pt x="111" y="380"/>
                      <a:pt x="111" y="380"/>
                    </a:cubicBezTo>
                    <a:cubicBezTo>
                      <a:pt x="111" y="139"/>
                      <a:pt x="111" y="139"/>
                      <a:pt x="111" y="139"/>
                    </a:cubicBezTo>
                    <a:cubicBezTo>
                      <a:pt x="111" y="119"/>
                      <a:pt x="116" y="110"/>
                      <a:pt x="127" y="110"/>
                    </a:cubicBezTo>
                    <a:cubicBezTo>
                      <a:pt x="133" y="110"/>
                      <a:pt x="137" y="112"/>
                      <a:pt x="139" y="116"/>
                    </a:cubicBezTo>
                    <a:cubicBezTo>
                      <a:pt x="141" y="120"/>
                      <a:pt x="142" y="127"/>
                      <a:pt x="142" y="139"/>
                    </a:cubicBezTo>
                    <a:cubicBezTo>
                      <a:pt x="142" y="380"/>
                      <a:pt x="142" y="380"/>
                      <a:pt x="142" y="380"/>
                    </a:cubicBezTo>
                    <a:cubicBezTo>
                      <a:pt x="252" y="380"/>
                      <a:pt x="252" y="380"/>
                      <a:pt x="252" y="380"/>
                    </a:cubicBezTo>
                    <a:cubicBezTo>
                      <a:pt x="252" y="137"/>
                      <a:pt x="252" y="137"/>
                      <a:pt x="252" y="137"/>
                    </a:cubicBezTo>
                    <a:cubicBezTo>
                      <a:pt x="252" y="119"/>
                      <a:pt x="257" y="110"/>
                      <a:pt x="268" y="110"/>
                    </a:cubicBezTo>
                    <a:cubicBezTo>
                      <a:pt x="274" y="110"/>
                      <a:pt x="278" y="111"/>
                      <a:pt x="280" y="115"/>
                    </a:cubicBezTo>
                    <a:cubicBezTo>
                      <a:pt x="282" y="119"/>
                      <a:pt x="283" y="127"/>
                      <a:pt x="283" y="139"/>
                    </a:cubicBezTo>
                    <a:cubicBezTo>
                      <a:pt x="283" y="380"/>
                      <a:pt x="283" y="380"/>
                      <a:pt x="283" y="380"/>
                    </a:cubicBezTo>
                    <a:cubicBezTo>
                      <a:pt x="393" y="380"/>
                      <a:pt x="393" y="380"/>
                      <a:pt x="393" y="380"/>
                    </a:cubicBezTo>
                    <a:cubicBezTo>
                      <a:pt x="393" y="123"/>
                      <a:pt x="393" y="123"/>
                      <a:pt x="393" y="123"/>
                    </a:cubicBezTo>
                    <a:cubicBezTo>
                      <a:pt x="393" y="83"/>
                      <a:pt x="384" y="53"/>
                      <a:pt x="366" y="32"/>
                    </a:cubicBezTo>
                    <a:cubicBezTo>
                      <a:pt x="349" y="11"/>
                      <a:pt x="323" y="0"/>
                      <a:pt x="29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2" name="Freeform 126"/>
              <p:cNvSpPr>
                <a:spLocks/>
              </p:cNvSpPr>
              <p:nvPr/>
            </p:nvSpPr>
            <p:spPr bwMode="auto">
              <a:xfrm>
                <a:off x="3448" y="1175"/>
                <a:ext cx="639" cy="901"/>
              </a:xfrm>
              <a:custGeom>
                <a:avLst/>
                <a:gdLst>
                  <a:gd name="T0" fmla="*/ 142 w 270"/>
                  <a:gd name="T1" fmla="*/ 0 h 380"/>
                  <a:gd name="T2" fmla="*/ 37 w 270"/>
                  <a:gd name="T3" fmla="*/ 38 h 380"/>
                  <a:gd name="T4" fmla="*/ 0 w 270"/>
                  <a:gd name="T5" fmla="*/ 145 h 380"/>
                  <a:gd name="T6" fmla="*/ 0 w 270"/>
                  <a:gd name="T7" fmla="*/ 380 h 380"/>
                  <a:gd name="T8" fmla="*/ 110 w 270"/>
                  <a:gd name="T9" fmla="*/ 380 h 380"/>
                  <a:gd name="T10" fmla="*/ 110 w 270"/>
                  <a:gd name="T11" fmla="*/ 292 h 380"/>
                  <a:gd name="T12" fmla="*/ 142 w 270"/>
                  <a:gd name="T13" fmla="*/ 292 h 380"/>
                  <a:gd name="T14" fmla="*/ 142 w 270"/>
                  <a:gd name="T15" fmla="*/ 194 h 380"/>
                  <a:gd name="T16" fmla="*/ 110 w 270"/>
                  <a:gd name="T17" fmla="*/ 194 h 380"/>
                  <a:gd name="T18" fmla="*/ 110 w 270"/>
                  <a:gd name="T19" fmla="*/ 148 h 380"/>
                  <a:gd name="T20" fmla="*/ 136 w 270"/>
                  <a:gd name="T21" fmla="*/ 110 h 380"/>
                  <a:gd name="T22" fmla="*/ 155 w 270"/>
                  <a:gd name="T23" fmla="*/ 118 h 380"/>
                  <a:gd name="T24" fmla="*/ 160 w 270"/>
                  <a:gd name="T25" fmla="*/ 148 h 380"/>
                  <a:gd name="T26" fmla="*/ 160 w 270"/>
                  <a:gd name="T27" fmla="*/ 380 h 380"/>
                  <a:gd name="T28" fmla="*/ 270 w 270"/>
                  <a:gd name="T29" fmla="*/ 380 h 380"/>
                  <a:gd name="T30" fmla="*/ 270 w 270"/>
                  <a:gd name="T31" fmla="*/ 141 h 380"/>
                  <a:gd name="T32" fmla="*/ 239 w 270"/>
                  <a:gd name="T33" fmla="*/ 35 h 380"/>
                  <a:gd name="T34" fmla="*/ 142 w 270"/>
                  <a:gd name="T3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380">
                    <a:moveTo>
                      <a:pt x="142" y="0"/>
                    </a:moveTo>
                    <a:cubicBezTo>
                      <a:pt x="97" y="0"/>
                      <a:pt x="62" y="13"/>
                      <a:pt x="37" y="38"/>
                    </a:cubicBezTo>
                    <a:cubicBezTo>
                      <a:pt x="13" y="63"/>
                      <a:pt x="0" y="99"/>
                      <a:pt x="0" y="145"/>
                    </a:cubicBezTo>
                    <a:cubicBezTo>
                      <a:pt x="0" y="380"/>
                      <a:pt x="0" y="380"/>
                      <a:pt x="0" y="380"/>
                    </a:cubicBezTo>
                    <a:cubicBezTo>
                      <a:pt x="110" y="380"/>
                      <a:pt x="110" y="380"/>
                      <a:pt x="110" y="380"/>
                    </a:cubicBezTo>
                    <a:cubicBezTo>
                      <a:pt x="110" y="292"/>
                      <a:pt x="110" y="292"/>
                      <a:pt x="110" y="292"/>
                    </a:cubicBezTo>
                    <a:cubicBezTo>
                      <a:pt x="142" y="292"/>
                      <a:pt x="142" y="292"/>
                      <a:pt x="142" y="292"/>
                    </a:cubicBezTo>
                    <a:cubicBezTo>
                      <a:pt x="142" y="194"/>
                      <a:pt x="142" y="194"/>
                      <a:pt x="142" y="194"/>
                    </a:cubicBezTo>
                    <a:cubicBezTo>
                      <a:pt x="110" y="194"/>
                      <a:pt x="110" y="194"/>
                      <a:pt x="110" y="194"/>
                    </a:cubicBezTo>
                    <a:cubicBezTo>
                      <a:pt x="110" y="148"/>
                      <a:pt x="110" y="148"/>
                      <a:pt x="110" y="148"/>
                    </a:cubicBezTo>
                    <a:cubicBezTo>
                      <a:pt x="110" y="122"/>
                      <a:pt x="119" y="110"/>
                      <a:pt x="136" y="110"/>
                    </a:cubicBezTo>
                    <a:cubicBezTo>
                      <a:pt x="145" y="110"/>
                      <a:pt x="151" y="112"/>
                      <a:pt x="155" y="118"/>
                    </a:cubicBezTo>
                    <a:cubicBezTo>
                      <a:pt x="158" y="124"/>
                      <a:pt x="160" y="134"/>
                      <a:pt x="160" y="148"/>
                    </a:cubicBezTo>
                    <a:cubicBezTo>
                      <a:pt x="160" y="380"/>
                      <a:pt x="160" y="380"/>
                      <a:pt x="160" y="380"/>
                    </a:cubicBezTo>
                    <a:cubicBezTo>
                      <a:pt x="270" y="380"/>
                      <a:pt x="270" y="380"/>
                      <a:pt x="270" y="380"/>
                    </a:cubicBezTo>
                    <a:cubicBezTo>
                      <a:pt x="270" y="141"/>
                      <a:pt x="270" y="141"/>
                      <a:pt x="270" y="141"/>
                    </a:cubicBezTo>
                    <a:cubicBezTo>
                      <a:pt x="270" y="93"/>
                      <a:pt x="260" y="58"/>
                      <a:pt x="239" y="35"/>
                    </a:cubicBezTo>
                    <a:cubicBezTo>
                      <a:pt x="218" y="12"/>
                      <a:pt x="186" y="0"/>
                      <a:pt x="1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3" name="Rectangle 127"/>
              <p:cNvSpPr>
                <a:spLocks noChangeArrowheads="1"/>
              </p:cNvSpPr>
              <p:nvPr/>
            </p:nvSpPr>
            <p:spPr bwMode="auto">
              <a:xfrm>
                <a:off x="4246" y="1199"/>
                <a:ext cx="261" cy="8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4" name="Rectangle 128"/>
              <p:cNvSpPr>
                <a:spLocks noChangeArrowheads="1"/>
              </p:cNvSpPr>
              <p:nvPr/>
            </p:nvSpPr>
            <p:spPr bwMode="auto">
              <a:xfrm>
                <a:off x="4246" y="1199"/>
                <a:ext cx="261" cy="8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5" name="Freeform 129"/>
              <p:cNvSpPr>
                <a:spLocks/>
              </p:cNvSpPr>
              <p:nvPr/>
            </p:nvSpPr>
            <p:spPr bwMode="auto">
              <a:xfrm>
                <a:off x="4665" y="1175"/>
                <a:ext cx="635" cy="901"/>
              </a:xfrm>
              <a:custGeom>
                <a:avLst/>
                <a:gdLst>
                  <a:gd name="T0" fmla="*/ 139 w 268"/>
                  <a:gd name="T1" fmla="*/ 0 h 380"/>
                  <a:gd name="T2" fmla="*/ 38 w 268"/>
                  <a:gd name="T3" fmla="*/ 38 h 380"/>
                  <a:gd name="T4" fmla="*/ 0 w 268"/>
                  <a:gd name="T5" fmla="*/ 140 h 380"/>
                  <a:gd name="T6" fmla="*/ 0 w 268"/>
                  <a:gd name="T7" fmla="*/ 380 h 380"/>
                  <a:gd name="T8" fmla="*/ 110 w 268"/>
                  <a:gd name="T9" fmla="*/ 380 h 380"/>
                  <a:gd name="T10" fmla="*/ 110 w 268"/>
                  <a:gd name="T11" fmla="*/ 143 h 380"/>
                  <a:gd name="T12" fmla="*/ 133 w 268"/>
                  <a:gd name="T13" fmla="*/ 110 h 380"/>
                  <a:gd name="T14" fmla="*/ 158 w 268"/>
                  <a:gd name="T15" fmla="*/ 143 h 380"/>
                  <a:gd name="T16" fmla="*/ 158 w 268"/>
                  <a:gd name="T17" fmla="*/ 380 h 380"/>
                  <a:gd name="T18" fmla="*/ 268 w 268"/>
                  <a:gd name="T19" fmla="*/ 380 h 380"/>
                  <a:gd name="T20" fmla="*/ 268 w 268"/>
                  <a:gd name="T21" fmla="*/ 143 h 380"/>
                  <a:gd name="T22" fmla="*/ 235 w 268"/>
                  <a:gd name="T23" fmla="*/ 37 h 380"/>
                  <a:gd name="T24" fmla="*/ 139 w 268"/>
                  <a:gd name="T2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380">
                    <a:moveTo>
                      <a:pt x="139" y="0"/>
                    </a:moveTo>
                    <a:cubicBezTo>
                      <a:pt x="97" y="0"/>
                      <a:pt x="63" y="13"/>
                      <a:pt x="38" y="38"/>
                    </a:cubicBezTo>
                    <a:cubicBezTo>
                      <a:pt x="12" y="64"/>
                      <a:pt x="0" y="97"/>
                      <a:pt x="0" y="140"/>
                    </a:cubicBezTo>
                    <a:cubicBezTo>
                      <a:pt x="0" y="380"/>
                      <a:pt x="0" y="380"/>
                      <a:pt x="0" y="380"/>
                    </a:cubicBezTo>
                    <a:cubicBezTo>
                      <a:pt x="110" y="380"/>
                      <a:pt x="110" y="380"/>
                      <a:pt x="110" y="380"/>
                    </a:cubicBezTo>
                    <a:cubicBezTo>
                      <a:pt x="110" y="143"/>
                      <a:pt x="110" y="143"/>
                      <a:pt x="110" y="143"/>
                    </a:cubicBezTo>
                    <a:cubicBezTo>
                      <a:pt x="110" y="121"/>
                      <a:pt x="118" y="110"/>
                      <a:pt x="133" y="110"/>
                    </a:cubicBezTo>
                    <a:cubicBezTo>
                      <a:pt x="150" y="110"/>
                      <a:pt x="158" y="121"/>
                      <a:pt x="158" y="143"/>
                    </a:cubicBezTo>
                    <a:cubicBezTo>
                      <a:pt x="158" y="380"/>
                      <a:pt x="158" y="380"/>
                      <a:pt x="158" y="380"/>
                    </a:cubicBezTo>
                    <a:cubicBezTo>
                      <a:pt x="268" y="380"/>
                      <a:pt x="268" y="380"/>
                      <a:pt x="268" y="380"/>
                    </a:cubicBezTo>
                    <a:cubicBezTo>
                      <a:pt x="268" y="143"/>
                      <a:pt x="268" y="143"/>
                      <a:pt x="268" y="143"/>
                    </a:cubicBezTo>
                    <a:cubicBezTo>
                      <a:pt x="268" y="97"/>
                      <a:pt x="257" y="62"/>
                      <a:pt x="235" y="37"/>
                    </a:cubicBezTo>
                    <a:cubicBezTo>
                      <a:pt x="212" y="13"/>
                      <a:pt x="180" y="0"/>
                      <a:pt x="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6" name="Rectangle 130"/>
              <p:cNvSpPr>
                <a:spLocks noChangeArrowheads="1"/>
              </p:cNvSpPr>
              <p:nvPr/>
            </p:nvSpPr>
            <p:spPr bwMode="auto">
              <a:xfrm>
                <a:off x="2510" y="2261"/>
                <a:ext cx="261" cy="8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7" name="Rectangle 131"/>
              <p:cNvSpPr>
                <a:spLocks noChangeArrowheads="1"/>
              </p:cNvSpPr>
              <p:nvPr/>
            </p:nvSpPr>
            <p:spPr bwMode="auto">
              <a:xfrm>
                <a:off x="2510" y="2261"/>
                <a:ext cx="261" cy="8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8" name="Freeform 132"/>
              <p:cNvSpPr>
                <a:spLocks/>
              </p:cNvSpPr>
              <p:nvPr/>
            </p:nvSpPr>
            <p:spPr bwMode="auto">
              <a:xfrm>
                <a:off x="2946" y="2261"/>
                <a:ext cx="843" cy="884"/>
              </a:xfrm>
              <a:custGeom>
                <a:avLst/>
                <a:gdLst>
                  <a:gd name="T0" fmla="*/ 144 w 356"/>
                  <a:gd name="T1" fmla="*/ 0 h 373"/>
                  <a:gd name="T2" fmla="*/ 0 w 356"/>
                  <a:gd name="T3" fmla="*/ 0 h 373"/>
                  <a:gd name="T4" fmla="*/ 0 w 356"/>
                  <a:gd name="T5" fmla="*/ 371 h 373"/>
                  <a:gd name="T6" fmla="*/ 111 w 356"/>
                  <a:gd name="T7" fmla="*/ 371 h 373"/>
                  <a:gd name="T8" fmla="*/ 111 w 356"/>
                  <a:gd name="T9" fmla="*/ 107 h 373"/>
                  <a:gd name="T10" fmla="*/ 148 w 356"/>
                  <a:gd name="T11" fmla="*/ 107 h 373"/>
                  <a:gd name="T12" fmla="*/ 243 w 356"/>
                  <a:gd name="T13" fmla="*/ 182 h 373"/>
                  <a:gd name="T14" fmla="*/ 146 w 356"/>
                  <a:gd name="T15" fmla="*/ 263 h 373"/>
                  <a:gd name="T16" fmla="*/ 129 w 356"/>
                  <a:gd name="T17" fmla="*/ 263 h 373"/>
                  <a:gd name="T18" fmla="*/ 129 w 356"/>
                  <a:gd name="T19" fmla="*/ 372 h 373"/>
                  <a:gd name="T20" fmla="*/ 162 w 356"/>
                  <a:gd name="T21" fmla="*/ 373 h 373"/>
                  <a:gd name="T22" fmla="*/ 301 w 356"/>
                  <a:gd name="T23" fmla="*/ 320 h 373"/>
                  <a:gd name="T24" fmla="*/ 356 w 356"/>
                  <a:gd name="T25" fmla="*/ 182 h 373"/>
                  <a:gd name="T26" fmla="*/ 292 w 356"/>
                  <a:gd name="T27" fmla="*/ 43 h 373"/>
                  <a:gd name="T28" fmla="*/ 144 w 356"/>
                  <a:gd name="T2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73">
                    <a:moveTo>
                      <a:pt x="144" y="0"/>
                    </a:moveTo>
                    <a:cubicBezTo>
                      <a:pt x="0" y="0"/>
                      <a:pt x="0" y="0"/>
                      <a:pt x="0" y="0"/>
                    </a:cubicBezTo>
                    <a:cubicBezTo>
                      <a:pt x="0" y="371"/>
                      <a:pt x="0" y="371"/>
                      <a:pt x="0" y="371"/>
                    </a:cubicBezTo>
                    <a:cubicBezTo>
                      <a:pt x="111" y="371"/>
                      <a:pt x="111" y="371"/>
                      <a:pt x="111" y="371"/>
                    </a:cubicBezTo>
                    <a:cubicBezTo>
                      <a:pt x="111" y="107"/>
                      <a:pt x="111" y="107"/>
                      <a:pt x="111" y="107"/>
                    </a:cubicBezTo>
                    <a:cubicBezTo>
                      <a:pt x="148" y="107"/>
                      <a:pt x="148" y="107"/>
                      <a:pt x="148" y="107"/>
                    </a:cubicBezTo>
                    <a:cubicBezTo>
                      <a:pt x="211" y="107"/>
                      <a:pt x="243" y="132"/>
                      <a:pt x="243" y="182"/>
                    </a:cubicBezTo>
                    <a:cubicBezTo>
                      <a:pt x="243" y="236"/>
                      <a:pt x="211" y="263"/>
                      <a:pt x="146" y="263"/>
                    </a:cubicBezTo>
                    <a:cubicBezTo>
                      <a:pt x="129" y="263"/>
                      <a:pt x="129" y="263"/>
                      <a:pt x="129" y="263"/>
                    </a:cubicBezTo>
                    <a:cubicBezTo>
                      <a:pt x="129" y="372"/>
                      <a:pt x="129" y="372"/>
                      <a:pt x="129" y="372"/>
                    </a:cubicBezTo>
                    <a:cubicBezTo>
                      <a:pt x="144" y="373"/>
                      <a:pt x="155" y="373"/>
                      <a:pt x="162" y="373"/>
                    </a:cubicBezTo>
                    <a:cubicBezTo>
                      <a:pt x="219" y="373"/>
                      <a:pt x="265" y="355"/>
                      <a:pt x="301" y="320"/>
                    </a:cubicBezTo>
                    <a:cubicBezTo>
                      <a:pt x="338" y="284"/>
                      <a:pt x="356" y="239"/>
                      <a:pt x="356" y="182"/>
                    </a:cubicBezTo>
                    <a:cubicBezTo>
                      <a:pt x="356" y="124"/>
                      <a:pt x="335" y="77"/>
                      <a:pt x="292" y="43"/>
                    </a:cubicBezTo>
                    <a:cubicBezTo>
                      <a:pt x="257" y="14"/>
                      <a:pt x="207" y="0"/>
                      <a:pt x="1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9" name="Freeform 133"/>
              <p:cNvSpPr>
                <a:spLocks/>
              </p:cNvSpPr>
              <p:nvPr/>
            </p:nvSpPr>
            <p:spPr bwMode="auto">
              <a:xfrm>
                <a:off x="3893" y="2261"/>
                <a:ext cx="502" cy="879"/>
              </a:xfrm>
              <a:custGeom>
                <a:avLst/>
                <a:gdLst>
                  <a:gd name="T0" fmla="*/ 212 w 212"/>
                  <a:gd name="T1" fmla="*/ 0 h 371"/>
                  <a:gd name="T2" fmla="*/ 117 w 212"/>
                  <a:gd name="T3" fmla="*/ 0 h 371"/>
                  <a:gd name="T4" fmla="*/ 31 w 212"/>
                  <a:gd name="T5" fmla="*/ 29 h 371"/>
                  <a:gd name="T6" fmla="*/ 0 w 212"/>
                  <a:gd name="T7" fmla="*/ 112 h 371"/>
                  <a:gd name="T8" fmla="*/ 0 w 212"/>
                  <a:gd name="T9" fmla="*/ 257 h 371"/>
                  <a:gd name="T10" fmla="*/ 32 w 212"/>
                  <a:gd name="T11" fmla="*/ 342 h 371"/>
                  <a:gd name="T12" fmla="*/ 126 w 212"/>
                  <a:gd name="T13" fmla="*/ 371 h 371"/>
                  <a:gd name="T14" fmla="*/ 212 w 212"/>
                  <a:gd name="T15" fmla="*/ 371 h 371"/>
                  <a:gd name="T16" fmla="*/ 212 w 212"/>
                  <a:gd name="T17" fmla="*/ 265 h 371"/>
                  <a:gd name="T18" fmla="*/ 138 w 212"/>
                  <a:gd name="T19" fmla="*/ 265 h 371"/>
                  <a:gd name="T20" fmla="*/ 113 w 212"/>
                  <a:gd name="T21" fmla="*/ 261 h 371"/>
                  <a:gd name="T22" fmla="*/ 107 w 212"/>
                  <a:gd name="T23" fmla="*/ 246 h 371"/>
                  <a:gd name="T24" fmla="*/ 113 w 212"/>
                  <a:gd name="T25" fmla="*/ 231 h 371"/>
                  <a:gd name="T26" fmla="*/ 133 w 212"/>
                  <a:gd name="T27" fmla="*/ 227 h 371"/>
                  <a:gd name="T28" fmla="*/ 205 w 212"/>
                  <a:gd name="T29" fmla="*/ 227 h 371"/>
                  <a:gd name="T30" fmla="*/ 205 w 212"/>
                  <a:gd name="T31" fmla="*/ 144 h 371"/>
                  <a:gd name="T32" fmla="*/ 145 w 212"/>
                  <a:gd name="T33" fmla="*/ 144 h 371"/>
                  <a:gd name="T34" fmla="*/ 120 w 212"/>
                  <a:gd name="T35" fmla="*/ 140 h 371"/>
                  <a:gd name="T36" fmla="*/ 114 w 212"/>
                  <a:gd name="T37" fmla="*/ 125 h 371"/>
                  <a:gd name="T38" fmla="*/ 142 w 212"/>
                  <a:gd name="T39" fmla="*/ 107 h 371"/>
                  <a:gd name="T40" fmla="*/ 212 w 212"/>
                  <a:gd name="T41" fmla="*/ 107 h 371"/>
                  <a:gd name="T42" fmla="*/ 212 w 212"/>
                  <a:gd name="T4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371">
                    <a:moveTo>
                      <a:pt x="212" y="0"/>
                    </a:moveTo>
                    <a:cubicBezTo>
                      <a:pt x="117" y="0"/>
                      <a:pt x="117" y="0"/>
                      <a:pt x="117" y="0"/>
                    </a:cubicBezTo>
                    <a:cubicBezTo>
                      <a:pt x="80" y="0"/>
                      <a:pt x="51" y="10"/>
                      <a:pt x="31" y="29"/>
                    </a:cubicBezTo>
                    <a:cubicBezTo>
                      <a:pt x="10" y="49"/>
                      <a:pt x="0" y="77"/>
                      <a:pt x="0" y="112"/>
                    </a:cubicBezTo>
                    <a:cubicBezTo>
                      <a:pt x="0" y="257"/>
                      <a:pt x="0" y="257"/>
                      <a:pt x="0" y="257"/>
                    </a:cubicBezTo>
                    <a:cubicBezTo>
                      <a:pt x="0" y="294"/>
                      <a:pt x="11" y="322"/>
                      <a:pt x="32" y="342"/>
                    </a:cubicBezTo>
                    <a:cubicBezTo>
                      <a:pt x="54" y="361"/>
                      <a:pt x="85" y="371"/>
                      <a:pt x="126" y="371"/>
                    </a:cubicBezTo>
                    <a:cubicBezTo>
                      <a:pt x="212" y="371"/>
                      <a:pt x="212" y="371"/>
                      <a:pt x="212" y="371"/>
                    </a:cubicBezTo>
                    <a:cubicBezTo>
                      <a:pt x="212" y="265"/>
                      <a:pt x="212" y="265"/>
                      <a:pt x="212" y="265"/>
                    </a:cubicBezTo>
                    <a:cubicBezTo>
                      <a:pt x="138" y="265"/>
                      <a:pt x="138" y="265"/>
                      <a:pt x="138" y="265"/>
                    </a:cubicBezTo>
                    <a:cubicBezTo>
                      <a:pt x="125" y="265"/>
                      <a:pt x="117" y="264"/>
                      <a:pt x="113" y="261"/>
                    </a:cubicBezTo>
                    <a:cubicBezTo>
                      <a:pt x="109" y="259"/>
                      <a:pt x="107" y="254"/>
                      <a:pt x="107" y="246"/>
                    </a:cubicBezTo>
                    <a:cubicBezTo>
                      <a:pt x="107" y="239"/>
                      <a:pt x="109" y="234"/>
                      <a:pt x="113" y="231"/>
                    </a:cubicBezTo>
                    <a:cubicBezTo>
                      <a:pt x="117" y="228"/>
                      <a:pt x="124" y="227"/>
                      <a:pt x="133" y="227"/>
                    </a:cubicBezTo>
                    <a:cubicBezTo>
                      <a:pt x="205" y="227"/>
                      <a:pt x="205" y="227"/>
                      <a:pt x="205" y="227"/>
                    </a:cubicBezTo>
                    <a:cubicBezTo>
                      <a:pt x="205" y="144"/>
                      <a:pt x="205" y="144"/>
                      <a:pt x="205" y="144"/>
                    </a:cubicBezTo>
                    <a:cubicBezTo>
                      <a:pt x="145" y="144"/>
                      <a:pt x="145" y="144"/>
                      <a:pt x="145" y="144"/>
                    </a:cubicBezTo>
                    <a:cubicBezTo>
                      <a:pt x="133" y="144"/>
                      <a:pt x="125" y="143"/>
                      <a:pt x="120" y="140"/>
                    </a:cubicBezTo>
                    <a:cubicBezTo>
                      <a:pt x="116" y="137"/>
                      <a:pt x="114" y="132"/>
                      <a:pt x="114" y="125"/>
                    </a:cubicBezTo>
                    <a:cubicBezTo>
                      <a:pt x="114" y="113"/>
                      <a:pt x="123" y="107"/>
                      <a:pt x="142" y="107"/>
                    </a:cubicBezTo>
                    <a:cubicBezTo>
                      <a:pt x="212" y="107"/>
                      <a:pt x="212" y="107"/>
                      <a:pt x="212" y="107"/>
                    </a:cubicBezTo>
                    <a:cubicBezTo>
                      <a:pt x="212" y="0"/>
                      <a:pt x="212" y="0"/>
                      <a:pt x="2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0" name="Freeform 134"/>
              <p:cNvSpPr>
                <a:spLocks/>
              </p:cNvSpPr>
              <p:nvPr/>
            </p:nvSpPr>
            <p:spPr bwMode="auto">
              <a:xfrm>
                <a:off x="4528" y="2239"/>
                <a:ext cx="639" cy="901"/>
              </a:xfrm>
              <a:custGeom>
                <a:avLst/>
                <a:gdLst>
                  <a:gd name="T0" fmla="*/ 143 w 270"/>
                  <a:gd name="T1" fmla="*/ 0 h 380"/>
                  <a:gd name="T2" fmla="*/ 38 w 270"/>
                  <a:gd name="T3" fmla="*/ 38 h 380"/>
                  <a:gd name="T4" fmla="*/ 0 w 270"/>
                  <a:gd name="T5" fmla="*/ 144 h 380"/>
                  <a:gd name="T6" fmla="*/ 0 w 270"/>
                  <a:gd name="T7" fmla="*/ 380 h 380"/>
                  <a:gd name="T8" fmla="*/ 110 w 270"/>
                  <a:gd name="T9" fmla="*/ 380 h 380"/>
                  <a:gd name="T10" fmla="*/ 110 w 270"/>
                  <a:gd name="T11" fmla="*/ 292 h 380"/>
                  <a:gd name="T12" fmla="*/ 142 w 270"/>
                  <a:gd name="T13" fmla="*/ 292 h 380"/>
                  <a:gd name="T14" fmla="*/ 142 w 270"/>
                  <a:gd name="T15" fmla="*/ 194 h 380"/>
                  <a:gd name="T16" fmla="*/ 110 w 270"/>
                  <a:gd name="T17" fmla="*/ 194 h 380"/>
                  <a:gd name="T18" fmla="*/ 110 w 270"/>
                  <a:gd name="T19" fmla="*/ 148 h 380"/>
                  <a:gd name="T20" fmla="*/ 136 w 270"/>
                  <a:gd name="T21" fmla="*/ 109 h 380"/>
                  <a:gd name="T22" fmla="*/ 155 w 270"/>
                  <a:gd name="T23" fmla="*/ 118 h 380"/>
                  <a:gd name="T24" fmla="*/ 160 w 270"/>
                  <a:gd name="T25" fmla="*/ 148 h 380"/>
                  <a:gd name="T26" fmla="*/ 160 w 270"/>
                  <a:gd name="T27" fmla="*/ 380 h 380"/>
                  <a:gd name="T28" fmla="*/ 270 w 270"/>
                  <a:gd name="T29" fmla="*/ 380 h 380"/>
                  <a:gd name="T30" fmla="*/ 270 w 270"/>
                  <a:gd name="T31" fmla="*/ 140 h 380"/>
                  <a:gd name="T32" fmla="*/ 239 w 270"/>
                  <a:gd name="T33" fmla="*/ 34 h 380"/>
                  <a:gd name="T34" fmla="*/ 143 w 270"/>
                  <a:gd name="T3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380">
                    <a:moveTo>
                      <a:pt x="143" y="0"/>
                    </a:moveTo>
                    <a:cubicBezTo>
                      <a:pt x="97" y="0"/>
                      <a:pt x="62" y="13"/>
                      <a:pt x="38" y="38"/>
                    </a:cubicBezTo>
                    <a:cubicBezTo>
                      <a:pt x="13" y="63"/>
                      <a:pt x="0" y="98"/>
                      <a:pt x="0" y="144"/>
                    </a:cubicBezTo>
                    <a:cubicBezTo>
                      <a:pt x="0" y="380"/>
                      <a:pt x="0" y="380"/>
                      <a:pt x="0" y="380"/>
                    </a:cubicBezTo>
                    <a:cubicBezTo>
                      <a:pt x="110" y="380"/>
                      <a:pt x="110" y="380"/>
                      <a:pt x="110" y="380"/>
                    </a:cubicBezTo>
                    <a:cubicBezTo>
                      <a:pt x="110" y="292"/>
                      <a:pt x="110" y="292"/>
                      <a:pt x="110" y="292"/>
                    </a:cubicBezTo>
                    <a:cubicBezTo>
                      <a:pt x="142" y="292"/>
                      <a:pt x="142" y="292"/>
                      <a:pt x="142" y="292"/>
                    </a:cubicBezTo>
                    <a:cubicBezTo>
                      <a:pt x="142" y="194"/>
                      <a:pt x="142" y="194"/>
                      <a:pt x="142" y="194"/>
                    </a:cubicBezTo>
                    <a:cubicBezTo>
                      <a:pt x="110" y="194"/>
                      <a:pt x="110" y="194"/>
                      <a:pt x="110" y="194"/>
                    </a:cubicBezTo>
                    <a:cubicBezTo>
                      <a:pt x="110" y="148"/>
                      <a:pt x="110" y="148"/>
                      <a:pt x="110" y="148"/>
                    </a:cubicBezTo>
                    <a:cubicBezTo>
                      <a:pt x="110" y="122"/>
                      <a:pt x="119" y="109"/>
                      <a:pt x="136" y="109"/>
                    </a:cubicBezTo>
                    <a:cubicBezTo>
                      <a:pt x="145" y="109"/>
                      <a:pt x="151" y="112"/>
                      <a:pt x="155" y="118"/>
                    </a:cubicBezTo>
                    <a:cubicBezTo>
                      <a:pt x="158" y="123"/>
                      <a:pt x="160" y="133"/>
                      <a:pt x="160" y="148"/>
                    </a:cubicBezTo>
                    <a:cubicBezTo>
                      <a:pt x="160" y="380"/>
                      <a:pt x="160" y="380"/>
                      <a:pt x="160" y="380"/>
                    </a:cubicBezTo>
                    <a:cubicBezTo>
                      <a:pt x="270" y="380"/>
                      <a:pt x="270" y="380"/>
                      <a:pt x="270" y="380"/>
                    </a:cubicBezTo>
                    <a:cubicBezTo>
                      <a:pt x="270" y="140"/>
                      <a:pt x="270" y="140"/>
                      <a:pt x="270" y="140"/>
                    </a:cubicBezTo>
                    <a:cubicBezTo>
                      <a:pt x="270" y="93"/>
                      <a:pt x="260" y="57"/>
                      <a:pt x="239" y="34"/>
                    </a:cubicBezTo>
                    <a:cubicBezTo>
                      <a:pt x="218" y="11"/>
                      <a:pt x="186" y="0"/>
                      <a:pt x="1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87" name="组合 86"/>
          <p:cNvGrpSpPr/>
          <p:nvPr/>
        </p:nvGrpSpPr>
        <p:grpSpPr>
          <a:xfrm>
            <a:off x="3713056" y="1448990"/>
            <a:ext cx="549080" cy="835116"/>
            <a:chOff x="5455566" y="1446212"/>
            <a:chExt cx="732107" cy="1113488"/>
          </a:xfrm>
        </p:grpSpPr>
        <p:grpSp>
          <p:nvGrpSpPr>
            <p:cNvPr id="88" name="组合 87"/>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90"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68580" tIns="34290" rIns="68580" bIns="34290" numCol="1" anchor="t" anchorCtr="0" compatLnSpc="1">
                <a:prstTxWarp prst="textNoShape">
                  <a:avLst/>
                </a:prstTxWarp>
              </a:bodyPr>
              <a:lstStyle/>
              <a:p>
                <a:endParaRPr lang="zh-CN" altLang="en-US" sz="1013"/>
              </a:p>
            </p:txBody>
          </p:sp>
          <p:grpSp>
            <p:nvGrpSpPr>
              <p:cNvPr id="91"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92" name="Freeform 12"/>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3" name="Freeform 13"/>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4" name="Freeform 14"/>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5" name="Freeform 15"/>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sp>
          <p:nvSpPr>
            <p:cNvPr id="89" name="文本框 88"/>
            <p:cNvSpPr txBox="1"/>
            <p:nvPr/>
          </p:nvSpPr>
          <p:spPr>
            <a:xfrm>
              <a:off x="5568803" y="1518384"/>
              <a:ext cx="523875" cy="677108"/>
            </a:xfrm>
            <a:prstGeom prst="rect">
              <a:avLst/>
            </a:prstGeom>
            <a:noFill/>
          </p:spPr>
          <p:txBody>
            <a:bodyPr wrap="square" rtlCol="0">
              <a:spAutoFit/>
            </a:bodyPr>
            <a:lstStyle/>
            <a:p>
              <a:pPr algn="ctr"/>
              <a:r>
                <a:rPr lang="en-US" altLang="zh-CN" sz="2700" dirty="0">
                  <a:solidFill>
                    <a:srgbClr val="FFB850"/>
                  </a:solidFill>
                  <a:latin typeface="Impact" panose="020B0806030902050204" pitchFamily="34" charset="0"/>
                </a:rPr>
                <a:t>A</a:t>
              </a:r>
              <a:endParaRPr lang="zh-CN" altLang="en-US" sz="2700" dirty="0">
                <a:solidFill>
                  <a:srgbClr val="FFB850"/>
                </a:solidFill>
                <a:latin typeface="Impact" panose="020B0806030902050204" pitchFamily="34" charset="0"/>
              </a:endParaRPr>
            </a:p>
          </p:txBody>
        </p:sp>
      </p:grpSp>
      <p:grpSp>
        <p:nvGrpSpPr>
          <p:cNvPr id="96" name="组合 95"/>
          <p:cNvGrpSpPr/>
          <p:nvPr/>
        </p:nvGrpSpPr>
        <p:grpSpPr>
          <a:xfrm>
            <a:off x="5190877" y="2998443"/>
            <a:ext cx="549080" cy="835116"/>
            <a:chOff x="5456550" y="3495241"/>
            <a:chExt cx="732107" cy="1113488"/>
          </a:xfrm>
        </p:grpSpPr>
        <p:grpSp>
          <p:nvGrpSpPr>
            <p:cNvPr id="97" name="组合 96"/>
            <p:cNvGrpSpPr/>
            <p:nvPr/>
          </p:nvGrpSpPr>
          <p:grpSpPr>
            <a:xfrm>
              <a:off x="5456550" y="3495241"/>
              <a:ext cx="732107" cy="1113488"/>
              <a:chOff x="2174876" y="1390651"/>
              <a:chExt cx="2584450" cy="3930786"/>
            </a:xfrm>
            <a:effectLst>
              <a:outerShdw blurRad="76200" dist="38100" dir="2700000" algn="tl" rotWithShape="0">
                <a:prstClr val="black">
                  <a:alpha val="24000"/>
                </a:prstClr>
              </a:outerShdw>
            </a:effectLst>
          </p:grpSpPr>
          <p:sp>
            <p:nvSpPr>
              <p:cNvPr id="99"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68580" tIns="34290" rIns="68580" bIns="34290" numCol="1" anchor="t" anchorCtr="0" compatLnSpc="1">
                <a:prstTxWarp prst="textNoShape">
                  <a:avLst/>
                </a:prstTxWarp>
              </a:bodyPr>
              <a:lstStyle/>
              <a:p>
                <a:endParaRPr lang="zh-CN" altLang="en-US" sz="1013"/>
              </a:p>
            </p:txBody>
          </p:sp>
          <p:grpSp>
            <p:nvGrpSpPr>
              <p:cNvPr id="100"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01" name="Freeform 12"/>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2" name="Freeform 13"/>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3" name="Freeform 14"/>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4" name="Freeform 15"/>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sp>
          <p:nvSpPr>
            <p:cNvPr id="98" name="文本框 97"/>
            <p:cNvSpPr txBox="1"/>
            <p:nvPr/>
          </p:nvSpPr>
          <p:spPr>
            <a:xfrm>
              <a:off x="5568803" y="3576064"/>
              <a:ext cx="523875" cy="677108"/>
            </a:xfrm>
            <a:prstGeom prst="rect">
              <a:avLst/>
            </a:prstGeom>
            <a:noFill/>
          </p:spPr>
          <p:txBody>
            <a:bodyPr wrap="square" rtlCol="0">
              <a:spAutoFit/>
            </a:bodyPr>
            <a:lstStyle/>
            <a:p>
              <a:pPr algn="ctr"/>
              <a:r>
                <a:rPr lang="en-US" altLang="zh-CN" sz="2700" dirty="0">
                  <a:solidFill>
                    <a:srgbClr val="E87071"/>
                  </a:solidFill>
                  <a:latin typeface="Impact" panose="020B0806030902050204" pitchFamily="34" charset="0"/>
                </a:rPr>
                <a:t>C</a:t>
              </a:r>
              <a:endParaRPr lang="zh-CN" altLang="en-US" sz="2700" dirty="0">
                <a:solidFill>
                  <a:srgbClr val="E87071"/>
                </a:solidFill>
                <a:latin typeface="Impact" panose="020B0806030902050204" pitchFamily="34" charset="0"/>
              </a:endParaRPr>
            </a:p>
          </p:txBody>
        </p:sp>
      </p:grpSp>
      <p:grpSp>
        <p:nvGrpSpPr>
          <p:cNvPr id="105" name="组合 104"/>
          <p:cNvGrpSpPr/>
          <p:nvPr/>
        </p:nvGrpSpPr>
        <p:grpSpPr>
          <a:xfrm>
            <a:off x="4475109" y="2200403"/>
            <a:ext cx="549080" cy="835116"/>
            <a:chOff x="6471636" y="2448095"/>
            <a:chExt cx="732107" cy="1113488"/>
          </a:xfrm>
        </p:grpSpPr>
        <p:grpSp>
          <p:nvGrpSpPr>
            <p:cNvPr id="106" name="组合 105"/>
            <p:cNvGrpSpPr/>
            <p:nvPr/>
          </p:nvGrpSpPr>
          <p:grpSpPr>
            <a:xfrm>
              <a:off x="6471636" y="2448095"/>
              <a:ext cx="732107" cy="1113488"/>
              <a:chOff x="2174876" y="1390651"/>
              <a:chExt cx="2584450" cy="3930786"/>
            </a:xfrm>
            <a:effectLst>
              <a:outerShdw blurRad="76200" dist="38100" dir="2700000" algn="tl" rotWithShape="0">
                <a:prstClr val="black">
                  <a:alpha val="24000"/>
                </a:prstClr>
              </a:outerShdw>
            </a:effectLst>
          </p:grpSpPr>
          <p:sp>
            <p:nvSpPr>
              <p:cNvPr id="108"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68580" tIns="34290" rIns="68580" bIns="34290" numCol="1" anchor="t" anchorCtr="0" compatLnSpc="1">
                <a:prstTxWarp prst="textNoShape">
                  <a:avLst/>
                </a:prstTxWarp>
              </a:bodyPr>
              <a:lstStyle/>
              <a:p>
                <a:endParaRPr lang="zh-CN" altLang="en-US" sz="1013"/>
              </a:p>
            </p:txBody>
          </p:sp>
          <p:grpSp>
            <p:nvGrpSpPr>
              <p:cNvPr id="109"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10" name="Freeform 12"/>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1" name="Freeform 13"/>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2" name="Freeform 14"/>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3" name="Freeform 15"/>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sp>
          <p:nvSpPr>
            <p:cNvPr id="107" name="文本框 106"/>
            <p:cNvSpPr txBox="1"/>
            <p:nvPr/>
          </p:nvSpPr>
          <p:spPr>
            <a:xfrm>
              <a:off x="6584365" y="2493434"/>
              <a:ext cx="523875" cy="677108"/>
            </a:xfrm>
            <a:prstGeom prst="rect">
              <a:avLst/>
            </a:prstGeom>
            <a:noFill/>
          </p:spPr>
          <p:txBody>
            <a:bodyPr wrap="square" rtlCol="0">
              <a:spAutoFit/>
            </a:bodyPr>
            <a:lstStyle/>
            <a:p>
              <a:pPr algn="ctr"/>
              <a:r>
                <a:rPr lang="en-US" altLang="zh-CN" sz="2700" dirty="0">
                  <a:solidFill>
                    <a:srgbClr val="01ACBE"/>
                  </a:solidFill>
                  <a:latin typeface="Impact" panose="020B0806030902050204" pitchFamily="34" charset="0"/>
                </a:rPr>
                <a:t>B</a:t>
              </a:r>
              <a:endParaRPr lang="zh-CN" altLang="en-US" sz="2700" dirty="0">
                <a:solidFill>
                  <a:srgbClr val="01ACBE"/>
                </a:solidFill>
                <a:latin typeface="Impact" panose="020B0806030902050204" pitchFamily="34" charset="0"/>
              </a:endParaRPr>
            </a:p>
          </p:txBody>
        </p:sp>
      </p:grpSp>
      <p:grpSp>
        <p:nvGrpSpPr>
          <p:cNvPr id="114" name="组合 113"/>
          <p:cNvGrpSpPr/>
          <p:nvPr/>
        </p:nvGrpSpPr>
        <p:grpSpPr>
          <a:xfrm>
            <a:off x="5968060" y="3769140"/>
            <a:ext cx="549080" cy="835116"/>
            <a:chOff x="6471636" y="4552142"/>
            <a:chExt cx="732107" cy="1113488"/>
          </a:xfrm>
        </p:grpSpPr>
        <p:grpSp>
          <p:nvGrpSpPr>
            <p:cNvPr id="115" name="组合 114"/>
            <p:cNvGrpSpPr/>
            <p:nvPr/>
          </p:nvGrpSpPr>
          <p:grpSpPr>
            <a:xfrm>
              <a:off x="6471636" y="4552142"/>
              <a:ext cx="732107" cy="1113488"/>
              <a:chOff x="2174876" y="1390651"/>
              <a:chExt cx="2584450" cy="3930786"/>
            </a:xfrm>
            <a:effectLst>
              <a:outerShdw blurRad="76200" dist="38100" dir="2700000" algn="tl" rotWithShape="0">
                <a:prstClr val="black">
                  <a:alpha val="24000"/>
                </a:prstClr>
              </a:outerShdw>
            </a:effectLst>
          </p:grpSpPr>
          <p:sp>
            <p:nvSpPr>
              <p:cNvPr id="117"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68580" tIns="34290" rIns="68580" bIns="34290" numCol="1" anchor="t" anchorCtr="0" compatLnSpc="1">
                <a:prstTxWarp prst="textNoShape">
                  <a:avLst/>
                </a:prstTxWarp>
              </a:bodyPr>
              <a:lstStyle/>
              <a:p>
                <a:endParaRPr lang="zh-CN" altLang="en-US" sz="1013"/>
              </a:p>
            </p:txBody>
          </p:sp>
          <p:grpSp>
            <p:nvGrpSpPr>
              <p:cNvPr id="118"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19" name="Freeform 12"/>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0" name="Freeform 13"/>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1" name="Freeform 14"/>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2" name="Freeform 15"/>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sp>
          <p:nvSpPr>
            <p:cNvPr id="116" name="文本框 115"/>
            <p:cNvSpPr txBox="1"/>
            <p:nvPr/>
          </p:nvSpPr>
          <p:spPr>
            <a:xfrm>
              <a:off x="6591985" y="4619573"/>
              <a:ext cx="523875" cy="677108"/>
            </a:xfrm>
            <a:prstGeom prst="rect">
              <a:avLst/>
            </a:prstGeom>
            <a:noFill/>
          </p:spPr>
          <p:txBody>
            <a:bodyPr wrap="square" rtlCol="0">
              <a:spAutoFit/>
            </a:bodyPr>
            <a:lstStyle/>
            <a:p>
              <a:pPr algn="ctr"/>
              <a:r>
                <a:rPr lang="en-US" altLang="zh-CN" sz="2700" dirty="0">
                  <a:solidFill>
                    <a:srgbClr val="663A77"/>
                  </a:solidFill>
                  <a:latin typeface="Impact" panose="020B0806030902050204" pitchFamily="34" charset="0"/>
                </a:rPr>
                <a:t>D</a:t>
              </a:r>
              <a:endParaRPr lang="zh-CN" altLang="en-US" sz="2700" dirty="0">
                <a:solidFill>
                  <a:srgbClr val="663A77"/>
                </a:solidFill>
                <a:latin typeface="Impact" panose="020B0806030902050204" pitchFamily="34" charset="0"/>
              </a:endParaRPr>
            </a:p>
          </p:txBody>
        </p:sp>
      </p:grpSp>
      <p:grpSp>
        <p:nvGrpSpPr>
          <p:cNvPr id="123" name="组合 122"/>
          <p:cNvGrpSpPr/>
          <p:nvPr/>
        </p:nvGrpSpPr>
        <p:grpSpPr>
          <a:xfrm>
            <a:off x="4082156" y="1045978"/>
            <a:ext cx="2013686" cy="824656"/>
            <a:chOff x="5947699" y="908862"/>
            <a:chExt cx="2684915" cy="1099541"/>
          </a:xfrm>
        </p:grpSpPr>
        <p:grpSp>
          <p:nvGrpSpPr>
            <p:cNvPr id="124" name="组合 123"/>
            <p:cNvGrpSpPr/>
            <p:nvPr/>
          </p:nvGrpSpPr>
          <p:grpSpPr>
            <a:xfrm flipV="1">
              <a:off x="5947699" y="1317986"/>
              <a:ext cx="2684915" cy="333365"/>
              <a:chOff x="5272248" y="4626108"/>
              <a:chExt cx="2684915" cy="333365"/>
            </a:xfrm>
          </p:grpSpPr>
          <p:sp>
            <p:nvSpPr>
              <p:cNvPr id="127" name="椭圆 126"/>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任意多边形 12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5" name="文本框 124"/>
            <p:cNvSpPr txBox="1"/>
            <p:nvPr/>
          </p:nvSpPr>
          <p:spPr>
            <a:xfrm>
              <a:off x="6852147" y="908862"/>
              <a:ext cx="1780467" cy="430887"/>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126" name="文本框 125"/>
            <p:cNvSpPr txBox="1"/>
            <p:nvPr/>
          </p:nvSpPr>
          <p:spPr>
            <a:xfrm>
              <a:off x="6290683" y="1331295"/>
              <a:ext cx="2341931" cy="677108"/>
            </a:xfrm>
            <a:prstGeom prst="rect">
              <a:avLst/>
            </a:prstGeom>
            <a:noFill/>
          </p:spPr>
          <p:txBody>
            <a:bodyPr wrap="square" rtlCol="0">
              <a:spAutoFit/>
            </a:bodyPr>
            <a:lstStyle/>
            <a:p>
              <a:pP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29" name="组合 128"/>
          <p:cNvGrpSpPr/>
          <p:nvPr/>
        </p:nvGrpSpPr>
        <p:grpSpPr>
          <a:xfrm>
            <a:off x="4842142" y="1803307"/>
            <a:ext cx="2013686" cy="824656"/>
            <a:chOff x="5947699" y="908862"/>
            <a:chExt cx="2684915" cy="1099541"/>
          </a:xfrm>
        </p:grpSpPr>
        <p:grpSp>
          <p:nvGrpSpPr>
            <p:cNvPr id="130" name="组合 129"/>
            <p:cNvGrpSpPr/>
            <p:nvPr/>
          </p:nvGrpSpPr>
          <p:grpSpPr>
            <a:xfrm flipV="1">
              <a:off x="5947699" y="1317986"/>
              <a:ext cx="2684915" cy="333365"/>
              <a:chOff x="5272248" y="4626108"/>
              <a:chExt cx="2684915" cy="333365"/>
            </a:xfrm>
          </p:grpSpPr>
          <p:sp>
            <p:nvSpPr>
              <p:cNvPr id="133" name="椭圆 132"/>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任意多边形 133"/>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1" name="文本框 130"/>
            <p:cNvSpPr txBox="1"/>
            <p:nvPr/>
          </p:nvSpPr>
          <p:spPr>
            <a:xfrm>
              <a:off x="6852147" y="908862"/>
              <a:ext cx="1780467" cy="430887"/>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132" name="文本框 131"/>
            <p:cNvSpPr txBox="1"/>
            <p:nvPr/>
          </p:nvSpPr>
          <p:spPr>
            <a:xfrm>
              <a:off x="6290683" y="1331295"/>
              <a:ext cx="2341931" cy="677108"/>
            </a:xfrm>
            <a:prstGeom prst="rect">
              <a:avLst/>
            </a:prstGeom>
            <a:noFill/>
          </p:spPr>
          <p:txBody>
            <a:bodyPr wrap="square" rtlCol="0">
              <a:spAutoFit/>
            </a:bodyPr>
            <a:lstStyle/>
            <a:p>
              <a:pP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35" name="组合 134"/>
          <p:cNvGrpSpPr/>
          <p:nvPr/>
        </p:nvGrpSpPr>
        <p:grpSpPr>
          <a:xfrm>
            <a:off x="5559821" y="2617256"/>
            <a:ext cx="2013686" cy="824656"/>
            <a:chOff x="5947699" y="908862"/>
            <a:chExt cx="2684915" cy="1099541"/>
          </a:xfrm>
        </p:grpSpPr>
        <p:grpSp>
          <p:nvGrpSpPr>
            <p:cNvPr id="136" name="组合 135"/>
            <p:cNvGrpSpPr/>
            <p:nvPr/>
          </p:nvGrpSpPr>
          <p:grpSpPr>
            <a:xfrm flipV="1">
              <a:off x="5947699" y="1317986"/>
              <a:ext cx="2684915" cy="333365"/>
              <a:chOff x="5272248" y="4626108"/>
              <a:chExt cx="2684915" cy="333365"/>
            </a:xfrm>
          </p:grpSpPr>
          <p:sp>
            <p:nvSpPr>
              <p:cNvPr id="139" name="椭圆 13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任意多边形 13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7" name="文本框 136"/>
            <p:cNvSpPr txBox="1"/>
            <p:nvPr/>
          </p:nvSpPr>
          <p:spPr>
            <a:xfrm>
              <a:off x="6852147" y="908862"/>
              <a:ext cx="1780467" cy="430887"/>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138" name="文本框 137"/>
            <p:cNvSpPr txBox="1"/>
            <p:nvPr/>
          </p:nvSpPr>
          <p:spPr>
            <a:xfrm>
              <a:off x="6290683" y="1331295"/>
              <a:ext cx="2341931" cy="677108"/>
            </a:xfrm>
            <a:prstGeom prst="rect">
              <a:avLst/>
            </a:prstGeom>
            <a:noFill/>
          </p:spPr>
          <p:txBody>
            <a:bodyPr wrap="square" rtlCol="0">
              <a:spAutoFit/>
            </a:bodyPr>
            <a:lstStyle/>
            <a:p>
              <a:pP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41" name="组合 140"/>
          <p:cNvGrpSpPr/>
          <p:nvPr/>
        </p:nvGrpSpPr>
        <p:grpSpPr>
          <a:xfrm>
            <a:off x="6334587" y="3387206"/>
            <a:ext cx="2013686" cy="824656"/>
            <a:chOff x="5947699" y="908862"/>
            <a:chExt cx="2684915" cy="1099541"/>
          </a:xfrm>
        </p:grpSpPr>
        <p:grpSp>
          <p:nvGrpSpPr>
            <p:cNvPr id="142" name="组合 141"/>
            <p:cNvGrpSpPr/>
            <p:nvPr/>
          </p:nvGrpSpPr>
          <p:grpSpPr>
            <a:xfrm flipV="1">
              <a:off x="5947699" y="1317986"/>
              <a:ext cx="2684915" cy="333365"/>
              <a:chOff x="5272248" y="4626108"/>
              <a:chExt cx="2684915" cy="333365"/>
            </a:xfrm>
          </p:grpSpPr>
          <p:sp>
            <p:nvSpPr>
              <p:cNvPr id="145" name="椭圆 144"/>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任意多边形 14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3" name="文本框 142"/>
            <p:cNvSpPr txBox="1"/>
            <p:nvPr/>
          </p:nvSpPr>
          <p:spPr>
            <a:xfrm>
              <a:off x="6852147" y="908862"/>
              <a:ext cx="1780467" cy="430887"/>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144" name="文本框 143"/>
            <p:cNvSpPr txBox="1"/>
            <p:nvPr/>
          </p:nvSpPr>
          <p:spPr>
            <a:xfrm>
              <a:off x="6290683" y="1331295"/>
              <a:ext cx="2341931" cy="677108"/>
            </a:xfrm>
            <a:prstGeom prst="rect">
              <a:avLst/>
            </a:prstGeom>
            <a:noFill/>
          </p:spPr>
          <p:txBody>
            <a:bodyPr wrap="square" rtlCol="0">
              <a:spAutoFit/>
            </a:bodyPr>
            <a:lstStyle/>
            <a:p>
              <a:pP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47" name="Group 909"/>
          <p:cNvGrpSpPr>
            <a:grpSpLocks noChangeAspect="1"/>
          </p:cNvGrpSpPr>
          <p:nvPr/>
        </p:nvGrpSpPr>
        <p:grpSpPr bwMode="auto">
          <a:xfrm>
            <a:off x="5188809" y="1799826"/>
            <a:ext cx="320953" cy="273719"/>
            <a:chOff x="6090" y="1175"/>
            <a:chExt cx="265" cy="226"/>
          </a:xfrm>
          <a:solidFill>
            <a:srgbClr val="01ACBE"/>
          </a:solidFill>
          <a:effectLst/>
        </p:grpSpPr>
        <p:sp>
          <p:nvSpPr>
            <p:cNvPr id="148" name="Freeform 910"/>
            <p:cNvSpPr>
              <a:spLocks/>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49" name="Freeform 911"/>
            <p:cNvSpPr>
              <a:spLocks/>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50" name="Freeform 912"/>
            <p:cNvSpPr>
              <a:spLocks/>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51" name="Freeform 913"/>
            <p:cNvSpPr>
              <a:spLocks/>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grpSp>
      <p:grpSp>
        <p:nvGrpSpPr>
          <p:cNvPr id="152" name="组合 151"/>
          <p:cNvGrpSpPr/>
          <p:nvPr/>
        </p:nvGrpSpPr>
        <p:grpSpPr>
          <a:xfrm>
            <a:off x="6660675" y="3349691"/>
            <a:ext cx="302419" cy="325041"/>
            <a:chOff x="8042594" y="2360613"/>
            <a:chExt cx="403225" cy="433388"/>
          </a:xfrm>
          <a:solidFill>
            <a:srgbClr val="663A77"/>
          </a:solidFill>
        </p:grpSpPr>
        <p:sp>
          <p:nvSpPr>
            <p:cNvPr id="153" name="Freeform 23"/>
            <p:cNvSpPr>
              <a:spLocks/>
            </p:cNvSpPr>
            <p:nvPr/>
          </p:nvSpPr>
          <p:spPr bwMode="auto">
            <a:xfrm>
              <a:off x="8042594" y="2541588"/>
              <a:ext cx="223838" cy="252413"/>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4" name="Freeform 24"/>
            <p:cNvSpPr>
              <a:spLocks/>
            </p:cNvSpPr>
            <p:nvPr/>
          </p:nvSpPr>
          <p:spPr bwMode="auto">
            <a:xfrm>
              <a:off x="8190231" y="2424113"/>
              <a:ext cx="228600" cy="369888"/>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5" name="Freeform 25"/>
            <p:cNvSpPr>
              <a:spLocks/>
            </p:cNvSpPr>
            <p:nvPr/>
          </p:nvSpPr>
          <p:spPr bwMode="auto">
            <a:xfrm>
              <a:off x="8293419" y="2566988"/>
              <a:ext cx="152400" cy="219075"/>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6" name="Freeform 26"/>
            <p:cNvSpPr>
              <a:spLocks/>
            </p:cNvSpPr>
            <p:nvPr/>
          </p:nvSpPr>
          <p:spPr bwMode="auto">
            <a:xfrm>
              <a:off x="8328344" y="2360613"/>
              <a:ext cx="74613" cy="76200"/>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Tree>
    <p:extLst>
      <p:ext uri="{BB962C8B-B14F-4D97-AF65-F5344CB8AC3E}">
        <p14:creationId xmlns:p14="http://schemas.microsoft.com/office/powerpoint/2010/main" val="634648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42" presetClass="entr" presetSubtype="0" fill="hold"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1000"/>
                                        <p:tgtEl>
                                          <p:spTgt spid="68"/>
                                        </p:tgtEl>
                                      </p:cBhvr>
                                    </p:animEffect>
                                    <p:anim calcmode="lin" valueType="num">
                                      <p:cBhvr>
                                        <p:cTn id="25" dur="1000" fill="hold"/>
                                        <p:tgtEl>
                                          <p:spTgt spid="68"/>
                                        </p:tgtEl>
                                        <p:attrNameLst>
                                          <p:attrName>ppt_x</p:attrName>
                                        </p:attrNameLst>
                                      </p:cBhvr>
                                      <p:tavLst>
                                        <p:tav tm="0">
                                          <p:val>
                                            <p:strVal val="#ppt_x"/>
                                          </p:val>
                                        </p:tav>
                                        <p:tav tm="100000">
                                          <p:val>
                                            <p:strVal val="#ppt_x"/>
                                          </p:val>
                                        </p:tav>
                                      </p:tavLst>
                                    </p:anim>
                                    <p:anim calcmode="lin" valueType="num">
                                      <p:cBhvr>
                                        <p:cTn id="26" dur="1000" fill="hold"/>
                                        <p:tgtEl>
                                          <p:spTgt spid="68"/>
                                        </p:tgtEl>
                                        <p:attrNameLst>
                                          <p:attrName>ppt_y</p:attrName>
                                        </p:attrNameLst>
                                      </p:cBhvr>
                                      <p:tavLst>
                                        <p:tav tm="0">
                                          <p:val>
                                            <p:strVal val="#ppt_y+.1"/>
                                          </p:val>
                                        </p:tav>
                                        <p:tav tm="100000">
                                          <p:val>
                                            <p:strVal val="#ppt_y"/>
                                          </p:val>
                                        </p:tav>
                                      </p:tavLst>
                                    </p:anim>
                                  </p:childTnLst>
                                </p:cTn>
                              </p:par>
                            </p:childTnLst>
                          </p:cTn>
                        </p:par>
                        <p:par>
                          <p:cTn id="27" fill="hold">
                            <p:stCondLst>
                              <p:cond delay="2600"/>
                            </p:stCondLst>
                            <p:childTnLst>
                              <p:par>
                                <p:cTn id="28" presetID="26" presetClass="emph" presetSubtype="0" fill="hold" nodeType="afterEffect">
                                  <p:stCondLst>
                                    <p:cond delay="0"/>
                                  </p:stCondLst>
                                  <p:childTnLst>
                                    <p:animEffect transition="out" filter="fade">
                                      <p:cBhvr>
                                        <p:cTn id="29" dur="500" tmFilter="0, 0; .2, .5; .8, .5; 1, 0"/>
                                        <p:tgtEl>
                                          <p:spTgt spid="68"/>
                                        </p:tgtEl>
                                      </p:cBhvr>
                                    </p:animEffect>
                                    <p:animScale>
                                      <p:cBhvr>
                                        <p:cTn id="30" dur="250" autoRev="1" fill="hold"/>
                                        <p:tgtEl>
                                          <p:spTgt spid="68"/>
                                        </p:tgtEl>
                                      </p:cBhvr>
                                      <p:by x="105000" y="105000"/>
                                    </p:animScale>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par>
                          <p:cTn id="35" fill="hold">
                            <p:stCondLst>
                              <p:cond delay="4100"/>
                            </p:stCondLst>
                            <p:childTnLst>
                              <p:par>
                                <p:cTn id="36" presetID="42" presetClass="entr" presetSubtype="0" fill="hold" nodeType="after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fade">
                                      <p:cBhvr>
                                        <p:cTn id="38" dur="750"/>
                                        <p:tgtEl>
                                          <p:spTgt spid="87"/>
                                        </p:tgtEl>
                                      </p:cBhvr>
                                    </p:animEffect>
                                    <p:anim calcmode="lin" valueType="num">
                                      <p:cBhvr>
                                        <p:cTn id="39" dur="750" fill="hold"/>
                                        <p:tgtEl>
                                          <p:spTgt spid="87"/>
                                        </p:tgtEl>
                                        <p:attrNameLst>
                                          <p:attrName>ppt_x</p:attrName>
                                        </p:attrNameLst>
                                      </p:cBhvr>
                                      <p:tavLst>
                                        <p:tav tm="0">
                                          <p:val>
                                            <p:strVal val="#ppt_x"/>
                                          </p:val>
                                        </p:tav>
                                        <p:tav tm="100000">
                                          <p:val>
                                            <p:strVal val="#ppt_x"/>
                                          </p:val>
                                        </p:tav>
                                      </p:tavLst>
                                    </p:anim>
                                    <p:anim calcmode="lin" valueType="num">
                                      <p:cBhvr>
                                        <p:cTn id="40" dur="750" fill="hold"/>
                                        <p:tgtEl>
                                          <p:spTgt spid="8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25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750"/>
                                        <p:tgtEl>
                                          <p:spTgt spid="105"/>
                                        </p:tgtEl>
                                      </p:cBhvr>
                                    </p:animEffect>
                                    <p:anim calcmode="lin" valueType="num">
                                      <p:cBhvr>
                                        <p:cTn id="44" dur="750" fill="hold"/>
                                        <p:tgtEl>
                                          <p:spTgt spid="105"/>
                                        </p:tgtEl>
                                        <p:attrNameLst>
                                          <p:attrName>ppt_x</p:attrName>
                                        </p:attrNameLst>
                                      </p:cBhvr>
                                      <p:tavLst>
                                        <p:tav tm="0">
                                          <p:val>
                                            <p:strVal val="#ppt_x"/>
                                          </p:val>
                                        </p:tav>
                                        <p:tav tm="100000">
                                          <p:val>
                                            <p:strVal val="#ppt_x"/>
                                          </p:val>
                                        </p:tav>
                                      </p:tavLst>
                                    </p:anim>
                                    <p:anim calcmode="lin" valueType="num">
                                      <p:cBhvr>
                                        <p:cTn id="45" dur="750" fill="hold"/>
                                        <p:tgtEl>
                                          <p:spTgt spid="10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500"/>
                                  </p:stCondLst>
                                  <p:childTnLst>
                                    <p:set>
                                      <p:cBhvr>
                                        <p:cTn id="47" dur="1" fill="hold">
                                          <p:stCondLst>
                                            <p:cond delay="0"/>
                                          </p:stCondLst>
                                        </p:cTn>
                                        <p:tgtEl>
                                          <p:spTgt spid="96"/>
                                        </p:tgtEl>
                                        <p:attrNameLst>
                                          <p:attrName>style.visibility</p:attrName>
                                        </p:attrNameLst>
                                      </p:cBhvr>
                                      <p:to>
                                        <p:strVal val="visible"/>
                                      </p:to>
                                    </p:set>
                                    <p:animEffect transition="in" filter="fade">
                                      <p:cBhvr>
                                        <p:cTn id="48" dur="750"/>
                                        <p:tgtEl>
                                          <p:spTgt spid="96"/>
                                        </p:tgtEl>
                                      </p:cBhvr>
                                    </p:animEffect>
                                    <p:anim calcmode="lin" valueType="num">
                                      <p:cBhvr>
                                        <p:cTn id="49" dur="750" fill="hold"/>
                                        <p:tgtEl>
                                          <p:spTgt spid="96"/>
                                        </p:tgtEl>
                                        <p:attrNameLst>
                                          <p:attrName>ppt_x</p:attrName>
                                        </p:attrNameLst>
                                      </p:cBhvr>
                                      <p:tavLst>
                                        <p:tav tm="0">
                                          <p:val>
                                            <p:strVal val="#ppt_x"/>
                                          </p:val>
                                        </p:tav>
                                        <p:tav tm="100000">
                                          <p:val>
                                            <p:strVal val="#ppt_x"/>
                                          </p:val>
                                        </p:tav>
                                      </p:tavLst>
                                    </p:anim>
                                    <p:anim calcmode="lin" valueType="num">
                                      <p:cBhvr>
                                        <p:cTn id="50" dur="750" fill="hold"/>
                                        <p:tgtEl>
                                          <p:spTgt spid="9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750"/>
                                  </p:stCondLst>
                                  <p:childTnLst>
                                    <p:set>
                                      <p:cBhvr>
                                        <p:cTn id="52" dur="1" fill="hold">
                                          <p:stCondLst>
                                            <p:cond delay="0"/>
                                          </p:stCondLst>
                                        </p:cTn>
                                        <p:tgtEl>
                                          <p:spTgt spid="114"/>
                                        </p:tgtEl>
                                        <p:attrNameLst>
                                          <p:attrName>style.visibility</p:attrName>
                                        </p:attrNameLst>
                                      </p:cBhvr>
                                      <p:to>
                                        <p:strVal val="visible"/>
                                      </p:to>
                                    </p:set>
                                    <p:animEffect transition="in" filter="fade">
                                      <p:cBhvr>
                                        <p:cTn id="53" dur="750"/>
                                        <p:tgtEl>
                                          <p:spTgt spid="114"/>
                                        </p:tgtEl>
                                      </p:cBhvr>
                                    </p:animEffect>
                                    <p:anim calcmode="lin" valueType="num">
                                      <p:cBhvr>
                                        <p:cTn id="54" dur="750" fill="hold"/>
                                        <p:tgtEl>
                                          <p:spTgt spid="114"/>
                                        </p:tgtEl>
                                        <p:attrNameLst>
                                          <p:attrName>ppt_x</p:attrName>
                                        </p:attrNameLst>
                                      </p:cBhvr>
                                      <p:tavLst>
                                        <p:tav tm="0">
                                          <p:val>
                                            <p:strVal val="#ppt_x"/>
                                          </p:val>
                                        </p:tav>
                                        <p:tav tm="100000">
                                          <p:val>
                                            <p:strVal val="#ppt_x"/>
                                          </p:val>
                                        </p:tav>
                                      </p:tavLst>
                                    </p:anim>
                                    <p:anim calcmode="lin" valueType="num">
                                      <p:cBhvr>
                                        <p:cTn id="55" dur="750" fill="hold"/>
                                        <p:tgtEl>
                                          <p:spTgt spid="114"/>
                                        </p:tgtEl>
                                        <p:attrNameLst>
                                          <p:attrName>ppt_y</p:attrName>
                                        </p:attrNameLst>
                                      </p:cBhvr>
                                      <p:tavLst>
                                        <p:tav tm="0">
                                          <p:val>
                                            <p:strVal val="#ppt_y+.1"/>
                                          </p:val>
                                        </p:tav>
                                        <p:tav tm="100000">
                                          <p:val>
                                            <p:strVal val="#ppt_y"/>
                                          </p:val>
                                        </p:tav>
                                      </p:tavLst>
                                    </p:anim>
                                  </p:childTnLst>
                                </p:cTn>
                              </p:par>
                            </p:childTnLst>
                          </p:cTn>
                        </p:par>
                        <p:par>
                          <p:cTn id="56" fill="hold">
                            <p:stCondLst>
                              <p:cond delay="5600"/>
                            </p:stCondLst>
                            <p:childTnLst>
                              <p:par>
                                <p:cTn id="57" presetID="42"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anim calcmode="lin" valueType="num">
                                      <p:cBhvr>
                                        <p:cTn id="60" dur="500" fill="hold"/>
                                        <p:tgtEl>
                                          <p:spTgt spid="9"/>
                                        </p:tgtEl>
                                        <p:attrNameLst>
                                          <p:attrName>ppt_x</p:attrName>
                                        </p:attrNameLst>
                                      </p:cBhvr>
                                      <p:tavLst>
                                        <p:tav tm="0">
                                          <p:val>
                                            <p:strVal val="#ppt_x"/>
                                          </p:val>
                                        </p:tav>
                                        <p:tav tm="100000">
                                          <p:val>
                                            <p:strVal val="#ppt_x"/>
                                          </p:val>
                                        </p:tav>
                                      </p:tavLst>
                                    </p:anim>
                                    <p:anim calcmode="lin" valueType="num">
                                      <p:cBhvr>
                                        <p:cTn id="61" dur="5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fade">
                                      <p:cBhvr>
                                        <p:cTn id="64" dur="500"/>
                                        <p:tgtEl>
                                          <p:spTgt spid="147"/>
                                        </p:tgtEl>
                                      </p:cBhvr>
                                    </p:animEffect>
                                    <p:anim calcmode="lin" valueType="num">
                                      <p:cBhvr>
                                        <p:cTn id="65" dur="500" fill="hold"/>
                                        <p:tgtEl>
                                          <p:spTgt spid="147"/>
                                        </p:tgtEl>
                                        <p:attrNameLst>
                                          <p:attrName>ppt_x</p:attrName>
                                        </p:attrNameLst>
                                      </p:cBhvr>
                                      <p:tavLst>
                                        <p:tav tm="0">
                                          <p:val>
                                            <p:strVal val="#ppt_x"/>
                                          </p:val>
                                        </p:tav>
                                        <p:tav tm="100000">
                                          <p:val>
                                            <p:strVal val="#ppt_x"/>
                                          </p:val>
                                        </p:tav>
                                      </p:tavLst>
                                    </p:anim>
                                    <p:anim calcmode="lin" valueType="num">
                                      <p:cBhvr>
                                        <p:cTn id="66" dur="500" fill="hold"/>
                                        <p:tgtEl>
                                          <p:spTgt spid="1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anim calcmode="lin" valueType="num">
                                      <p:cBhvr>
                                        <p:cTn id="70" dur="500" fill="hold"/>
                                        <p:tgtEl>
                                          <p:spTgt spid="27"/>
                                        </p:tgtEl>
                                        <p:attrNameLst>
                                          <p:attrName>ppt_x</p:attrName>
                                        </p:attrNameLst>
                                      </p:cBhvr>
                                      <p:tavLst>
                                        <p:tav tm="0">
                                          <p:val>
                                            <p:strVal val="#ppt_x"/>
                                          </p:val>
                                        </p:tav>
                                        <p:tav tm="100000">
                                          <p:val>
                                            <p:strVal val="#ppt_x"/>
                                          </p:val>
                                        </p:tav>
                                      </p:tavLst>
                                    </p:anim>
                                    <p:anim calcmode="lin" valueType="num">
                                      <p:cBhvr>
                                        <p:cTn id="71" dur="500" fill="hold"/>
                                        <p:tgtEl>
                                          <p:spTgt spid="2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500"/>
                                        <p:tgtEl>
                                          <p:spTgt spid="152"/>
                                        </p:tgtEl>
                                      </p:cBhvr>
                                    </p:animEffect>
                                    <p:anim calcmode="lin" valueType="num">
                                      <p:cBhvr>
                                        <p:cTn id="75" dur="500" fill="hold"/>
                                        <p:tgtEl>
                                          <p:spTgt spid="152"/>
                                        </p:tgtEl>
                                        <p:attrNameLst>
                                          <p:attrName>ppt_x</p:attrName>
                                        </p:attrNameLst>
                                      </p:cBhvr>
                                      <p:tavLst>
                                        <p:tav tm="0">
                                          <p:val>
                                            <p:strVal val="#ppt_x"/>
                                          </p:val>
                                        </p:tav>
                                        <p:tav tm="100000">
                                          <p:val>
                                            <p:strVal val="#ppt_x"/>
                                          </p:val>
                                        </p:tav>
                                      </p:tavLst>
                                    </p:anim>
                                    <p:anim calcmode="lin" valueType="num">
                                      <p:cBhvr>
                                        <p:cTn id="76" dur="5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6100"/>
                            </p:stCondLst>
                            <p:childTnLst>
                              <p:par>
                                <p:cTn id="78" presetID="22" presetClass="entr" presetSubtype="8"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wipe(left)">
                                      <p:cBhvr>
                                        <p:cTn id="80" dur="500"/>
                                        <p:tgtEl>
                                          <p:spTgt spid="123"/>
                                        </p:tgtEl>
                                      </p:cBhvr>
                                    </p:animEffect>
                                  </p:childTnLst>
                                </p:cTn>
                              </p:par>
                            </p:childTnLst>
                          </p:cTn>
                        </p:par>
                        <p:par>
                          <p:cTn id="81" fill="hold">
                            <p:stCondLst>
                              <p:cond delay="6600"/>
                            </p:stCondLst>
                            <p:childTnLst>
                              <p:par>
                                <p:cTn id="82" presetID="22" presetClass="entr" presetSubtype="8" fill="hold" nodeType="afterEffect">
                                  <p:stCondLst>
                                    <p:cond delay="0"/>
                                  </p:stCondLst>
                                  <p:childTnLst>
                                    <p:set>
                                      <p:cBhvr>
                                        <p:cTn id="83" dur="1" fill="hold">
                                          <p:stCondLst>
                                            <p:cond delay="0"/>
                                          </p:stCondLst>
                                        </p:cTn>
                                        <p:tgtEl>
                                          <p:spTgt spid="129"/>
                                        </p:tgtEl>
                                        <p:attrNameLst>
                                          <p:attrName>style.visibility</p:attrName>
                                        </p:attrNameLst>
                                      </p:cBhvr>
                                      <p:to>
                                        <p:strVal val="visible"/>
                                      </p:to>
                                    </p:set>
                                    <p:animEffect transition="in" filter="wipe(left)">
                                      <p:cBhvr>
                                        <p:cTn id="84" dur="500"/>
                                        <p:tgtEl>
                                          <p:spTgt spid="129"/>
                                        </p:tgtEl>
                                      </p:cBhvr>
                                    </p:animEffect>
                                  </p:childTnLst>
                                </p:cTn>
                              </p:par>
                            </p:childTnLst>
                          </p:cTn>
                        </p:par>
                        <p:par>
                          <p:cTn id="85" fill="hold">
                            <p:stCondLst>
                              <p:cond delay="7100"/>
                            </p:stCondLst>
                            <p:childTnLst>
                              <p:par>
                                <p:cTn id="86" presetID="22" presetClass="entr" presetSubtype="8" fill="hold" nodeType="afterEffect">
                                  <p:stCondLst>
                                    <p:cond delay="0"/>
                                  </p:stCondLst>
                                  <p:childTnLst>
                                    <p:set>
                                      <p:cBhvr>
                                        <p:cTn id="87" dur="1" fill="hold">
                                          <p:stCondLst>
                                            <p:cond delay="0"/>
                                          </p:stCondLst>
                                        </p:cTn>
                                        <p:tgtEl>
                                          <p:spTgt spid="135"/>
                                        </p:tgtEl>
                                        <p:attrNameLst>
                                          <p:attrName>style.visibility</p:attrName>
                                        </p:attrNameLst>
                                      </p:cBhvr>
                                      <p:to>
                                        <p:strVal val="visible"/>
                                      </p:to>
                                    </p:set>
                                    <p:animEffect transition="in" filter="wipe(left)">
                                      <p:cBhvr>
                                        <p:cTn id="88" dur="500"/>
                                        <p:tgtEl>
                                          <p:spTgt spid="135"/>
                                        </p:tgtEl>
                                      </p:cBhvr>
                                    </p:animEffect>
                                  </p:childTnLst>
                                </p:cTn>
                              </p:par>
                            </p:childTnLst>
                          </p:cTn>
                        </p:par>
                        <p:par>
                          <p:cTn id="89" fill="hold">
                            <p:stCondLst>
                              <p:cond delay="7600"/>
                            </p:stCondLst>
                            <p:childTnLst>
                              <p:par>
                                <p:cTn id="90" presetID="22" presetClass="entr" presetSubtype="8" fill="hold" nodeType="afterEffect">
                                  <p:stCondLst>
                                    <p:cond delay="0"/>
                                  </p:stCondLst>
                                  <p:childTnLst>
                                    <p:set>
                                      <p:cBhvr>
                                        <p:cTn id="91" dur="1" fill="hold">
                                          <p:stCondLst>
                                            <p:cond delay="0"/>
                                          </p:stCondLst>
                                        </p:cTn>
                                        <p:tgtEl>
                                          <p:spTgt spid="141"/>
                                        </p:tgtEl>
                                        <p:attrNameLst>
                                          <p:attrName>style.visibility</p:attrName>
                                        </p:attrNameLst>
                                      </p:cBhvr>
                                      <p:to>
                                        <p:strVal val="visible"/>
                                      </p:to>
                                    </p:set>
                                    <p:animEffect transition="in" filter="wipe(left)">
                                      <p:cBhvr>
                                        <p:cTn id="9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chemeClr val="accent5"/>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chemeClr val="accent5"/>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pic>
        <p:nvPicPr>
          <p:cNvPr id="8" name="图片 7"/>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10800000">
            <a:off x="3881089" y="3474592"/>
            <a:ext cx="516158" cy="89279"/>
          </a:xfrm>
          <a:prstGeom prst="rect">
            <a:avLst/>
          </a:prstGeom>
        </p:spPr>
      </p:pic>
      <p:pic>
        <p:nvPicPr>
          <p:cNvPr id="9" name="图片 8"/>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10800000">
            <a:off x="3881089" y="2732026"/>
            <a:ext cx="516158" cy="89279"/>
          </a:xfrm>
          <a:prstGeom prst="rect">
            <a:avLst/>
          </a:prstGeom>
        </p:spPr>
      </p:pic>
      <p:pic>
        <p:nvPicPr>
          <p:cNvPr id="10" name="图片 9"/>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10800000">
            <a:off x="3881089" y="1999500"/>
            <a:ext cx="516158" cy="89279"/>
          </a:xfrm>
          <a:prstGeom prst="rect">
            <a:avLst/>
          </a:prstGeom>
        </p:spPr>
      </p:pic>
      <p:pic>
        <p:nvPicPr>
          <p:cNvPr id="11" name="图片 10"/>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5400000">
            <a:off x="2718374" y="2706272"/>
            <a:ext cx="3156774" cy="211302"/>
          </a:xfrm>
          <a:prstGeom prst="rect">
            <a:avLst/>
          </a:prstGeom>
        </p:spPr>
      </p:pic>
      <p:grpSp>
        <p:nvGrpSpPr>
          <p:cNvPr id="12" name="Group 887"/>
          <p:cNvGrpSpPr>
            <a:grpSpLocks noChangeAspect="1"/>
          </p:cNvGrpSpPr>
          <p:nvPr/>
        </p:nvGrpSpPr>
        <p:grpSpPr bwMode="auto">
          <a:xfrm>
            <a:off x="4019646" y="3709864"/>
            <a:ext cx="200051" cy="248843"/>
            <a:chOff x="5971" y="2553"/>
            <a:chExt cx="246" cy="306"/>
          </a:xfrm>
          <a:solidFill>
            <a:srgbClr val="9055A8"/>
          </a:solidFill>
          <a:effectLst>
            <a:reflection blurRad="6350" stA="50000" endA="300" endPos="40000" dir="5400000" sy="-100000" algn="bl" rotWithShape="0"/>
          </a:effectLst>
        </p:grpSpPr>
        <p:sp>
          <p:nvSpPr>
            <p:cNvPr id="13" name="Freeform 889"/>
            <p:cNvSpPr>
              <a:spLocks/>
            </p:cNvSpPr>
            <p:nvPr/>
          </p:nvSpPr>
          <p:spPr bwMode="auto">
            <a:xfrm>
              <a:off x="5971" y="2715"/>
              <a:ext cx="246" cy="144"/>
            </a:xfrm>
            <a:custGeom>
              <a:avLst/>
              <a:gdLst>
                <a:gd name="T0" fmla="*/ 66 w 101"/>
                <a:gd name="T1" fmla="*/ 0 h 60"/>
                <a:gd name="T2" fmla="*/ 58 w 101"/>
                <a:gd name="T3" fmla="*/ 38 h 60"/>
                <a:gd name="T4" fmla="*/ 54 w 101"/>
                <a:gd name="T5" fmla="*/ 12 h 60"/>
                <a:gd name="T6" fmla="*/ 56 w 101"/>
                <a:gd name="T7" fmla="*/ 6 h 60"/>
                <a:gd name="T8" fmla="*/ 52 w 101"/>
                <a:gd name="T9" fmla="*/ 2 h 60"/>
                <a:gd name="T10" fmla="*/ 51 w 101"/>
                <a:gd name="T11" fmla="*/ 2 h 60"/>
                <a:gd name="T12" fmla="*/ 50 w 101"/>
                <a:gd name="T13" fmla="*/ 2 h 60"/>
                <a:gd name="T14" fmla="*/ 49 w 101"/>
                <a:gd name="T15" fmla="*/ 2 h 60"/>
                <a:gd name="T16" fmla="*/ 45 w 101"/>
                <a:gd name="T17" fmla="*/ 6 h 60"/>
                <a:gd name="T18" fmla="*/ 47 w 101"/>
                <a:gd name="T19" fmla="*/ 12 h 60"/>
                <a:gd name="T20" fmla="*/ 43 w 101"/>
                <a:gd name="T21" fmla="*/ 38 h 60"/>
                <a:gd name="T22" fmla="*/ 35 w 101"/>
                <a:gd name="T23" fmla="*/ 0 h 60"/>
                <a:gd name="T24" fmla="*/ 35 w 101"/>
                <a:gd name="T25" fmla="*/ 0 h 60"/>
                <a:gd name="T26" fmla="*/ 34 w 101"/>
                <a:gd name="T27" fmla="*/ 0 h 60"/>
                <a:gd name="T28" fmla="*/ 8 w 101"/>
                <a:gd name="T29" fmla="*/ 10 h 60"/>
                <a:gd name="T30" fmla="*/ 0 w 101"/>
                <a:gd name="T31" fmla="*/ 32 h 60"/>
                <a:gd name="T32" fmla="*/ 0 w 101"/>
                <a:gd name="T33" fmla="*/ 56 h 60"/>
                <a:gd name="T34" fmla="*/ 16 w 101"/>
                <a:gd name="T35" fmla="*/ 59 h 60"/>
                <a:gd name="T36" fmla="*/ 16 w 101"/>
                <a:gd name="T37" fmla="*/ 38 h 60"/>
                <a:gd name="T38" fmla="*/ 20 w 101"/>
                <a:gd name="T39" fmla="*/ 30 h 60"/>
                <a:gd name="T40" fmla="*/ 20 w 101"/>
                <a:gd name="T41" fmla="*/ 59 h 60"/>
                <a:gd name="T42" fmla="*/ 51 w 101"/>
                <a:gd name="T43" fmla="*/ 60 h 60"/>
                <a:gd name="T44" fmla="*/ 80 w 101"/>
                <a:gd name="T45" fmla="*/ 59 h 60"/>
                <a:gd name="T46" fmla="*/ 80 w 101"/>
                <a:gd name="T47" fmla="*/ 30 h 60"/>
                <a:gd name="T48" fmla="*/ 85 w 101"/>
                <a:gd name="T49" fmla="*/ 38 h 60"/>
                <a:gd name="T50" fmla="*/ 85 w 101"/>
                <a:gd name="T51" fmla="*/ 58 h 60"/>
                <a:gd name="T52" fmla="*/ 101 w 101"/>
                <a:gd name="T53" fmla="*/ 56 h 60"/>
                <a:gd name="T54" fmla="*/ 101 w 101"/>
                <a:gd name="T55" fmla="*/ 32 h 60"/>
                <a:gd name="T56" fmla="*/ 93 w 101"/>
                <a:gd name="T57" fmla="*/ 10 h 60"/>
                <a:gd name="T58" fmla="*/ 67 w 101"/>
                <a:gd name="T59" fmla="*/ 0 h 60"/>
                <a:gd name="T60" fmla="*/ 66 w 101"/>
                <a:gd name="T61" fmla="*/ 0 h 60"/>
                <a:gd name="T62" fmla="*/ 66 w 101"/>
                <a:gd name="T6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60">
                  <a:moveTo>
                    <a:pt x="66" y="0"/>
                  </a:moveTo>
                  <a:cubicBezTo>
                    <a:pt x="66" y="5"/>
                    <a:pt x="58" y="38"/>
                    <a:pt x="58" y="38"/>
                  </a:cubicBezTo>
                  <a:cubicBezTo>
                    <a:pt x="54" y="12"/>
                    <a:pt x="54" y="12"/>
                    <a:pt x="54" y="12"/>
                  </a:cubicBezTo>
                  <a:cubicBezTo>
                    <a:pt x="56" y="6"/>
                    <a:pt x="56" y="6"/>
                    <a:pt x="56" y="6"/>
                  </a:cubicBezTo>
                  <a:cubicBezTo>
                    <a:pt x="52" y="2"/>
                    <a:pt x="52" y="2"/>
                    <a:pt x="52" y="2"/>
                  </a:cubicBezTo>
                  <a:cubicBezTo>
                    <a:pt x="51" y="2"/>
                    <a:pt x="51" y="2"/>
                    <a:pt x="51" y="2"/>
                  </a:cubicBezTo>
                  <a:cubicBezTo>
                    <a:pt x="50" y="2"/>
                    <a:pt x="50" y="2"/>
                    <a:pt x="50" y="2"/>
                  </a:cubicBezTo>
                  <a:cubicBezTo>
                    <a:pt x="49" y="2"/>
                    <a:pt x="49" y="2"/>
                    <a:pt x="49" y="2"/>
                  </a:cubicBezTo>
                  <a:cubicBezTo>
                    <a:pt x="45" y="6"/>
                    <a:pt x="45" y="6"/>
                    <a:pt x="45" y="6"/>
                  </a:cubicBezTo>
                  <a:cubicBezTo>
                    <a:pt x="47" y="12"/>
                    <a:pt x="47" y="12"/>
                    <a:pt x="47" y="12"/>
                  </a:cubicBezTo>
                  <a:cubicBezTo>
                    <a:pt x="43" y="38"/>
                    <a:pt x="43" y="38"/>
                    <a:pt x="43" y="38"/>
                  </a:cubicBezTo>
                  <a:cubicBezTo>
                    <a:pt x="43" y="38"/>
                    <a:pt x="35" y="5"/>
                    <a:pt x="35" y="0"/>
                  </a:cubicBezTo>
                  <a:cubicBezTo>
                    <a:pt x="35" y="0"/>
                    <a:pt x="35" y="0"/>
                    <a:pt x="35" y="0"/>
                  </a:cubicBezTo>
                  <a:cubicBezTo>
                    <a:pt x="34" y="0"/>
                    <a:pt x="34" y="0"/>
                    <a:pt x="34" y="0"/>
                  </a:cubicBezTo>
                  <a:cubicBezTo>
                    <a:pt x="29" y="1"/>
                    <a:pt x="15" y="6"/>
                    <a:pt x="8" y="10"/>
                  </a:cubicBezTo>
                  <a:cubicBezTo>
                    <a:pt x="6" y="12"/>
                    <a:pt x="1" y="17"/>
                    <a:pt x="0" y="32"/>
                  </a:cubicBezTo>
                  <a:cubicBezTo>
                    <a:pt x="0" y="34"/>
                    <a:pt x="0" y="47"/>
                    <a:pt x="0" y="56"/>
                  </a:cubicBezTo>
                  <a:cubicBezTo>
                    <a:pt x="6" y="57"/>
                    <a:pt x="9" y="58"/>
                    <a:pt x="16" y="59"/>
                  </a:cubicBezTo>
                  <a:cubicBezTo>
                    <a:pt x="16" y="51"/>
                    <a:pt x="16" y="40"/>
                    <a:pt x="16" y="38"/>
                  </a:cubicBezTo>
                  <a:cubicBezTo>
                    <a:pt x="16" y="35"/>
                    <a:pt x="19" y="32"/>
                    <a:pt x="20" y="30"/>
                  </a:cubicBezTo>
                  <a:cubicBezTo>
                    <a:pt x="20" y="59"/>
                    <a:pt x="20" y="59"/>
                    <a:pt x="20" y="59"/>
                  </a:cubicBezTo>
                  <a:cubicBezTo>
                    <a:pt x="29" y="59"/>
                    <a:pt x="41" y="60"/>
                    <a:pt x="51" y="60"/>
                  </a:cubicBezTo>
                  <a:cubicBezTo>
                    <a:pt x="60" y="60"/>
                    <a:pt x="71" y="59"/>
                    <a:pt x="80" y="59"/>
                  </a:cubicBezTo>
                  <a:cubicBezTo>
                    <a:pt x="80" y="30"/>
                    <a:pt x="80" y="30"/>
                    <a:pt x="80" y="30"/>
                  </a:cubicBezTo>
                  <a:cubicBezTo>
                    <a:pt x="82" y="32"/>
                    <a:pt x="85" y="34"/>
                    <a:pt x="85" y="38"/>
                  </a:cubicBezTo>
                  <a:cubicBezTo>
                    <a:pt x="85" y="40"/>
                    <a:pt x="85" y="51"/>
                    <a:pt x="85" y="58"/>
                  </a:cubicBezTo>
                  <a:cubicBezTo>
                    <a:pt x="92" y="58"/>
                    <a:pt x="95" y="57"/>
                    <a:pt x="101" y="56"/>
                  </a:cubicBezTo>
                  <a:cubicBezTo>
                    <a:pt x="101" y="47"/>
                    <a:pt x="101" y="34"/>
                    <a:pt x="101" y="32"/>
                  </a:cubicBezTo>
                  <a:cubicBezTo>
                    <a:pt x="100" y="17"/>
                    <a:pt x="95" y="12"/>
                    <a:pt x="93" y="10"/>
                  </a:cubicBezTo>
                  <a:cubicBezTo>
                    <a:pt x="86" y="6"/>
                    <a:pt x="72" y="1"/>
                    <a:pt x="67" y="0"/>
                  </a:cubicBezTo>
                  <a:cubicBezTo>
                    <a:pt x="66" y="0"/>
                    <a:pt x="66" y="0"/>
                    <a:pt x="66" y="0"/>
                  </a:cubicBezTo>
                  <a:cubicBezTo>
                    <a:pt x="66" y="0"/>
                    <a:pt x="66"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4" name="Freeform 890"/>
            <p:cNvSpPr>
              <a:spLocks/>
            </p:cNvSpPr>
            <p:nvPr/>
          </p:nvSpPr>
          <p:spPr bwMode="auto">
            <a:xfrm>
              <a:off x="6032" y="2553"/>
              <a:ext cx="124" cy="147"/>
            </a:xfrm>
            <a:custGeom>
              <a:avLst/>
              <a:gdLst>
                <a:gd name="T0" fmla="*/ 26 w 51"/>
                <a:gd name="T1" fmla="*/ 0 h 61"/>
                <a:gd name="T2" fmla="*/ 4 w 51"/>
                <a:gd name="T3" fmla="*/ 25 h 61"/>
                <a:gd name="T4" fmla="*/ 0 w 51"/>
                <a:gd name="T5" fmla="*/ 30 h 61"/>
                <a:gd name="T6" fmla="*/ 5 w 51"/>
                <a:gd name="T7" fmla="*/ 40 h 61"/>
                <a:gd name="T8" fmla="*/ 26 w 51"/>
                <a:gd name="T9" fmla="*/ 61 h 61"/>
                <a:gd name="T10" fmla="*/ 46 w 51"/>
                <a:gd name="T11" fmla="*/ 39 h 61"/>
                <a:gd name="T12" fmla="*/ 51 w 51"/>
                <a:gd name="T13" fmla="*/ 30 h 61"/>
                <a:gd name="T14" fmla="*/ 48 w 51"/>
                <a:gd name="T15" fmla="*/ 25 h 61"/>
                <a:gd name="T16" fmla="*/ 26 w 5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1">
                  <a:moveTo>
                    <a:pt x="26" y="0"/>
                  </a:moveTo>
                  <a:cubicBezTo>
                    <a:pt x="13" y="0"/>
                    <a:pt x="4" y="11"/>
                    <a:pt x="4" y="25"/>
                  </a:cubicBezTo>
                  <a:cubicBezTo>
                    <a:pt x="2" y="26"/>
                    <a:pt x="0" y="27"/>
                    <a:pt x="0" y="30"/>
                  </a:cubicBezTo>
                  <a:cubicBezTo>
                    <a:pt x="0" y="33"/>
                    <a:pt x="2" y="39"/>
                    <a:pt x="5" y="40"/>
                  </a:cubicBezTo>
                  <a:cubicBezTo>
                    <a:pt x="8" y="51"/>
                    <a:pt x="15" y="61"/>
                    <a:pt x="26" y="61"/>
                  </a:cubicBezTo>
                  <a:cubicBezTo>
                    <a:pt x="37" y="61"/>
                    <a:pt x="44" y="51"/>
                    <a:pt x="46" y="39"/>
                  </a:cubicBezTo>
                  <a:cubicBezTo>
                    <a:pt x="50" y="38"/>
                    <a:pt x="51" y="33"/>
                    <a:pt x="51" y="30"/>
                  </a:cubicBezTo>
                  <a:cubicBezTo>
                    <a:pt x="51" y="27"/>
                    <a:pt x="50" y="26"/>
                    <a:pt x="48" y="25"/>
                  </a:cubicBezTo>
                  <a:cubicBezTo>
                    <a:pt x="47" y="11"/>
                    <a:pt x="39"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grpSp>
      <p:grpSp>
        <p:nvGrpSpPr>
          <p:cNvPr id="15" name="Group 893"/>
          <p:cNvGrpSpPr>
            <a:grpSpLocks noChangeAspect="1"/>
          </p:cNvGrpSpPr>
          <p:nvPr/>
        </p:nvGrpSpPr>
        <p:grpSpPr bwMode="auto">
          <a:xfrm>
            <a:off x="4011108" y="3066275"/>
            <a:ext cx="217129" cy="216315"/>
            <a:chOff x="6356" y="2576"/>
            <a:chExt cx="267" cy="266"/>
          </a:xfrm>
          <a:solidFill>
            <a:srgbClr val="E87071"/>
          </a:solidFill>
          <a:effectLst>
            <a:reflection blurRad="6350" stA="50000" endA="300" endPos="40000" dir="5400000" sy="-100000" algn="bl" rotWithShape="0"/>
          </a:effectLst>
        </p:grpSpPr>
        <p:sp>
          <p:nvSpPr>
            <p:cNvPr id="16" name="Freeform 896"/>
            <p:cNvSpPr>
              <a:spLocks noEditPoints="1"/>
            </p:cNvSpPr>
            <p:nvPr/>
          </p:nvSpPr>
          <p:spPr bwMode="auto">
            <a:xfrm>
              <a:off x="6356" y="2576"/>
              <a:ext cx="267" cy="266"/>
            </a:xfrm>
            <a:custGeom>
              <a:avLst/>
              <a:gdLst>
                <a:gd name="T0" fmla="*/ 55 w 110"/>
                <a:gd name="T1" fmla="*/ 0 h 111"/>
                <a:gd name="T2" fmla="*/ 0 w 110"/>
                <a:gd name="T3" fmla="*/ 56 h 111"/>
                <a:gd name="T4" fmla="*/ 55 w 110"/>
                <a:gd name="T5" fmla="*/ 111 h 111"/>
                <a:gd name="T6" fmla="*/ 110 w 110"/>
                <a:gd name="T7" fmla="*/ 56 h 111"/>
                <a:gd name="T8" fmla="*/ 55 w 110"/>
                <a:gd name="T9" fmla="*/ 0 h 111"/>
                <a:gd name="T10" fmla="*/ 55 w 110"/>
                <a:gd name="T11" fmla="*/ 100 h 111"/>
                <a:gd name="T12" fmla="*/ 10 w 110"/>
                <a:gd name="T13" fmla="*/ 56 h 111"/>
                <a:gd name="T14" fmla="*/ 55 w 110"/>
                <a:gd name="T15" fmla="*/ 11 h 111"/>
                <a:gd name="T16" fmla="*/ 100 w 110"/>
                <a:gd name="T17" fmla="*/ 56 h 111"/>
                <a:gd name="T18" fmla="*/ 55 w 110"/>
                <a:gd name="T19" fmla="*/ 10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1">
                  <a:moveTo>
                    <a:pt x="55" y="0"/>
                  </a:moveTo>
                  <a:cubicBezTo>
                    <a:pt x="25" y="0"/>
                    <a:pt x="0" y="25"/>
                    <a:pt x="0" y="56"/>
                  </a:cubicBezTo>
                  <a:cubicBezTo>
                    <a:pt x="0" y="86"/>
                    <a:pt x="25" y="111"/>
                    <a:pt x="55" y="111"/>
                  </a:cubicBezTo>
                  <a:cubicBezTo>
                    <a:pt x="86" y="111"/>
                    <a:pt x="110" y="86"/>
                    <a:pt x="110" y="56"/>
                  </a:cubicBezTo>
                  <a:cubicBezTo>
                    <a:pt x="110" y="25"/>
                    <a:pt x="86" y="0"/>
                    <a:pt x="55" y="0"/>
                  </a:cubicBezTo>
                  <a:close/>
                  <a:moveTo>
                    <a:pt x="55" y="100"/>
                  </a:moveTo>
                  <a:cubicBezTo>
                    <a:pt x="30" y="100"/>
                    <a:pt x="10" y="80"/>
                    <a:pt x="10" y="56"/>
                  </a:cubicBezTo>
                  <a:cubicBezTo>
                    <a:pt x="10" y="31"/>
                    <a:pt x="30" y="11"/>
                    <a:pt x="55" y="11"/>
                  </a:cubicBezTo>
                  <a:cubicBezTo>
                    <a:pt x="80" y="11"/>
                    <a:pt x="100" y="31"/>
                    <a:pt x="100" y="56"/>
                  </a:cubicBezTo>
                  <a:cubicBezTo>
                    <a:pt x="100" y="80"/>
                    <a:pt x="80" y="100"/>
                    <a:pt x="55"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7" name="Freeform 897"/>
            <p:cNvSpPr>
              <a:spLocks/>
            </p:cNvSpPr>
            <p:nvPr/>
          </p:nvSpPr>
          <p:spPr bwMode="auto">
            <a:xfrm>
              <a:off x="6480" y="2605"/>
              <a:ext cx="19" cy="24"/>
            </a:xfrm>
            <a:custGeom>
              <a:avLst/>
              <a:gdLst>
                <a:gd name="T0" fmla="*/ 4 w 8"/>
                <a:gd name="T1" fmla="*/ 10 h 10"/>
                <a:gd name="T2" fmla="*/ 4 w 8"/>
                <a:gd name="T3" fmla="*/ 10 h 10"/>
                <a:gd name="T4" fmla="*/ 8 w 8"/>
                <a:gd name="T5" fmla="*/ 7 h 10"/>
                <a:gd name="T6" fmla="*/ 8 w 8"/>
                <a:gd name="T7" fmla="*/ 1 h 10"/>
                <a:gd name="T8" fmla="*/ 4 w 8"/>
                <a:gd name="T9" fmla="*/ 0 h 10"/>
                <a:gd name="T10" fmla="*/ 0 w 8"/>
                <a:gd name="T11" fmla="*/ 1 h 10"/>
                <a:gd name="T12" fmla="*/ 0 w 8"/>
                <a:gd name="T13" fmla="*/ 7 h 10"/>
                <a:gd name="T14" fmla="*/ 4 w 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10"/>
                  </a:moveTo>
                  <a:cubicBezTo>
                    <a:pt x="4" y="10"/>
                    <a:pt x="4" y="10"/>
                    <a:pt x="4" y="10"/>
                  </a:cubicBezTo>
                  <a:cubicBezTo>
                    <a:pt x="6" y="10"/>
                    <a:pt x="8" y="9"/>
                    <a:pt x="8" y="7"/>
                  </a:cubicBezTo>
                  <a:cubicBezTo>
                    <a:pt x="8" y="1"/>
                    <a:pt x="8" y="1"/>
                    <a:pt x="8" y="1"/>
                  </a:cubicBezTo>
                  <a:cubicBezTo>
                    <a:pt x="7" y="1"/>
                    <a:pt x="5" y="0"/>
                    <a:pt x="4" y="0"/>
                  </a:cubicBezTo>
                  <a:cubicBezTo>
                    <a:pt x="3" y="0"/>
                    <a:pt x="2" y="1"/>
                    <a:pt x="0" y="1"/>
                  </a:cubicBezTo>
                  <a:cubicBezTo>
                    <a:pt x="0" y="7"/>
                    <a:pt x="0" y="7"/>
                    <a:pt x="0" y="7"/>
                  </a:cubicBezTo>
                  <a:cubicBezTo>
                    <a:pt x="0" y="9"/>
                    <a:pt x="2" y="10"/>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8" name="Freeform 898"/>
            <p:cNvSpPr>
              <a:spLocks/>
            </p:cNvSpPr>
            <p:nvPr/>
          </p:nvSpPr>
          <p:spPr bwMode="auto">
            <a:xfrm>
              <a:off x="6480" y="2790"/>
              <a:ext cx="19" cy="24"/>
            </a:xfrm>
            <a:custGeom>
              <a:avLst/>
              <a:gdLst>
                <a:gd name="T0" fmla="*/ 4 w 8"/>
                <a:gd name="T1" fmla="*/ 0 h 10"/>
                <a:gd name="T2" fmla="*/ 4 w 8"/>
                <a:gd name="T3" fmla="*/ 0 h 10"/>
                <a:gd name="T4" fmla="*/ 0 w 8"/>
                <a:gd name="T5" fmla="*/ 3 h 10"/>
                <a:gd name="T6" fmla="*/ 0 w 8"/>
                <a:gd name="T7" fmla="*/ 9 h 10"/>
                <a:gd name="T8" fmla="*/ 4 w 8"/>
                <a:gd name="T9" fmla="*/ 10 h 10"/>
                <a:gd name="T10" fmla="*/ 8 w 8"/>
                <a:gd name="T11" fmla="*/ 9 h 10"/>
                <a:gd name="T12" fmla="*/ 8 w 8"/>
                <a:gd name="T13" fmla="*/ 3 h 10"/>
                <a:gd name="T14" fmla="*/ 4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0"/>
                  </a:moveTo>
                  <a:cubicBezTo>
                    <a:pt x="4" y="0"/>
                    <a:pt x="4" y="0"/>
                    <a:pt x="4" y="0"/>
                  </a:cubicBezTo>
                  <a:cubicBezTo>
                    <a:pt x="2" y="0"/>
                    <a:pt x="0" y="1"/>
                    <a:pt x="0" y="3"/>
                  </a:cubicBezTo>
                  <a:cubicBezTo>
                    <a:pt x="0" y="9"/>
                    <a:pt x="0" y="9"/>
                    <a:pt x="0" y="9"/>
                  </a:cubicBezTo>
                  <a:cubicBezTo>
                    <a:pt x="2" y="10"/>
                    <a:pt x="3" y="10"/>
                    <a:pt x="4" y="10"/>
                  </a:cubicBezTo>
                  <a:cubicBezTo>
                    <a:pt x="5" y="10"/>
                    <a:pt x="7" y="10"/>
                    <a:pt x="8" y="9"/>
                  </a:cubicBezTo>
                  <a:cubicBezTo>
                    <a:pt x="8" y="3"/>
                    <a:pt x="8" y="3"/>
                    <a:pt x="8" y="3"/>
                  </a:cubicBezTo>
                  <a:cubicBezTo>
                    <a:pt x="8" y="1"/>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19" name="Freeform 899"/>
            <p:cNvSpPr>
              <a:spLocks/>
            </p:cNvSpPr>
            <p:nvPr/>
          </p:nvSpPr>
          <p:spPr bwMode="auto">
            <a:xfrm>
              <a:off x="6385" y="2701"/>
              <a:ext cx="24" cy="17"/>
            </a:xfrm>
            <a:custGeom>
              <a:avLst/>
              <a:gdLst>
                <a:gd name="T0" fmla="*/ 6 w 10"/>
                <a:gd name="T1" fmla="*/ 0 h 7"/>
                <a:gd name="T2" fmla="*/ 0 w 10"/>
                <a:gd name="T3" fmla="*/ 0 h 7"/>
                <a:gd name="T4" fmla="*/ 0 w 10"/>
                <a:gd name="T5" fmla="*/ 4 h 7"/>
                <a:gd name="T6" fmla="*/ 0 w 10"/>
                <a:gd name="T7" fmla="*/ 7 h 7"/>
                <a:gd name="T8" fmla="*/ 6 w 10"/>
                <a:gd name="T9" fmla="*/ 7 h 7"/>
                <a:gd name="T10" fmla="*/ 10 w 10"/>
                <a:gd name="T11" fmla="*/ 4 h 7"/>
                <a:gd name="T12" fmla="*/ 10 w 10"/>
                <a:gd name="T13" fmla="*/ 3 h 7"/>
                <a:gd name="T14" fmla="*/ 6 w 1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6" y="0"/>
                  </a:moveTo>
                  <a:cubicBezTo>
                    <a:pt x="0" y="0"/>
                    <a:pt x="0" y="0"/>
                    <a:pt x="0" y="0"/>
                  </a:cubicBezTo>
                  <a:cubicBezTo>
                    <a:pt x="0" y="1"/>
                    <a:pt x="0" y="2"/>
                    <a:pt x="0" y="4"/>
                  </a:cubicBezTo>
                  <a:cubicBezTo>
                    <a:pt x="0" y="5"/>
                    <a:pt x="0" y="6"/>
                    <a:pt x="0" y="7"/>
                  </a:cubicBezTo>
                  <a:cubicBezTo>
                    <a:pt x="6" y="7"/>
                    <a:pt x="6" y="7"/>
                    <a:pt x="6" y="7"/>
                  </a:cubicBezTo>
                  <a:cubicBezTo>
                    <a:pt x="8" y="7"/>
                    <a:pt x="10" y="6"/>
                    <a:pt x="10" y="4"/>
                  </a:cubicBezTo>
                  <a:cubicBezTo>
                    <a:pt x="10" y="3"/>
                    <a:pt x="10" y="3"/>
                    <a:pt x="10" y="3"/>
                  </a:cubicBezTo>
                  <a:cubicBezTo>
                    <a:pt x="10"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0" name="Freeform 900"/>
            <p:cNvSpPr>
              <a:spLocks/>
            </p:cNvSpPr>
            <p:nvPr/>
          </p:nvSpPr>
          <p:spPr bwMode="auto">
            <a:xfrm>
              <a:off x="6569" y="2701"/>
              <a:ext cx="24" cy="17"/>
            </a:xfrm>
            <a:custGeom>
              <a:avLst/>
              <a:gdLst>
                <a:gd name="T0" fmla="*/ 10 w 10"/>
                <a:gd name="T1" fmla="*/ 0 h 7"/>
                <a:gd name="T2" fmla="*/ 4 w 10"/>
                <a:gd name="T3" fmla="*/ 0 h 7"/>
                <a:gd name="T4" fmla="*/ 0 w 10"/>
                <a:gd name="T5" fmla="*/ 3 h 7"/>
                <a:gd name="T6" fmla="*/ 0 w 10"/>
                <a:gd name="T7" fmla="*/ 4 h 7"/>
                <a:gd name="T8" fmla="*/ 4 w 10"/>
                <a:gd name="T9" fmla="*/ 7 h 7"/>
                <a:gd name="T10" fmla="*/ 10 w 10"/>
                <a:gd name="T11" fmla="*/ 7 h 7"/>
                <a:gd name="T12" fmla="*/ 10 w 10"/>
                <a:gd name="T13" fmla="*/ 4 h 7"/>
                <a:gd name="T14" fmla="*/ 10 w 1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10" y="0"/>
                  </a:moveTo>
                  <a:cubicBezTo>
                    <a:pt x="4" y="0"/>
                    <a:pt x="4" y="0"/>
                    <a:pt x="4" y="0"/>
                  </a:cubicBezTo>
                  <a:cubicBezTo>
                    <a:pt x="2" y="0"/>
                    <a:pt x="0" y="1"/>
                    <a:pt x="0" y="3"/>
                  </a:cubicBezTo>
                  <a:cubicBezTo>
                    <a:pt x="0" y="4"/>
                    <a:pt x="0" y="4"/>
                    <a:pt x="0" y="4"/>
                  </a:cubicBezTo>
                  <a:cubicBezTo>
                    <a:pt x="0" y="6"/>
                    <a:pt x="2" y="7"/>
                    <a:pt x="4" y="7"/>
                  </a:cubicBezTo>
                  <a:cubicBezTo>
                    <a:pt x="10" y="7"/>
                    <a:pt x="10" y="7"/>
                    <a:pt x="10" y="7"/>
                  </a:cubicBezTo>
                  <a:cubicBezTo>
                    <a:pt x="10" y="6"/>
                    <a:pt x="10" y="5"/>
                    <a:pt x="10" y="4"/>
                  </a:cubicBezTo>
                  <a:cubicBezTo>
                    <a:pt x="10" y="2"/>
                    <a:pt x="10"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1" name="Freeform 901"/>
            <p:cNvSpPr>
              <a:spLocks/>
            </p:cNvSpPr>
            <p:nvPr/>
          </p:nvSpPr>
          <p:spPr bwMode="auto">
            <a:xfrm>
              <a:off x="6424" y="2636"/>
              <a:ext cx="75" cy="86"/>
            </a:xfrm>
            <a:custGeom>
              <a:avLst/>
              <a:gdLst>
                <a:gd name="T0" fmla="*/ 27 w 31"/>
                <a:gd name="T1" fmla="*/ 0 h 36"/>
                <a:gd name="T2" fmla="*/ 23 w 31"/>
                <a:gd name="T3" fmla="*/ 5 h 36"/>
                <a:gd name="T4" fmla="*/ 23 w 31"/>
                <a:gd name="T5" fmla="*/ 26 h 36"/>
                <a:gd name="T6" fmla="*/ 22 w 31"/>
                <a:gd name="T7" fmla="*/ 28 h 36"/>
                <a:gd name="T8" fmla="*/ 4 w 31"/>
                <a:gd name="T9" fmla="*/ 28 h 36"/>
                <a:gd name="T10" fmla="*/ 0 w 31"/>
                <a:gd name="T11" fmla="*/ 32 h 36"/>
                <a:gd name="T12" fmla="*/ 4 w 31"/>
                <a:gd name="T13" fmla="*/ 36 h 36"/>
                <a:gd name="T14" fmla="*/ 26 w 31"/>
                <a:gd name="T15" fmla="*/ 36 h 36"/>
                <a:gd name="T16" fmla="*/ 29 w 31"/>
                <a:gd name="T17" fmla="*/ 35 h 36"/>
                <a:gd name="T18" fmla="*/ 29 w 31"/>
                <a:gd name="T19" fmla="*/ 35 h 36"/>
                <a:gd name="T20" fmla="*/ 31 w 31"/>
                <a:gd name="T21" fmla="*/ 31 h 36"/>
                <a:gd name="T22" fmla="*/ 31 w 31"/>
                <a:gd name="T23" fmla="*/ 5 h 36"/>
                <a:gd name="T24" fmla="*/ 27 w 31"/>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6">
                  <a:moveTo>
                    <a:pt x="27" y="0"/>
                  </a:moveTo>
                  <a:cubicBezTo>
                    <a:pt x="25" y="0"/>
                    <a:pt x="23" y="2"/>
                    <a:pt x="23" y="5"/>
                  </a:cubicBezTo>
                  <a:cubicBezTo>
                    <a:pt x="23" y="26"/>
                    <a:pt x="23" y="26"/>
                    <a:pt x="23" y="26"/>
                  </a:cubicBezTo>
                  <a:cubicBezTo>
                    <a:pt x="23" y="27"/>
                    <a:pt x="22" y="28"/>
                    <a:pt x="22" y="28"/>
                  </a:cubicBezTo>
                  <a:cubicBezTo>
                    <a:pt x="4" y="28"/>
                    <a:pt x="4" y="28"/>
                    <a:pt x="4" y="28"/>
                  </a:cubicBezTo>
                  <a:cubicBezTo>
                    <a:pt x="2" y="28"/>
                    <a:pt x="0" y="30"/>
                    <a:pt x="0" y="32"/>
                  </a:cubicBezTo>
                  <a:cubicBezTo>
                    <a:pt x="0" y="34"/>
                    <a:pt x="2" y="36"/>
                    <a:pt x="4" y="36"/>
                  </a:cubicBezTo>
                  <a:cubicBezTo>
                    <a:pt x="26" y="36"/>
                    <a:pt x="26" y="36"/>
                    <a:pt x="26" y="36"/>
                  </a:cubicBezTo>
                  <a:cubicBezTo>
                    <a:pt x="27" y="36"/>
                    <a:pt x="28" y="35"/>
                    <a:pt x="29" y="35"/>
                  </a:cubicBezTo>
                  <a:cubicBezTo>
                    <a:pt x="29" y="35"/>
                    <a:pt x="29" y="35"/>
                    <a:pt x="29" y="35"/>
                  </a:cubicBezTo>
                  <a:cubicBezTo>
                    <a:pt x="30" y="34"/>
                    <a:pt x="31" y="33"/>
                    <a:pt x="31" y="31"/>
                  </a:cubicBezTo>
                  <a:cubicBezTo>
                    <a:pt x="31" y="5"/>
                    <a:pt x="31" y="5"/>
                    <a:pt x="31" y="5"/>
                  </a:cubicBezTo>
                  <a:cubicBezTo>
                    <a:pt x="31" y="2"/>
                    <a:pt x="29"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grpSp>
      <p:sp>
        <p:nvSpPr>
          <p:cNvPr id="22" name="Freeform 905"/>
          <p:cNvSpPr>
            <a:spLocks/>
          </p:cNvSpPr>
          <p:nvPr/>
        </p:nvSpPr>
        <p:spPr bwMode="auto">
          <a:xfrm>
            <a:off x="4040506" y="2255003"/>
            <a:ext cx="158333" cy="306315"/>
          </a:xfrm>
          <a:custGeom>
            <a:avLst/>
            <a:gdLst>
              <a:gd name="T0" fmla="*/ 31 w 72"/>
              <a:gd name="T1" fmla="*/ 118 h 118"/>
              <a:gd name="T2" fmla="*/ 39 w 72"/>
              <a:gd name="T3" fmla="*/ 118 h 118"/>
              <a:gd name="T4" fmla="*/ 41 w 72"/>
              <a:gd name="T5" fmla="*/ 115 h 118"/>
              <a:gd name="T6" fmla="*/ 41 w 72"/>
              <a:gd name="T7" fmla="*/ 107 h 118"/>
              <a:gd name="T8" fmla="*/ 62 w 72"/>
              <a:gd name="T9" fmla="*/ 100 h 118"/>
              <a:gd name="T10" fmla="*/ 69 w 72"/>
              <a:gd name="T11" fmla="*/ 73 h 118"/>
              <a:gd name="T12" fmla="*/ 41 w 72"/>
              <a:gd name="T13" fmla="*/ 53 h 118"/>
              <a:gd name="T14" fmla="*/ 40 w 72"/>
              <a:gd name="T15" fmla="*/ 52 h 118"/>
              <a:gd name="T16" fmla="*/ 30 w 72"/>
              <a:gd name="T17" fmla="*/ 48 h 118"/>
              <a:gd name="T18" fmla="*/ 29 w 72"/>
              <a:gd name="T19" fmla="*/ 47 h 118"/>
              <a:gd name="T20" fmla="*/ 22 w 72"/>
              <a:gd name="T21" fmla="*/ 42 h 118"/>
              <a:gd name="T22" fmla="*/ 23 w 72"/>
              <a:gd name="T23" fmla="*/ 31 h 118"/>
              <a:gd name="T24" fmla="*/ 35 w 72"/>
              <a:gd name="T25" fmla="*/ 26 h 118"/>
              <a:gd name="T26" fmla="*/ 43 w 72"/>
              <a:gd name="T27" fmla="*/ 28 h 118"/>
              <a:gd name="T28" fmla="*/ 52 w 72"/>
              <a:gd name="T29" fmla="*/ 33 h 118"/>
              <a:gd name="T30" fmla="*/ 53 w 72"/>
              <a:gd name="T31" fmla="*/ 34 h 118"/>
              <a:gd name="T32" fmla="*/ 53 w 72"/>
              <a:gd name="T33" fmla="*/ 34 h 118"/>
              <a:gd name="T34" fmla="*/ 53 w 72"/>
              <a:gd name="T35" fmla="*/ 35 h 118"/>
              <a:gd name="T36" fmla="*/ 58 w 72"/>
              <a:gd name="T37" fmla="*/ 38 h 118"/>
              <a:gd name="T38" fmla="*/ 67 w 72"/>
              <a:gd name="T39" fmla="*/ 32 h 118"/>
              <a:gd name="T40" fmla="*/ 67 w 72"/>
              <a:gd name="T41" fmla="*/ 25 h 118"/>
              <a:gd name="T42" fmla="*/ 48 w 72"/>
              <a:gd name="T43" fmla="*/ 12 h 118"/>
              <a:gd name="T44" fmla="*/ 41 w 72"/>
              <a:gd name="T45" fmla="*/ 11 h 118"/>
              <a:gd name="T46" fmla="*/ 41 w 72"/>
              <a:gd name="T47" fmla="*/ 2 h 118"/>
              <a:gd name="T48" fmla="*/ 39 w 72"/>
              <a:gd name="T49" fmla="*/ 0 h 118"/>
              <a:gd name="T50" fmla="*/ 31 w 72"/>
              <a:gd name="T51" fmla="*/ 0 h 118"/>
              <a:gd name="T52" fmla="*/ 28 w 72"/>
              <a:gd name="T53" fmla="*/ 2 h 118"/>
              <a:gd name="T54" fmla="*/ 28 w 72"/>
              <a:gd name="T55" fmla="*/ 11 h 118"/>
              <a:gd name="T56" fmla="*/ 10 w 72"/>
              <a:gd name="T57" fmla="*/ 20 h 118"/>
              <a:gd name="T58" fmla="*/ 5 w 72"/>
              <a:gd name="T59" fmla="*/ 48 h 118"/>
              <a:gd name="T60" fmla="*/ 14 w 72"/>
              <a:gd name="T61" fmla="*/ 58 h 118"/>
              <a:gd name="T62" fmla="*/ 40 w 72"/>
              <a:gd name="T63" fmla="*/ 71 h 118"/>
              <a:gd name="T64" fmla="*/ 44 w 72"/>
              <a:gd name="T65" fmla="*/ 72 h 118"/>
              <a:gd name="T66" fmla="*/ 50 w 72"/>
              <a:gd name="T67" fmla="*/ 78 h 118"/>
              <a:gd name="T68" fmla="*/ 48 w 72"/>
              <a:gd name="T69" fmla="*/ 89 h 118"/>
              <a:gd name="T70" fmla="*/ 38 w 72"/>
              <a:gd name="T71" fmla="*/ 92 h 118"/>
              <a:gd name="T72" fmla="*/ 26 w 72"/>
              <a:gd name="T73" fmla="*/ 90 h 118"/>
              <a:gd name="T74" fmla="*/ 17 w 72"/>
              <a:gd name="T75" fmla="*/ 85 h 118"/>
              <a:gd name="T76" fmla="*/ 16 w 72"/>
              <a:gd name="T77" fmla="*/ 84 h 118"/>
              <a:gd name="T78" fmla="*/ 16 w 72"/>
              <a:gd name="T79" fmla="*/ 84 h 118"/>
              <a:gd name="T80" fmla="*/ 16 w 72"/>
              <a:gd name="T81" fmla="*/ 84 h 118"/>
              <a:gd name="T82" fmla="*/ 16 w 72"/>
              <a:gd name="T83" fmla="*/ 83 h 118"/>
              <a:gd name="T84" fmla="*/ 11 w 72"/>
              <a:gd name="T85" fmla="*/ 80 h 118"/>
              <a:gd name="T86" fmla="*/ 2 w 72"/>
              <a:gd name="T87" fmla="*/ 86 h 118"/>
              <a:gd name="T88" fmla="*/ 2 w 72"/>
              <a:gd name="T89" fmla="*/ 93 h 118"/>
              <a:gd name="T90" fmla="*/ 28 w 72"/>
              <a:gd name="T91" fmla="*/ 107 h 118"/>
              <a:gd name="T92" fmla="*/ 28 w 72"/>
              <a:gd name="T93" fmla="*/ 115 h 118"/>
              <a:gd name="T94" fmla="*/ 31 w 72"/>
              <a:gd name="T9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 h="118">
                <a:moveTo>
                  <a:pt x="31" y="118"/>
                </a:moveTo>
                <a:cubicBezTo>
                  <a:pt x="39" y="118"/>
                  <a:pt x="39" y="118"/>
                  <a:pt x="39" y="118"/>
                </a:cubicBezTo>
                <a:cubicBezTo>
                  <a:pt x="40" y="118"/>
                  <a:pt x="41" y="117"/>
                  <a:pt x="41" y="115"/>
                </a:cubicBezTo>
                <a:cubicBezTo>
                  <a:pt x="41" y="107"/>
                  <a:pt x="41" y="107"/>
                  <a:pt x="41" y="107"/>
                </a:cubicBezTo>
                <a:cubicBezTo>
                  <a:pt x="50" y="107"/>
                  <a:pt x="57" y="104"/>
                  <a:pt x="62" y="100"/>
                </a:cubicBezTo>
                <a:cubicBezTo>
                  <a:pt x="69" y="93"/>
                  <a:pt x="72" y="83"/>
                  <a:pt x="69" y="73"/>
                </a:cubicBezTo>
                <a:cubicBezTo>
                  <a:pt x="66" y="63"/>
                  <a:pt x="52" y="57"/>
                  <a:pt x="41" y="53"/>
                </a:cubicBezTo>
                <a:cubicBezTo>
                  <a:pt x="40" y="52"/>
                  <a:pt x="40" y="52"/>
                  <a:pt x="40" y="52"/>
                </a:cubicBezTo>
                <a:cubicBezTo>
                  <a:pt x="36" y="50"/>
                  <a:pt x="31" y="48"/>
                  <a:pt x="30" y="48"/>
                </a:cubicBezTo>
                <a:cubicBezTo>
                  <a:pt x="29" y="47"/>
                  <a:pt x="29" y="47"/>
                  <a:pt x="29" y="47"/>
                </a:cubicBezTo>
                <a:cubicBezTo>
                  <a:pt x="26" y="46"/>
                  <a:pt x="23" y="45"/>
                  <a:pt x="22" y="42"/>
                </a:cubicBezTo>
                <a:cubicBezTo>
                  <a:pt x="19" y="38"/>
                  <a:pt x="20" y="33"/>
                  <a:pt x="23" y="31"/>
                </a:cubicBezTo>
                <a:cubicBezTo>
                  <a:pt x="27" y="27"/>
                  <a:pt x="32" y="26"/>
                  <a:pt x="35" y="26"/>
                </a:cubicBezTo>
                <a:cubicBezTo>
                  <a:pt x="38" y="26"/>
                  <a:pt x="41" y="27"/>
                  <a:pt x="43" y="28"/>
                </a:cubicBezTo>
                <a:cubicBezTo>
                  <a:pt x="46" y="28"/>
                  <a:pt x="49" y="31"/>
                  <a:pt x="52" y="33"/>
                </a:cubicBezTo>
                <a:cubicBezTo>
                  <a:pt x="53" y="34"/>
                  <a:pt x="53" y="34"/>
                  <a:pt x="53" y="34"/>
                </a:cubicBezTo>
                <a:cubicBezTo>
                  <a:pt x="53" y="34"/>
                  <a:pt x="53" y="34"/>
                  <a:pt x="53" y="34"/>
                </a:cubicBezTo>
                <a:cubicBezTo>
                  <a:pt x="53" y="35"/>
                  <a:pt x="53" y="35"/>
                  <a:pt x="53" y="35"/>
                </a:cubicBezTo>
                <a:cubicBezTo>
                  <a:pt x="54" y="37"/>
                  <a:pt x="56" y="38"/>
                  <a:pt x="58" y="38"/>
                </a:cubicBezTo>
                <a:cubicBezTo>
                  <a:pt x="62" y="38"/>
                  <a:pt x="65" y="35"/>
                  <a:pt x="67" y="32"/>
                </a:cubicBezTo>
                <a:cubicBezTo>
                  <a:pt x="68" y="30"/>
                  <a:pt x="68" y="27"/>
                  <a:pt x="67" y="25"/>
                </a:cubicBezTo>
                <a:cubicBezTo>
                  <a:pt x="63" y="19"/>
                  <a:pt x="55" y="14"/>
                  <a:pt x="48" y="12"/>
                </a:cubicBezTo>
                <a:cubicBezTo>
                  <a:pt x="46" y="12"/>
                  <a:pt x="44" y="11"/>
                  <a:pt x="41" y="11"/>
                </a:cubicBezTo>
                <a:cubicBezTo>
                  <a:pt x="41" y="2"/>
                  <a:pt x="41" y="2"/>
                  <a:pt x="41" y="2"/>
                </a:cubicBezTo>
                <a:cubicBezTo>
                  <a:pt x="41" y="1"/>
                  <a:pt x="40" y="0"/>
                  <a:pt x="39" y="0"/>
                </a:cubicBezTo>
                <a:cubicBezTo>
                  <a:pt x="31" y="0"/>
                  <a:pt x="31" y="0"/>
                  <a:pt x="31" y="0"/>
                </a:cubicBezTo>
                <a:cubicBezTo>
                  <a:pt x="30" y="0"/>
                  <a:pt x="28" y="1"/>
                  <a:pt x="28" y="2"/>
                </a:cubicBezTo>
                <a:cubicBezTo>
                  <a:pt x="28" y="11"/>
                  <a:pt x="28" y="11"/>
                  <a:pt x="28" y="11"/>
                </a:cubicBezTo>
                <a:cubicBezTo>
                  <a:pt x="21" y="13"/>
                  <a:pt x="15" y="16"/>
                  <a:pt x="10" y="20"/>
                </a:cubicBezTo>
                <a:cubicBezTo>
                  <a:pt x="2" y="28"/>
                  <a:pt x="0" y="39"/>
                  <a:pt x="5" y="48"/>
                </a:cubicBezTo>
                <a:cubicBezTo>
                  <a:pt x="7" y="52"/>
                  <a:pt x="10" y="56"/>
                  <a:pt x="14" y="58"/>
                </a:cubicBezTo>
                <a:cubicBezTo>
                  <a:pt x="17" y="60"/>
                  <a:pt x="33" y="67"/>
                  <a:pt x="40" y="71"/>
                </a:cubicBezTo>
                <a:cubicBezTo>
                  <a:pt x="44" y="72"/>
                  <a:pt x="44" y="72"/>
                  <a:pt x="44" y="72"/>
                </a:cubicBezTo>
                <a:cubicBezTo>
                  <a:pt x="47" y="74"/>
                  <a:pt x="49" y="76"/>
                  <a:pt x="50" y="78"/>
                </a:cubicBezTo>
                <a:cubicBezTo>
                  <a:pt x="52" y="82"/>
                  <a:pt x="51" y="87"/>
                  <a:pt x="48" y="89"/>
                </a:cubicBezTo>
                <a:cubicBezTo>
                  <a:pt x="46" y="91"/>
                  <a:pt x="43" y="92"/>
                  <a:pt x="38" y="92"/>
                </a:cubicBezTo>
                <a:cubicBezTo>
                  <a:pt x="34" y="92"/>
                  <a:pt x="30" y="91"/>
                  <a:pt x="26" y="90"/>
                </a:cubicBezTo>
                <a:cubicBezTo>
                  <a:pt x="23" y="89"/>
                  <a:pt x="20" y="87"/>
                  <a:pt x="17" y="85"/>
                </a:cubicBezTo>
                <a:cubicBezTo>
                  <a:pt x="16" y="84"/>
                  <a:pt x="16" y="84"/>
                  <a:pt x="16" y="84"/>
                </a:cubicBezTo>
                <a:cubicBezTo>
                  <a:pt x="16" y="84"/>
                  <a:pt x="16" y="84"/>
                  <a:pt x="16" y="84"/>
                </a:cubicBezTo>
                <a:cubicBezTo>
                  <a:pt x="16" y="84"/>
                  <a:pt x="16" y="84"/>
                  <a:pt x="16" y="84"/>
                </a:cubicBezTo>
                <a:cubicBezTo>
                  <a:pt x="16" y="83"/>
                  <a:pt x="16" y="83"/>
                  <a:pt x="16" y="83"/>
                </a:cubicBezTo>
                <a:cubicBezTo>
                  <a:pt x="15" y="81"/>
                  <a:pt x="13" y="80"/>
                  <a:pt x="11" y="80"/>
                </a:cubicBezTo>
                <a:cubicBezTo>
                  <a:pt x="7" y="80"/>
                  <a:pt x="4" y="83"/>
                  <a:pt x="2" y="86"/>
                </a:cubicBezTo>
                <a:cubicBezTo>
                  <a:pt x="1" y="88"/>
                  <a:pt x="1" y="91"/>
                  <a:pt x="2" y="93"/>
                </a:cubicBezTo>
                <a:cubicBezTo>
                  <a:pt x="7" y="101"/>
                  <a:pt x="18" y="105"/>
                  <a:pt x="28" y="107"/>
                </a:cubicBezTo>
                <a:cubicBezTo>
                  <a:pt x="28" y="115"/>
                  <a:pt x="28" y="115"/>
                  <a:pt x="28" y="115"/>
                </a:cubicBezTo>
                <a:cubicBezTo>
                  <a:pt x="28" y="117"/>
                  <a:pt x="30" y="118"/>
                  <a:pt x="31" y="118"/>
                </a:cubicBezTo>
                <a:close/>
              </a:path>
            </a:pathLst>
          </a:custGeom>
          <a:solidFill>
            <a:srgbClr val="01ACBE"/>
          </a:solidFill>
          <a:ln>
            <a:noFill/>
          </a:ln>
          <a:effectLst>
            <a:reflection blurRad="6350" stA="50000" endA="300" endPos="40000" dir="5400000" sy="-100000" algn="bl" rotWithShape="0"/>
          </a:effec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grpSp>
        <p:nvGrpSpPr>
          <p:cNvPr id="23" name="Group 909"/>
          <p:cNvGrpSpPr>
            <a:grpSpLocks noChangeAspect="1"/>
          </p:cNvGrpSpPr>
          <p:nvPr/>
        </p:nvGrpSpPr>
        <p:grpSpPr bwMode="auto">
          <a:xfrm>
            <a:off x="4011922" y="1620943"/>
            <a:ext cx="215501" cy="183786"/>
            <a:chOff x="6090" y="1175"/>
            <a:chExt cx="265" cy="226"/>
          </a:xfrm>
          <a:solidFill>
            <a:srgbClr val="FFB850"/>
          </a:solidFill>
          <a:effectLst>
            <a:reflection blurRad="6350" stA="50000" endA="300" endPos="40000" dir="5400000" sy="-100000" algn="bl" rotWithShape="0"/>
          </a:effectLst>
        </p:grpSpPr>
        <p:sp>
          <p:nvSpPr>
            <p:cNvPr id="24" name="Freeform 910"/>
            <p:cNvSpPr>
              <a:spLocks/>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5" name="Freeform 911"/>
            <p:cNvSpPr>
              <a:spLocks/>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6" name="Freeform 912"/>
            <p:cNvSpPr>
              <a:spLocks/>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7" name="Freeform 913"/>
            <p:cNvSpPr>
              <a:spLocks/>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grpSp>
      <p:grpSp>
        <p:nvGrpSpPr>
          <p:cNvPr id="28" name="组合 27"/>
          <p:cNvGrpSpPr/>
          <p:nvPr/>
        </p:nvGrpSpPr>
        <p:grpSpPr>
          <a:xfrm>
            <a:off x="4281376" y="1443791"/>
            <a:ext cx="3433874" cy="673816"/>
            <a:chOff x="3724283" y="5209973"/>
            <a:chExt cx="4578499" cy="898422"/>
          </a:xfrm>
        </p:grpSpPr>
        <p:grpSp>
          <p:nvGrpSpPr>
            <p:cNvPr id="29" name="组合 28"/>
            <p:cNvGrpSpPr/>
            <p:nvPr/>
          </p:nvGrpSpPr>
          <p:grpSpPr>
            <a:xfrm>
              <a:off x="3724283" y="5209973"/>
              <a:ext cx="1000117" cy="791931"/>
              <a:chOff x="3629024" y="5343323"/>
              <a:chExt cx="1000117" cy="791931"/>
            </a:xfrm>
          </p:grpSpPr>
          <p:sp>
            <p:nvSpPr>
              <p:cNvPr id="33" name="文本框 32"/>
              <p:cNvSpPr txBox="1"/>
              <p:nvPr/>
            </p:nvSpPr>
            <p:spPr>
              <a:xfrm>
                <a:off x="3629024" y="5343323"/>
                <a:ext cx="1000117" cy="677109"/>
              </a:xfrm>
              <a:prstGeom prst="rect">
                <a:avLst/>
              </a:prstGeom>
              <a:noFill/>
            </p:spPr>
            <p:txBody>
              <a:bodyPr wrap="square" rtlCol="0">
                <a:spAutoFit/>
              </a:bodyPr>
              <a:lstStyle/>
              <a:p>
                <a:pPr algn="ctr"/>
                <a:r>
                  <a:rPr lang="en-US" altLang="zh-CN" sz="2700" dirty="0">
                    <a:solidFill>
                      <a:srgbClr val="FCB64F"/>
                    </a:solidFill>
                    <a:latin typeface="Impact" panose="020B0806030902050204" pitchFamily="34" charset="0"/>
                  </a:rPr>
                  <a:t>01</a:t>
                </a:r>
                <a:endParaRPr lang="zh-CN" altLang="en-US" sz="2700" dirty="0">
                  <a:solidFill>
                    <a:srgbClr val="FCB64F"/>
                  </a:solidFill>
                  <a:latin typeface="Impact" panose="020B0806030902050204" pitchFamily="34" charset="0"/>
                </a:endParaRPr>
              </a:p>
            </p:txBody>
          </p:sp>
          <p:sp>
            <p:nvSpPr>
              <p:cNvPr id="34" name="文本框 33"/>
              <p:cNvSpPr txBox="1"/>
              <p:nvPr/>
            </p:nvSpPr>
            <p:spPr>
              <a:xfrm>
                <a:off x="3804440" y="5765922"/>
                <a:ext cx="673100" cy="369332"/>
              </a:xfrm>
              <a:prstGeom prst="rect">
                <a:avLst/>
              </a:prstGeom>
              <a:noFill/>
            </p:spPr>
            <p:txBody>
              <a:bodyPr wrap="square" rtlCol="0">
                <a:spAutoFit/>
              </a:bodyPr>
              <a:lstStyle/>
              <a:p>
                <a:pPr algn="ctr"/>
                <a:r>
                  <a:rPr lang="en-US" altLang="zh-CN" sz="1200" dirty="0">
                    <a:solidFill>
                      <a:srgbClr val="FDB851"/>
                    </a:solidFill>
                    <a:latin typeface="LiHei Pro" panose="020B0500000000000000" pitchFamily="34" charset="-122"/>
                    <a:ea typeface="LiHei Pro" panose="020B0500000000000000" pitchFamily="34" charset="-122"/>
                  </a:rPr>
                  <a:t>DATA</a:t>
                </a:r>
                <a:endParaRPr lang="zh-CN" altLang="en-US" sz="1200" dirty="0">
                  <a:solidFill>
                    <a:srgbClr val="FDB851"/>
                  </a:solidFill>
                  <a:latin typeface="LiHei Pro" panose="020B0500000000000000" pitchFamily="34" charset="-122"/>
                  <a:ea typeface="LiHei Pro" panose="020B0500000000000000" pitchFamily="34" charset="-122"/>
                </a:endParaRPr>
              </a:p>
            </p:txBody>
          </p:sp>
        </p:grpSp>
        <p:grpSp>
          <p:nvGrpSpPr>
            <p:cNvPr id="30" name="组合 29"/>
            <p:cNvGrpSpPr/>
            <p:nvPr/>
          </p:nvGrpSpPr>
          <p:grpSpPr>
            <a:xfrm>
              <a:off x="4425156" y="5230036"/>
              <a:ext cx="3877626" cy="878359"/>
              <a:chOff x="4528221" y="5170149"/>
              <a:chExt cx="3877626" cy="878359"/>
            </a:xfrm>
          </p:grpSpPr>
          <p:sp>
            <p:nvSpPr>
              <p:cNvPr id="31" name="文本框 30"/>
              <p:cNvSpPr txBox="1"/>
              <p:nvPr/>
            </p:nvSpPr>
            <p:spPr>
              <a:xfrm>
                <a:off x="4528221" y="5170149"/>
                <a:ext cx="1519166" cy="338555"/>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32" name="文本框 31"/>
              <p:cNvSpPr txBox="1"/>
              <p:nvPr/>
            </p:nvSpPr>
            <p:spPr>
              <a:xfrm>
                <a:off x="4532470" y="5385249"/>
                <a:ext cx="3873377" cy="663259"/>
              </a:xfrm>
              <a:prstGeom prst="rect">
                <a:avLst/>
              </a:prstGeom>
              <a:noFill/>
            </p:spPr>
            <p:txBody>
              <a:bodyPr wrap="square" rtlCol="0">
                <a:spAutoFit/>
              </a:bodyPr>
              <a:lstStyle/>
              <a:p>
                <a:pPr algn="just">
                  <a:lnSpc>
                    <a:spcPct val="130000"/>
                  </a:lnSpc>
                </a:pPr>
                <a:r>
                  <a:rPr lang="zh-CN" altLang="en-US" sz="67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just">
                  <a:lnSpc>
                    <a:spcPct val="130000"/>
                  </a:lnSpc>
                </a:pPr>
                <a:endParaRPr lang="zh-CN" altLang="en-US" sz="675"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4281376" y="2147097"/>
            <a:ext cx="3433874" cy="673816"/>
            <a:chOff x="3724283" y="5209973"/>
            <a:chExt cx="4578499" cy="898422"/>
          </a:xfrm>
        </p:grpSpPr>
        <p:grpSp>
          <p:nvGrpSpPr>
            <p:cNvPr id="36" name="组合 35"/>
            <p:cNvGrpSpPr/>
            <p:nvPr/>
          </p:nvGrpSpPr>
          <p:grpSpPr>
            <a:xfrm>
              <a:off x="3724283" y="5209973"/>
              <a:ext cx="1000117" cy="791931"/>
              <a:chOff x="3629024" y="5343323"/>
              <a:chExt cx="1000117" cy="791931"/>
            </a:xfrm>
          </p:grpSpPr>
          <p:sp>
            <p:nvSpPr>
              <p:cNvPr id="40" name="文本框 39"/>
              <p:cNvSpPr txBox="1"/>
              <p:nvPr/>
            </p:nvSpPr>
            <p:spPr>
              <a:xfrm>
                <a:off x="3629024" y="5343323"/>
                <a:ext cx="1000117" cy="677109"/>
              </a:xfrm>
              <a:prstGeom prst="rect">
                <a:avLst/>
              </a:prstGeom>
              <a:noFill/>
            </p:spPr>
            <p:txBody>
              <a:bodyPr wrap="square" rtlCol="0">
                <a:spAutoFit/>
              </a:bodyPr>
              <a:lstStyle/>
              <a:p>
                <a:pPr algn="ctr"/>
                <a:r>
                  <a:rPr lang="en-US" altLang="zh-CN" sz="2700" dirty="0">
                    <a:solidFill>
                      <a:srgbClr val="01ACBE"/>
                    </a:solidFill>
                    <a:latin typeface="Impact" panose="020B0806030902050204" pitchFamily="34" charset="0"/>
                  </a:rPr>
                  <a:t>02</a:t>
                </a:r>
                <a:endParaRPr lang="zh-CN" altLang="en-US" sz="2700" dirty="0">
                  <a:solidFill>
                    <a:srgbClr val="01ACBE"/>
                  </a:solidFill>
                  <a:latin typeface="Impact" panose="020B0806030902050204" pitchFamily="34" charset="0"/>
                </a:endParaRPr>
              </a:p>
            </p:txBody>
          </p:sp>
          <p:sp>
            <p:nvSpPr>
              <p:cNvPr id="41" name="文本框 40"/>
              <p:cNvSpPr txBox="1"/>
              <p:nvPr/>
            </p:nvSpPr>
            <p:spPr>
              <a:xfrm>
                <a:off x="3804440" y="5765922"/>
                <a:ext cx="673100" cy="369332"/>
              </a:xfrm>
              <a:prstGeom prst="rect">
                <a:avLst/>
              </a:prstGeom>
              <a:noFill/>
            </p:spPr>
            <p:txBody>
              <a:bodyPr wrap="square" rtlCol="0">
                <a:spAutoFit/>
              </a:bodyPr>
              <a:lstStyle/>
              <a:p>
                <a:pPr algn="ctr"/>
                <a:r>
                  <a:rPr lang="en-US" altLang="zh-CN" sz="1200" dirty="0">
                    <a:solidFill>
                      <a:srgbClr val="01ACBE"/>
                    </a:solidFill>
                    <a:latin typeface="LiHei Pro" panose="020B0500000000000000" pitchFamily="34" charset="-122"/>
                    <a:ea typeface="LiHei Pro" panose="020B0500000000000000" pitchFamily="34" charset="-122"/>
                  </a:rPr>
                  <a:t>DATA</a:t>
                </a:r>
                <a:endParaRPr lang="zh-CN" altLang="en-US" sz="1200" dirty="0">
                  <a:solidFill>
                    <a:srgbClr val="01ACBE"/>
                  </a:solidFill>
                  <a:latin typeface="LiHei Pro" panose="020B0500000000000000" pitchFamily="34" charset="-122"/>
                  <a:ea typeface="LiHei Pro" panose="020B0500000000000000" pitchFamily="34" charset="-122"/>
                </a:endParaRPr>
              </a:p>
            </p:txBody>
          </p:sp>
        </p:grpSp>
        <p:grpSp>
          <p:nvGrpSpPr>
            <p:cNvPr id="37" name="组合 36"/>
            <p:cNvGrpSpPr/>
            <p:nvPr/>
          </p:nvGrpSpPr>
          <p:grpSpPr>
            <a:xfrm>
              <a:off x="4425156" y="5230036"/>
              <a:ext cx="3877626" cy="878359"/>
              <a:chOff x="4528221" y="5170149"/>
              <a:chExt cx="3877626" cy="878359"/>
            </a:xfrm>
          </p:grpSpPr>
          <p:sp>
            <p:nvSpPr>
              <p:cNvPr id="38" name="文本框 37"/>
              <p:cNvSpPr txBox="1"/>
              <p:nvPr/>
            </p:nvSpPr>
            <p:spPr>
              <a:xfrm>
                <a:off x="4528221" y="5170149"/>
                <a:ext cx="1519166" cy="338555"/>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39" name="文本框 38"/>
              <p:cNvSpPr txBox="1"/>
              <p:nvPr/>
            </p:nvSpPr>
            <p:spPr>
              <a:xfrm>
                <a:off x="4532470" y="5385249"/>
                <a:ext cx="3873377" cy="663259"/>
              </a:xfrm>
              <a:prstGeom prst="rect">
                <a:avLst/>
              </a:prstGeom>
              <a:noFill/>
            </p:spPr>
            <p:txBody>
              <a:bodyPr wrap="square" rtlCol="0">
                <a:spAutoFit/>
              </a:bodyPr>
              <a:lstStyle/>
              <a:p>
                <a:pPr algn="just">
                  <a:lnSpc>
                    <a:spcPct val="130000"/>
                  </a:lnSpc>
                </a:pPr>
                <a:r>
                  <a:rPr lang="zh-CN" altLang="en-US" sz="67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just">
                  <a:lnSpc>
                    <a:spcPct val="130000"/>
                  </a:lnSpc>
                </a:pPr>
                <a:endParaRPr lang="zh-CN" altLang="en-US" sz="675"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42" name="组合 41"/>
          <p:cNvGrpSpPr/>
          <p:nvPr/>
        </p:nvGrpSpPr>
        <p:grpSpPr>
          <a:xfrm>
            <a:off x="4281376" y="2884478"/>
            <a:ext cx="3433874" cy="673816"/>
            <a:chOff x="3724283" y="5209973"/>
            <a:chExt cx="4578499" cy="898422"/>
          </a:xfrm>
        </p:grpSpPr>
        <p:grpSp>
          <p:nvGrpSpPr>
            <p:cNvPr id="49" name="组合 48"/>
            <p:cNvGrpSpPr/>
            <p:nvPr/>
          </p:nvGrpSpPr>
          <p:grpSpPr>
            <a:xfrm>
              <a:off x="3724283" y="5209973"/>
              <a:ext cx="1000117" cy="791931"/>
              <a:chOff x="3629024" y="5343323"/>
              <a:chExt cx="1000117" cy="791931"/>
            </a:xfrm>
          </p:grpSpPr>
          <p:sp>
            <p:nvSpPr>
              <p:cNvPr id="53" name="文本框 52"/>
              <p:cNvSpPr txBox="1"/>
              <p:nvPr/>
            </p:nvSpPr>
            <p:spPr>
              <a:xfrm>
                <a:off x="3629024" y="5343323"/>
                <a:ext cx="1000117" cy="677109"/>
              </a:xfrm>
              <a:prstGeom prst="rect">
                <a:avLst/>
              </a:prstGeom>
              <a:noFill/>
            </p:spPr>
            <p:txBody>
              <a:bodyPr wrap="square" rtlCol="0">
                <a:spAutoFit/>
              </a:bodyPr>
              <a:lstStyle/>
              <a:p>
                <a:pPr algn="ctr"/>
                <a:r>
                  <a:rPr lang="en-US" altLang="zh-CN" sz="2700" dirty="0">
                    <a:solidFill>
                      <a:srgbClr val="E87071"/>
                    </a:solidFill>
                    <a:latin typeface="Impact" panose="020B0806030902050204" pitchFamily="34" charset="0"/>
                  </a:rPr>
                  <a:t>03</a:t>
                </a:r>
                <a:endParaRPr lang="zh-CN" altLang="en-US" sz="2700" dirty="0">
                  <a:solidFill>
                    <a:srgbClr val="E87071"/>
                  </a:solidFill>
                  <a:latin typeface="Impact" panose="020B0806030902050204" pitchFamily="34" charset="0"/>
                </a:endParaRPr>
              </a:p>
            </p:txBody>
          </p:sp>
          <p:sp>
            <p:nvSpPr>
              <p:cNvPr id="54" name="文本框 53"/>
              <p:cNvSpPr txBox="1"/>
              <p:nvPr/>
            </p:nvSpPr>
            <p:spPr>
              <a:xfrm>
                <a:off x="3804440" y="5765922"/>
                <a:ext cx="673100" cy="369332"/>
              </a:xfrm>
              <a:prstGeom prst="rect">
                <a:avLst/>
              </a:prstGeom>
              <a:noFill/>
            </p:spPr>
            <p:txBody>
              <a:bodyPr wrap="square" rtlCol="0">
                <a:spAutoFit/>
              </a:bodyPr>
              <a:lstStyle/>
              <a:p>
                <a:pPr algn="ctr"/>
                <a:r>
                  <a:rPr lang="en-US" altLang="zh-CN" sz="1200" dirty="0">
                    <a:solidFill>
                      <a:srgbClr val="E87071"/>
                    </a:solidFill>
                    <a:latin typeface="LiHei Pro" panose="020B0500000000000000" pitchFamily="34" charset="-122"/>
                    <a:ea typeface="LiHei Pro" panose="020B0500000000000000" pitchFamily="34" charset="-122"/>
                  </a:rPr>
                  <a:t>DATA</a:t>
                </a:r>
                <a:endParaRPr lang="zh-CN" altLang="en-US" sz="1200" dirty="0">
                  <a:solidFill>
                    <a:srgbClr val="E87071"/>
                  </a:solidFill>
                  <a:latin typeface="LiHei Pro" panose="020B0500000000000000" pitchFamily="34" charset="-122"/>
                  <a:ea typeface="LiHei Pro" panose="020B0500000000000000" pitchFamily="34" charset="-122"/>
                </a:endParaRPr>
              </a:p>
            </p:txBody>
          </p:sp>
        </p:grpSp>
        <p:grpSp>
          <p:nvGrpSpPr>
            <p:cNvPr id="50" name="组合 49"/>
            <p:cNvGrpSpPr/>
            <p:nvPr/>
          </p:nvGrpSpPr>
          <p:grpSpPr>
            <a:xfrm>
              <a:off x="4425156" y="5230036"/>
              <a:ext cx="3877626" cy="878359"/>
              <a:chOff x="4528221" y="5170149"/>
              <a:chExt cx="3877626" cy="878359"/>
            </a:xfrm>
          </p:grpSpPr>
          <p:sp>
            <p:nvSpPr>
              <p:cNvPr id="51" name="文本框 50"/>
              <p:cNvSpPr txBox="1"/>
              <p:nvPr/>
            </p:nvSpPr>
            <p:spPr>
              <a:xfrm>
                <a:off x="4528221" y="5170149"/>
                <a:ext cx="1519166" cy="338555"/>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52" name="文本框 51"/>
              <p:cNvSpPr txBox="1"/>
              <p:nvPr/>
            </p:nvSpPr>
            <p:spPr>
              <a:xfrm>
                <a:off x="4532470" y="5385249"/>
                <a:ext cx="3873377" cy="663259"/>
              </a:xfrm>
              <a:prstGeom prst="rect">
                <a:avLst/>
              </a:prstGeom>
              <a:noFill/>
            </p:spPr>
            <p:txBody>
              <a:bodyPr wrap="square" rtlCol="0">
                <a:spAutoFit/>
              </a:bodyPr>
              <a:lstStyle/>
              <a:p>
                <a:pPr algn="just">
                  <a:lnSpc>
                    <a:spcPct val="130000"/>
                  </a:lnSpc>
                </a:pPr>
                <a:r>
                  <a:rPr lang="zh-CN" altLang="en-US" sz="67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just">
                  <a:lnSpc>
                    <a:spcPct val="130000"/>
                  </a:lnSpc>
                </a:pPr>
                <a:endParaRPr lang="zh-CN" altLang="en-US" sz="675"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4281376" y="3576817"/>
            <a:ext cx="3433874" cy="673816"/>
            <a:chOff x="3724283" y="5209973"/>
            <a:chExt cx="4578499" cy="898422"/>
          </a:xfrm>
        </p:grpSpPr>
        <p:grpSp>
          <p:nvGrpSpPr>
            <p:cNvPr id="56" name="组合 55"/>
            <p:cNvGrpSpPr/>
            <p:nvPr/>
          </p:nvGrpSpPr>
          <p:grpSpPr>
            <a:xfrm>
              <a:off x="3724283" y="5209973"/>
              <a:ext cx="1000117" cy="791931"/>
              <a:chOff x="3629024" y="5343323"/>
              <a:chExt cx="1000117" cy="791931"/>
            </a:xfrm>
          </p:grpSpPr>
          <p:sp>
            <p:nvSpPr>
              <p:cNvPr id="60" name="文本框 59"/>
              <p:cNvSpPr txBox="1"/>
              <p:nvPr/>
            </p:nvSpPr>
            <p:spPr>
              <a:xfrm>
                <a:off x="3629024" y="5343323"/>
                <a:ext cx="1000117" cy="677109"/>
              </a:xfrm>
              <a:prstGeom prst="rect">
                <a:avLst/>
              </a:prstGeom>
              <a:noFill/>
            </p:spPr>
            <p:txBody>
              <a:bodyPr wrap="square" rtlCol="0">
                <a:spAutoFit/>
              </a:bodyPr>
              <a:lstStyle/>
              <a:p>
                <a:pPr algn="ctr"/>
                <a:r>
                  <a:rPr lang="en-US" altLang="zh-CN" sz="2700" dirty="0">
                    <a:solidFill>
                      <a:srgbClr val="9055A8"/>
                    </a:solidFill>
                    <a:latin typeface="Impact" panose="020B0806030902050204" pitchFamily="34" charset="0"/>
                  </a:rPr>
                  <a:t>04</a:t>
                </a:r>
                <a:endParaRPr lang="zh-CN" altLang="en-US" sz="2700" dirty="0">
                  <a:solidFill>
                    <a:srgbClr val="9055A8"/>
                  </a:solidFill>
                  <a:latin typeface="Impact" panose="020B0806030902050204" pitchFamily="34" charset="0"/>
                </a:endParaRPr>
              </a:p>
            </p:txBody>
          </p:sp>
          <p:sp>
            <p:nvSpPr>
              <p:cNvPr id="61" name="文本框 60"/>
              <p:cNvSpPr txBox="1"/>
              <p:nvPr/>
            </p:nvSpPr>
            <p:spPr>
              <a:xfrm>
                <a:off x="3804440" y="5765922"/>
                <a:ext cx="673100" cy="369332"/>
              </a:xfrm>
              <a:prstGeom prst="rect">
                <a:avLst/>
              </a:prstGeom>
              <a:noFill/>
            </p:spPr>
            <p:txBody>
              <a:bodyPr wrap="square" rtlCol="0">
                <a:spAutoFit/>
              </a:bodyPr>
              <a:lstStyle/>
              <a:p>
                <a:pPr algn="ctr"/>
                <a:r>
                  <a:rPr lang="en-US" altLang="zh-CN" sz="1200" dirty="0">
                    <a:solidFill>
                      <a:srgbClr val="9055A8"/>
                    </a:solidFill>
                    <a:latin typeface="LiHei Pro" panose="020B0500000000000000" pitchFamily="34" charset="-122"/>
                    <a:ea typeface="LiHei Pro" panose="020B0500000000000000" pitchFamily="34" charset="-122"/>
                  </a:rPr>
                  <a:t>DATA</a:t>
                </a:r>
                <a:endParaRPr lang="zh-CN" altLang="en-US" sz="1200" dirty="0">
                  <a:solidFill>
                    <a:srgbClr val="9055A8"/>
                  </a:solidFill>
                  <a:latin typeface="LiHei Pro" panose="020B0500000000000000" pitchFamily="34" charset="-122"/>
                  <a:ea typeface="LiHei Pro" panose="020B0500000000000000" pitchFamily="34" charset="-122"/>
                </a:endParaRPr>
              </a:p>
            </p:txBody>
          </p:sp>
        </p:grpSp>
        <p:grpSp>
          <p:nvGrpSpPr>
            <p:cNvPr id="57" name="组合 56"/>
            <p:cNvGrpSpPr/>
            <p:nvPr/>
          </p:nvGrpSpPr>
          <p:grpSpPr>
            <a:xfrm>
              <a:off x="4425156" y="5230036"/>
              <a:ext cx="3877626" cy="878359"/>
              <a:chOff x="4528221" y="5170149"/>
              <a:chExt cx="3877626" cy="878359"/>
            </a:xfrm>
          </p:grpSpPr>
          <p:sp>
            <p:nvSpPr>
              <p:cNvPr id="58" name="文本框 57"/>
              <p:cNvSpPr txBox="1"/>
              <p:nvPr/>
            </p:nvSpPr>
            <p:spPr>
              <a:xfrm>
                <a:off x="4528221" y="5170149"/>
                <a:ext cx="1519166" cy="338555"/>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59" name="文本框 58"/>
              <p:cNvSpPr txBox="1"/>
              <p:nvPr/>
            </p:nvSpPr>
            <p:spPr>
              <a:xfrm>
                <a:off x="4532470" y="5385249"/>
                <a:ext cx="3873377" cy="663259"/>
              </a:xfrm>
              <a:prstGeom prst="rect">
                <a:avLst/>
              </a:prstGeom>
              <a:noFill/>
            </p:spPr>
            <p:txBody>
              <a:bodyPr wrap="square" rtlCol="0">
                <a:spAutoFit/>
              </a:bodyPr>
              <a:lstStyle/>
              <a:p>
                <a:pPr algn="just">
                  <a:lnSpc>
                    <a:spcPct val="130000"/>
                  </a:lnSpc>
                </a:pPr>
                <a:r>
                  <a:rPr lang="zh-CN" altLang="en-US" sz="67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just">
                  <a:lnSpc>
                    <a:spcPct val="130000"/>
                  </a:lnSpc>
                </a:pPr>
                <a:endParaRPr lang="zh-CN" altLang="en-US" sz="675"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62" name="组合 61"/>
          <p:cNvGrpSpPr/>
          <p:nvPr/>
        </p:nvGrpSpPr>
        <p:grpSpPr>
          <a:xfrm>
            <a:off x="1054867" y="1198180"/>
            <a:ext cx="2374997" cy="3441968"/>
            <a:chOff x="1406490" y="1597574"/>
            <a:chExt cx="3166662" cy="4589290"/>
          </a:xfrm>
        </p:grpSpPr>
        <p:grpSp>
          <p:nvGrpSpPr>
            <p:cNvPr id="63" name="组合 62"/>
            <p:cNvGrpSpPr/>
            <p:nvPr/>
          </p:nvGrpSpPr>
          <p:grpSpPr>
            <a:xfrm>
              <a:off x="1681283" y="2104179"/>
              <a:ext cx="1528936" cy="1528936"/>
              <a:chOff x="5444044" y="1830654"/>
              <a:chExt cx="1850013" cy="1850013"/>
            </a:xfrm>
          </p:grpSpPr>
          <p:sp>
            <p:nvSpPr>
              <p:cNvPr id="273" name="椭圆 272"/>
              <p:cNvSpPr/>
              <p:nvPr/>
            </p:nvSpPr>
            <p:spPr>
              <a:xfrm>
                <a:off x="5444044" y="1830654"/>
                <a:ext cx="1850013" cy="1850013"/>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74" name="椭圆 273"/>
              <p:cNvSpPr/>
              <p:nvPr/>
            </p:nvSpPr>
            <p:spPr>
              <a:xfrm>
                <a:off x="5576188" y="1962798"/>
                <a:ext cx="1585725" cy="1585725"/>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75" name="椭圆 274"/>
              <p:cNvSpPr/>
              <p:nvPr/>
            </p:nvSpPr>
            <p:spPr>
              <a:xfrm>
                <a:off x="5697987" y="2084597"/>
                <a:ext cx="1342126" cy="1342126"/>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76" name="椭圆 275"/>
              <p:cNvSpPr/>
              <p:nvPr/>
            </p:nvSpPr>
            <p:spPr>
              <a:xfrm>
                <a:off x="5861139" y="2247749"/>
                <a:ext cx="1015823" cy="1015823"/>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77" name="椭圆 276"/>
              <p:cNvSpPr/>
              <p:nvPr/>
            </p:nvSpPr>
            <p:spPr>
              <a:xfrm>
                <a:off x="5972810" y="2359420"/>
                <a:ext cx="792480" cy="792480"/>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78" name="椭圆 277"/>
              <p:cNvSpPr/>
              <p:nvPr/>
            </p:nvSpPr>
            <p:spPr>
              <a:xfrm>
                <a:off x="6171523" y="2558133"/>
                <a:ext cx="395054" cy="395054"/>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64" name="椭圆 63"/>
            <p:cNvSpPr/>
            <p:nvPr/>
          </p:nvSpPr>
          <p:spPr>
            <a:xfrm>
              <a:off x="2587142" y="4955909"/>
              <a:ext cx="715463" cy="53528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5" name="同侧圆角矩形 64"/>
            <p:cNvSpPr/>
            <p:nvPr/>
          </p:nvSpPr>
          <p:spPr>
            <a:xfrm flipV="1">
              <a:off x="2310191" y="4410819"/>
              <a:ext cx="1324380" cy="823926"/>
            </a:xfrm>
            <a:prstGeom prst="round2SameRect">
              <a:avLst>
                <a:gd name="adj1" fmla="val 33228"/>
                <a:gd name="adj2" fmla="val 0"/>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6" name="圆角矩形 65"/>
            <p:cNvSpPr/>
            <p:nvPr/>
          </p:nvSpPr>
          <p:spPr>
            <a:xfrm>
              <a:off x="2258664" y="4340053"/>
              <a:ext cx="1427436" cy="15202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7" name="圆角矩形 66"/>
            <p:cNvSpPr/>
            <p:nvPr/>
          </p:nvSpPr>
          <p:spPr>
            <a:xfrm>
              <a:off x="2258664" y="4618194"/>
              <a:ext cx="1427436" cy="15202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8" name="圆角矩形 67"/>
            <p:cNvSpPr/>
            <p:nvPr/>
          </p:nvSpPr>
          <p:spPr>
            <a:xfrm>
              <a:off x="2258664" y="4896334"/>
              <a:ext cx="1427436" cy="15202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9" name="任意多边形 68"/>
            <p:cNvSpPr/>
            <p:nvPr/>
          </p:nvSpPr>
          <p:spPr>
            <a:xfrm rot="540000">
              <a:off x="3625000" y="1856867"/>
              <a:ext cx="231093" cy="217607"/>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0" name="任意多边形 69"/>
            <p:cNvSpPr/>
            <p:nvPr/>
          </p:nvSpPr>
          <p:spPr>
            <a:xfrm rot="19117182">
              <a:off x="1975947" y="1961709"/>
              <a:ext cx="231093" cy="217607"/>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905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1" name="任意多边形 70"/>
            <p:cNvSpPr/>
            <p:nvPr/>
          </p:nvSpPr>
          <p:spPr>
            <a:xfrm>
              <a:off x="1877371" y="2122643"/>
              <a:ext cx="143491" cy="135117"/>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2" name="任意多边形 71"/>
            <p:cNvSpPr/>
            <p:nvPr/>
          </p:nvSpPr>
          <p:spPr>
            <a:xfrm rot="540000">
              <a:off x="4112416" y="2873504"/>
              <a:ext cx="190987" cy="179840"/>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3" name="任意多边形 72"/>
            <p:cNvSpPr/>
            <p:nvPr/>
          </p:nvSpPr>
          <p:spPr>
            <a:xfrm rot="20304764">
              <a:off x="1762307" y="3415625"/>
              <a:ext cx="173624" cy="163492"/>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4" name="任意多边形 73"/>
            <p:cNvSpPr/>
            <p:nvPr/>
          </p:nvSpPr>
          <p:spPr>
            <a:xfrm rot="19776369">
              <a:off x="3402769" y="4073929"/>
              <a:ext cx="231093" cy="217607"/>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905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5" name="任意多边形 74"/>
            <p:cNvSpPr/>
            <p:nvPr/>
          </p:nvSpPr>
          <p:spPr>
            <a:xfrm rot="21147409">
              <a:off x="2309340" y="4136057"/>
              <a:ext cx="190987" cy="179840"/>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76" name="任意多边形 75"/>
            <p:cNvSpPr/>
            <p:nvPr/>
          </p:nvSpPr>
          <p:spPr>
            <a:xfrm rot="21300000">
              <a:off x="3304050" y="2101340"/>
              <a:ext cx="487828" cy="498032"/>
            </a:xfrm>
            <a:custGeom>
              <a:avLst/>
              <a:gdLst>
                <a:gd name="connsiteX0" fmla="*/ 378421 w 770173"/>
                <a:gd name="connsiteY0" fmla="*/ 151612 h 786281"/>
                <a:gd name="connsiteX1" fmla="*/ 131764 w 770173"/>
                <a:gd name="connsiteY1" fmla="*/ 398268 h 786281"/>
                <a:gd name="connsiteX2" fmla="*/ 378421 w 770173"/>
                <a:gd name="connsiteY2" fmla="*/ 644925 h 786281"/>
                <a:gd name="connsiteX3" fmla="*/ 625078 w 770173"/>
                <a:gd name="connsiteY3" fmla="*/ 398268 h 786281"/>
                <a:gd name="connsiteX4" fmla="*/ 378421 w 770173"/>
                <a:gd name="connsiteY4" fmla="*/ 151612 h 786281"/>
                <a:gd name="connsiteX5" fmla="*/ 295853 w 770173"/>
                <a:gd name="connsiteY5" fmla="*/ 0 h 786281"/>
                <a:gd name="connsiteX6" fmla="*/ 474320 w 770173"/>
                <a:gd name="connsiteY6" fmla="*/ 0 h 786281"/>
                <a:gd name="connsiteX7" fmla="*/ 474320 w 770173"/>
                <a:gd name="connsiteY7" fmla="*/ 98921 h 786281"/>
                <a:gd name="connsiteX8" fmla="*/ 502920 w 770173"/>
                <a:gd name="connsiteY8" fmla="*/ 107799 h 786281"/>
                <a:gd name="connsiteX9" fmla="*/ 555523 w 770173"/>
                <a:gd name="connsiteY9" fmla="*/ 136351 h 786281"/>
                <a:gd name="connsiteX10" fmla="*/ 594990 w 770173"/>
                <a:gd name="connsiteY10" fmla="*/ 168914 h 786281"/>
                <a:gd name="connsiteX11" fmla="*/ 680939 w 770173"/>
                <a:gd name="connsiteY11" fmla="*/ 119292 h 786281"/>
                <a:gd name="connsiteX12" fmla="*/ 770173 w 770173"/>
                <a:gd name="connsiteY12" fmla="*/ 273849 h 786281"/>
                <a:gd name="connsiteX13" fmla="*/ 683620 w 770173"/>
                <a:gd name="connsiteY13" fmla="*/ 323819 h 786281"/>
                <a:gd name="connsiteX14" fmla="*/ 685766 w 770173"/>
                <a:gd name="connsiteY14" fmla="*/ 330730 h 786281"/>
                <a:gd name="connsiteX15" fmla="*/ 692057 w 770173"/>
                <a:gd name="connsiteY15" fmla="*/ 393141 h 786281"/>
                <a:gd name="connsiteX16" fmla="*/ 685766 w 770173"/>
                <a:gd name="connsiteY16" fmla="*/ 455551 h 786281"/>
                <a:gd name="connsiteX17" fmla="*/ 683620 w 770173"/>
                <a:gd name="connsiteY17" fmla="*/ 462462 h 786281"/>
                <a:gd name="connsiteX18" fmla="*/ 770173 w 770173"/>
                <a:gd name="connsiteY18" fmla="*/ 512433 h 786281"/>
                <a:gd name="connsiteX19" fmla="*/ 680939 w 770173"/>
                <a:gd name="connsiteY19" fmla="*/ 666990 h 786281"/>
                <a:gd name="connsiteX20" fmla="*/ 594990 w 770173"/>
                <a:gd name="connsiteY20" fmla="*/ 617367 h 786281"/>
                <a:gd name="connsiteX21" fmla="*/ 555523 w 770173"/>
                <a:gd name="connsiteY21" fmla="*/ 649930 h 786281"/>
                <a:gd name="connsiteX22" fmla="*/ 502920 w 770173"/>
                <a:gd name="connsiteY22" fmla="*/ 678482 h 786281"/>
                <a:gd name="connsiteX23" fmla="*/ 474320 w 770173"/>
                <a:gd name="connsiteY23" fmla="*/ 687360 h 786281"/>
                <a:gd name="connsiteX24" fmla="*/ 474320 w 770173"/>
                <a:gd name="connsiteY24" fmla="*/ 786281 h 786281"/>
                <a:gd name="connsiteX25" fmla="*/ 295853 w 770173"/>
                <a:gd name="connsiteY25" fmla="*/ 786281 h 786281"/>
                <a:gd name="connsiteX26" fmla="*/ 295853 w 770173"/>
                <a:gd name="connsiteY26" fmla="*/ 689041 h 786281"/>
                <a:gd name="connsiteX27" fmla="*/ 261839 w 770173"/>
                <a:gd name="connsiteY27" fmla="*/ 678482 h 786281"/>
                <a:gd name="connsiteX28" fmla="*/ 209236 w 770173"/>
                <a:gd name="connsiteY28" fmla="*/ 649930 h 786281"/>
                <a:gd name="connsiteX29" fmla="*/ 171997 w 770173"/>
                <a:gd name="connsiteY29" fmla="*/ 619205 h 786281"/>
                <a:gd name="connsiteX30" fmla="*/ 89233 w 770173"/>
                <a:gd name="connsiteY30" fmla="*/ 666990 h 786281"/>
                <a:gd name="connsiteX31" fmla="*/ 0 w 770173"/>
                <a:gd name="connsiteY31" fmla="*/ 512433 h 786281"/>
                <a:gd name="connsiteX32" fmla="*/ 81961 w 770173"/>
                <a:gd name="connsiteY32" fmla="*/ 465112 h 786281"/>
                <a:gd name="connsiteX33" fmla="*/ 78993 w 770173"/>
                <a:gd name="connsiteY33" fmla="*/ 455551 h 786281"/>
                <a:gd name="connsiteX34" fmla="*/ 72702 w 770173"/>
                <a:gd name="connsiteY34" fmla="*/ 393141 h 786281"/>
                <a:gd name="connsiteX35" fmla="*/ 78993 w 770173"/>
                <a:gd name="connsiteY35" fmla="*/ 330730 h 786281"/>
                <a:gd name="connsiteX36" fmla="*/ 81961 w 770173"/>
                <a:gd name="connsiteY36" fmla="*/ 321169 h 786281"/>
                <a:gd name="connsiteX37" fmla="*/ 0 w 770173"/>
                <a:gd name="connsiteY37" fmla="*/ 273849 h 786281"/>
                <a:gd name="connsiteX38" fmla="*/ 89233 w 770173"/>
                <a:gd name="connsiteY38" fmla="*/ 119292 h 786281"/>
                <a:gd name="connsiteX39" fmla="*/ 171997 w 770173"/>
                <a:gd name="connsiteY39" fmla="*/ 167076 h 786281"/>
                <a:gd name="connsiteX40" fmla="*/ 209236 w 770173"/>
                <a:gd name="connsiteY40" fmla="*/ 136351 h 786281"/>
                <a:gd name="connsiteX41" fmla="*/ 261839 w 770173"/>
                <a:gd name="connsiteY41" fmla="*/ 107799 h 786281"/>
                <a:gd name="connsiteX42" fmla="*/ 295853 w 770173"/>
                <a:gd name="connsiteY42" fmla="*/ 97241 h 78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0173" h="786281">
                  <a:moveTo>
                    <a:pt x="378421" y="151612"/>
                  </a:moveTo>
                  <a:cubicBezTo>
                    <a:pt x="242197" y="151612"/>
                    <a:pt x="131764" y="262044"/>
                    <a:pt x="131764" y="398268"/>
                  </a:cubicBezTo>
                  <a:cubicBezTo>
                    <a:pt x="131764" y="534493"/>
                    <a:pt x="242197" y="644925"/>
                    <a:pt x="378421" y="644925"/>
                  </a:cubicBezTo>
                  <a:cubicBezTo>
                    <a:pt x="514646" y="644925"/>
                    <a:pt x="625078" y="534493"/>
                    <a:pt x="625078" y="398268"/>
                  </a:cubicBezTo>
                  <a:cubicBezTo>
                    <a:pt x="625078" y="262044"/>
                    <a:pt x="514646" y="151612"/>
                    <a:pt x="378421" y="151612"/>
                  </a:cubicBezTo>
                  <a:close/>
                  <a:moveTo>
                    <a:pt x="295853" y="0"/>
                  </a:moveTo>
                  <a:lnTo>
                    <a:pt x="474320" y="0"/>
                  </a:lnTo>
                  <a:lnTo>
                    <a:pt x="474320" y="98921"/>
                  </a:lnTo>
                  <a:lnTo>
                    <a:pt x="502920" y="107799"/>
                  </a:lnTo>
                  <a:cubicBezTo>
                    <a:pt x="521445" y="115634"/>
                    <a:pt x="539048" y="125221"/>
                    <a:pt x="555523" y="136351"/>
                  </a:cubicBezTo>
                  <a:lnTo>
                    <a:pt x="594990" y="168914"/>
                  </a:lnTo>
                  <a:lnTo>
                    <a:pt x="680939" y="119292"/>
                  </a:lnTo>
                  <a:lnTo>
                    <a:pt x="770173" y="273849"/>
                  </a:lnTo>
                  <a:lnTo>
                    <a:pt x="683620" y="323819"/>
                  </a:lnTo>
                  <a:lnTo>
                    <a:pt x="685766" y="330730"/>
                  </a:lnTo>
                  <a:cubicBezTo>
                    <a:pt x="689891" y="350889"/>
                    <a:pt x="692057" y="371762"/>
                    <a:pt x="692057" y="393141"/>
                  </a:cubicBezTo>
                  <a:cubicBezTo>
                    <a:pt x="692057" y="414519"/>
                    <a:pt x="689891" y="435392"/>
                    <a:pt x="685766" y="455551"/>
                  </a:cubicBezTo>
                  <a:lnTo>
                    <a:pt x="683620" y="462462"/>
                  </a:lnTo>
                  <a:lnTo>
                    <a:pt x="770173" y="512433"/>
                  </a:lnTo>
                  <a:lnTo>
                    <a:pt x="680939" y="666990"/>
                  </a:lnTo>
                  <a:lnTo>
                    <a:pt x="594990" y="617367"/>
                  </a:lnTo>
                  <a:lnTo>
                    <a:pt x="555523" y="649930"/>
                  </a:lnTo>
                  <a:cubicBezTo>
                    <a:pt x="539048" y="661060"/>
                    <a:pt x="521445" y="670647"/>
                    <a:pt x="502920" y="678482"/>
                  </a:cubicBezTo>
                  <a:lnTo>
                    <a:pt x="474320" y="687360"/>
                  </a:lnTo>
                  <a:lnTo>
                    <a:pt x="474320" y="786281"/>
                  </a:lnTo>
                  <a:lnTo>
                    <a:pt x="295853" y="786281"/>
                  </a:lnTo>
                  <a:lnTo>
                    <a:pt x="295853" y="689041"/>
                  </a:lnTo>
                  <a:lnTo>
                    <a:pt x="261839" y="678482"/>
                  </a:lnTo>
                  <a:cubicBezTo>
                    <a:pt x="243314" y="670647"/>
                    <a:pt x="225711" y="661060"/>
                    <a:pt x="209236" y="649930"/>
                  </a:cubicBezTo>
                  <a:lnTo>
                    <a:pt x="171997" y="619205"/>
                  </a:lnTo>
                  <a:lnTo>
                    <a:pt x="89233" y="666990"/>
                  </a:lnTo>
                  <a:lnTo>
                    <a:pt x="0" y="512433"/>
                  </a:lnTo>
                  <a:lnTo>
                    <a:pt x="81961" y="465112"/>
                  </a:lnTo>
                  <a:lnTo>
                    <a:pt x="78993" y="455551"/>
                  </a:lnTo>
                  <a:cubicBezTo>
                    <a:pt x="74868" y="435392"/>
                    <a:pt x="72702" y="414519"/>
                    <a:pt x="72702" y="393141"/>
                  </a:cubicBezTo>
                  <a:cubicBezTo>
                    <a:pt x="72702" y="371762"/>
                    <a:pt x="74868" y="350889"/>
                    <a:pt x="78993" y="330730"/>
                  </a:cubicBezTo>
                  <a:lnTo>
                    <a:pt x="81961" y="321169"/>
                  </a:lnTo>
                  <a:lnTo>
                    <a:pt x="0" y="273849"/>
                  </a:lnTo>
                  <a:lnTo>
                    <a:pt x="89233" y="119292"/>
                  </a:lnTo>
                  <a:lnTo>
                    <a:pt x="171997" y="167076"/>
                  </a:lnTo>
                  <a:lnTo>
                    <a:pt x="209236" y="136351"/>
                  </a:lnTo>
                  <a:cubicBezTo>
                    <a:pt x="225711" y="125221"/>
                    <a:pt x="243314" y="115634"/>
                    <a:pt x="261839" y="107799"/>
                  </a:cubicBezTo>
                  <a:lnTo>
                    <a:pt x="295853" y="97241"/>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grpSp>
          <p:nvGrpSpPr>
            <p:cNvPr id="77" name="组合 76"/>
            <p:cNvGrpSpPr/>
            <p:nvPr/>
          </p:nvGrpSpPr>
          <p:grpSpPr>
            <a:xfrm>
              <a:off x="2179184" y="1799561"/>
              <a:ext cx="308809" cy="308809"/>
              <a:chOff x="3404393" y="1190304"/>
              <a:chExt cx="1066092" cy="1066091"/>
            </a:xfrm>
          </p:grpSpPr>
          <p:sp>
            <p:nvSpPr>
              <p:cNvPr id="258" name="矩形 257"/>
              <p:cNvSpPr/>
              <p:nvPr/>
            </p:nvSpPr>
            <p:spPr>
              <a:xfrm>
                <a:off x="3870396" y="11903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9" name="矩形 258"/>
              <p:cNvSpPr/>
              <p:nvPr/>
            </p:nvSpPr>
            <p:spPr>
              <a:xfrm rot="1800000">
                <a:off x="4118046" y="1256661"/>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0" name="矩形 259"/>
              <p:cNvSpPr/>
              <p:nvPr/>
            </p:nvSpPr>
            <p:spPr>
              <a:xfrm rot="3600000">
                <a:off x="4299338" y="14379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1" name="矩形 260"/>
              <p:cNvSpPr/>
              <p:nvPr/>
            </p:nvSpPr>
            <p:spPr>
              <a:xfrm rot="5400000">
                <a:off x="4365696" y="16856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2" name="矩形 261"/>
              <p:cNvSpPr/>
              <p:nvPr/>
            </p:nvSpPr>
            <p:spPr>
              <a:xfrm rot="7200000">
                <a:off x="4299338" y="19332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3" name="矩形 262"/>
              <p:cNvSpPr/>
              <p:nvPr/>
            </p:nvSpPr>
            <p:spPr>
              <a:xfrm rot="9000000">
                <a:off x="4118046" y="2114546"/>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4" name="矩形 263"/>
              <p:cNvSpPr/>
              <p:nvPr/>
            </p:nvSpPr>
            <p:spPr>
              <a:xfrm rot="10800000">
                <a:off x="3870396" y="2180903"/>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5" name="矩形 264"/>
              <p:cNvSpPr/>
              <p:nvPr/>
            </p:nvSpPr>
            <p:spPr>
              <a:xfrm rot="12600000">
                <a:off x="3622746" y="2114546"/>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6" name="矩形 265"/>
              <p:cNvSpPr/>
              <p:nvPr/>
            </p:nvSpPr>
            <p:spPr>
              <a:xfrm rot="14400000">
                <a:off x="3441453" y="19332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7" name="矩形 266"/>
              <p:cNvSpPr/>
              <p:nvPr/>
            </p:nvSpPr>
            <p:spPr>
              <a:xfrm rot="16200000">
                <a:off x="3375096" y="16856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8" name="矩形 267"/>
              <p:cNvSpPr/>
              <p:nvPr/>
            </p:nvSpPr>
            <p:spPr>
              <a:xfrm rot="18000000">
                <a:off x="3441453" y="14379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9" name="矩形 268"/>
              <p:cNvSpPr/>
              <p:nvPr/>
            </p:nvSpPr>
            <p:spPr>
              <a:xfrm rot="19800000">
                <a:off x="3622746" y="1256661"/>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70" name="任意多边形 269"/>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71" name="任意多边形 270"/>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72" name="任意多边形 271"/>
              <p:cNvSpPr/>
              <p:nvPr/>
            </p:nvSpPr>
            <p:spPr>
              <a:xfrm>
                <a:off x="3601763" y="1388815"/>
                <a:ext cx="666964" cy="666963"/>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78" name="组合 77"/>
            <p:cNvGrpSpPr/>
            <p:nvPr/>
          </p:nvGrpSpPr>
          <p:grpSpPr>
            <a:xfrm>
              <a:off x="2771431" y="3552222"/>
              <a:ext cx="695729" cy="695728"/>
              <a:chOff x="5889363" y="3101297"/>
              <a:chExt cx="841832" cy="841831"/>
            </a:xfrm>
          </p:grpSpPr>
          <p:sp>
            <p:nvSpPr>
              <p:cNvPr id="256" name="任意多边形 255"/>
              <p:cNvSpPr/>
              <p:nvPr/>
            </p:nvSpPr>
            <p:spPr>
              <a:xfrm>
                <a:off x="5889363" y="3101297"/>
                <a:ext cx="841832" cy="841831"/>
              </a:xfrm>
              <a:custGeom>
                <a:avLst/>
                <a:gdLst>
                  <a:gd name="connsiteX0" fmla="*/ 441182 w 889882"/>
                  <a:gd name="connsiteY0" fmla="*/ 266316 h 889881"/>
                  <a:gd name="connsiteX1" fmla="*/ 268444 w 889882"/>
                  <a:gd name="connsiteY1" fmla="*/ 439053 h 889881"/>
                  <a:gd name="connsiteX2" fmla="*/ 441182 w 889882"/>
                  <a:gd name="connsiteY2" fmla="*/ 611790 h 889881"/>
                  <a:gd name="connsiteX3" fmla="*/ 613919 w 889882"/>
                  <a:gd name="connsiteY3" fmla="*/ 439053 h 889881"/>
                  <a:gd name="connsiteX4" fmla="*/ 441182 w 889882"/>
                  <a:gd name="connsiteY4" fmla="*/ 266316 h 889881"/>
                  <a:gd name="connsiteX5" fmla="*/ 388980 w 889882"/>
                  <a:gd name="connsiteY5" fmla="*/ 0 h 889881"/>
                  <a:gd name="connsiteX6" fmla="*/ 500903 w 889882"/>
                  <a:gd name="connsiteY6" fmla="*/ 0 h 889881"/>
                  <a:gd name="connsiteX7" fmla="*/ 500903 w 889882"/>
                  <a:gd name="connsiteY7" fmla="*/ 60161 h 889881"/>
                  <a:gd name="connsiteX8" fmla="*/ 524838 w 889882"/>
                  <a:gd name="connsiteY8" fmla="*/ 62573 h 889881"/>
                  <a:gd name="connsiteX9" fmla="*/ 589495 w 889882"/>
                  <a:gd name="connsiteY9" fmla="*/ 82644 h 889881"/>
                  <a:gd name="connsiteX10" fmla="*/ 618948 w 889882"/>
                  <a:gd name="connsiteY10" fmla="*/ 31630 h 889881"/>
                  <a:gd name="connsiteX11" fmla="*/ 715876 w 889882"/>
                  <a:gd name="connsiteY11" fmla="*/ 87591 h 889881"/>
                  <a:gd name="connsiteX12" fmla="*/ 686033 w 889882"/>
                  <a:gd name="connsiteY12" fmla="*/ 139281 h 889881"/>
                  <a:gd name="connsiteX13" fmla="*/ 721707 w 889882"/>
                  <a:gd name="connsiteY13" fmla="*/ 168715 h 889881"/>
                  <a:gd name="connsiteX14" fmla="*/ 750665 w 889882"/>
                  <a:gd name="connsiteY14" fmla="*/ 203812 h 889881"/>
                  <a:gd name="connsiteX15" fmla="*/ 802290 w 889882"/>
                  <a:gd name="connsiteY15" fmla="*/ 174007 h 889881"/>
                  <a:gd name="connsiteX16" fmla="*/ 858251 w 889882"/>
                  <a:gd name="connsiteY16" fmla="*/ 270935 h 889881"/>
                  <a:gd name="connsiteX17" fmla="*/ 807553 w 889882"/>
                  <a:gd name="connsiteY17" fmla="*/ 300205 h 889881"/>
                  <a:gd name="connsiteX18" fmla="*/ 827848 w 889882"/>
                  <a:gd name="connsiteY18" fmla="*/ 365584 h 889881"/>
                  <a:gd name="connsiteX19" fmla="*/ 830207 w 889882"/>
                  <a:gd name="connsiteY19" fmla="*/ 388980 h 889881"/>
                  <a:gd name="connsiteX20" fmla="*/ 889882 w 889882"/>
                  <a:gd name="connsiteY20" fmla="*/ 388980 h 889881"/>
                  <a:gd name="connsiteX21" fmla="*/ 889882 w 889882"/>
                  <a:gd name="connsiteY21" fmla="*/ 500903 h 889881"/>
                  <a:gd name="connsiteX22" fmla="*/ 830029 w 889882"/>
                  <a:gd name="connsiteY22" fmla="*/ 500903 h 889881"/>
                  <a:gd name="connsiteX23" fmla="*/ 827848 w 889882"/>
                  <a:gd name="connsiteY23" fmla="*/ 522539 h 889881"/>
                  <a:gd name="connsiteX24" fmla="*/ 807090 w 889882"/>
                  <a:gd name="connsiteY24" fmla="*/ 589410 h 889881"/>
                  <a:gd name="connsiteX25" fmla="*/ 858251 w 889882"/>
                  <a:gd name="connsiteY25" fmla="*/ 618948 h 889881"/>
                  <a:gd name="connsiteX26" fmla="*/ 802290 w 889882"/>
                  <a:gd name="connsiteY26" fmla="*/ 715876 h 889881"/>
                  <a:gd name="connsiteX27" fmla="*/ 749682 w 889882"/>
                  <a:gd name="connsiteY27" fmla="*/ 685502 h 889881"/>
                  <a:gd name="connsiteX28" fmla="*/ 721707 w 889882"/>
                  <a:gd name="connsiteY28" fmla="*/ 719408 h 889881"/>
                  <a:gd name="connsiteX29" fmla="*/ 685345 w 889882"/>
                  <a:gd name="connsiteY29" fmla="*/ 749409 h 889881"/>
                  <a:gd name="connsiteX30" fmla="*/ 715876 w 889882"/>
                  <a:gd name="connsiteY30" fmla="*/ 802290 h 889881"/>
                  <a:gd name="connsiteX31" fmla="*/ 618948 w 889882"/>
                  <a:gd name="connsiteY31" fmla="*/ 858252 h 889881"/>
                  <a:gd name="connsiteX32" fmla="*/ 588634 w 889882"/>
                  <a:gd name="connsiteY32" fmla="*/ 805746 h 889881"/>
                  <a:gd name="connsiteX33" fmla="*/ 524838 w 889882"/>
                  <a:gd name="connsiteY33" fmla="*/ 825549 h 889881"/>
                  <a:gd name="connsiteX34" fmla="*/ 500903 w 889882"/>
                  <a:gd name="connsiteY34" fmla="*/ 827962 h 889881"/>
                  <a:gd name="connsiteX35" fmla="*/ 500903 w 889882"/>
                  <a:gd name="connsiteY35" fmla="*/ 889881 h 889881"/>
                  <a:gd name="connsiteX36" fmla="*/ 388980 w 889882"/>
                  <a:gd name="connsiteY36" fmla="*/ 889881 h 889881"/>
                  <a:gd name="connsiteX37" fmla="*/ 388980 w 889882"/>
                  <a:gd name="connsiteY37" fmla="*/ 827676 h 889881"/>
                  <a:gd name="connsiteX38" fmla="*/ 367883 w 889882"/>
                  <a:gd name="connsiteY38" fmla="*/ 825549 h 889881"/>
                  <a:gd name="connsiteX39" fmla="*/ 301681 w 889882"/>
                  <a:gd name="connsiteY39" fmla="*/ 804998 h 889881"/>
                  <a:gd name="connsiteX40" fmla="*/ 270935 w 889882"/>
                  <a:gd name="connsiteY40" fmla="*/ 858252 h 889881"/>
                  <a:gd name="connsiteX41" fmla="*/ 174007 w 889882"/>
                  <a:gd name="connsiteY41" fmla="*/ 802290 h 889881"/>
                  <a:gd name="connsiteX42" fmla="*/ 205454 w 889882"/>
                  <a:gd name="connsiteY42" fmla="*/ 747823 h 889881"/>
                  <a:gd name="connsiteX43" fmla="*/ 171014 w 889882"/>
                  <a:gd name="connsiteY43" fmla="*/ 719408 h 889881"/>
                  <a:gd name="connsiteX44" fmla="*/ 142123 w 889882"/>
                  <a:gd name="connsiteY44" fmla="*/ 684392 h 889881"/>
                  <a:gd name="connsiteX45" fmla="*/ 87591 w 889882"/>
                  <a:gd name="connsiteY45" fmla="*/ 715876 h 889881"/>
                  <a:gd name="connsiteX46" fmla="*/ 31630 w 889882"/>
                  <a:gd name="connsiteY46" fmla="*/ 618948 h 889881"/>
                  <a:gd name="connsiteX47" fmla="*/ 85199 w 889882"/>
                  <a:gd name="connsiteY47" fmla="*/ 588019 h 889881"/>
                  <a:gd name="connsiteX48" fmla="*/ 64873 w 889882"/>
                  <a:gd name="connsiteY48" fmla="*/ 522539 h 889881"/>
                  <a:gd name="connsiteX49" fmla="*/ 62692 w 889882"/>
                  <a:gd name="connsiteY49" fmla="*/ 500903 h 889881"/>
                  <a:gd name="connsiteX50" fmla="*/ 0 w 889882"/>
                  <a:gd name="connsiteY50" fmla="*/ 500903 h 889881"/>
                  <a:gd name="connsiteX51" fmla="*/ 0 w 889882"/>
                  <a:gd name="connsiteY51" fmla="*/ 388980 h 889881"/>
                  <a:gd name="connsiteX52" fmla="*/ 62514 w 889882"/>
                  <a:gd name="connsiteY52" fmla="*/ 388980 h 889881"/>
                  <a:gd name="connsiteX53" fmla="*/ 64873 w 889882"/>
                  <a:gd name="connsiteY53" fmla="*/ 365584 h 889881"/>
                  <a:gd name="connsiteX54" fmla="*/ 84736 w 889882"/>
                  <a:gd name="connsiteY54" fmla="*/ 301596 h 889881"/>
                  <a:gd name="connsiteX55" fmla="*/ 31630 w 889882"/>
                  <a:gd name="connsiteY55" fmla="*/ 270935 h 889881"/>
                  <a:gd name="connsiteX56" fmla="*/ 87591 w 889882"/>
                  <a:gd name="connsiteY56" fmla="*/ 174007 h 889881"/>
                  <a:gd name="connsiteX57" fmla="*/ 141139 w 889882"/>
                  <a:gd name="connsiteY57" fmla="*/ 204923 h 889881"/>
                  <a:gd name="connsiteX58" fmla="*/ 171014 w 889882"/>
                  <a:gd name="connsiteY58" fmla="*/ 168715 h 889881"/>
                  <a:gd name="connsiteX59" fmla="*/ 204766 w 889882"/>
                  <a:gd name="connsiteY59" fmla="*/ 140867 h 889881"/>
                  <a:gd name="connsiteX60" fmla="*/ 174007 w 889882"/>
                  <a:gd name="connsiteY60" fmla="*/ 87591 h 889881"/>
                  <a:gd name="connsiteX61" fmla="*/ 270935 w 889882"/>
                  <a:gd name="connsiteY61" fmla="*/ 31630 h 889881"/>
                  <a:gd name="connsiteX62" fmla="*/ 300819 w 889882"/>
                  <a:gd name="connsiteY62" fmla="*/ 83391 h 889881"/>
                  <a:gd name="connsiteX63" fmla="*/ 367883 w 889882"/>
                  <a:gd name="connsiteY63" fmla="*/ 62573 h 889881"/>
                  <a:gd name="connsiteX64" fmla="*/ 388980 w 889882"/>
                  <a:gd name="connsiteY64" fmla="*/ 60447 h 88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889881">
                    <a:moveTo>
                      <a:pt x="441182" y="266316"/>
                    </a:moveTo>
                    <a:cubicBezTo>
                      <a:pt x="345781" y="266316"/>
                      <a:pt x="268444" y="343653"/>
                      <a:pt x="268444" y="439053"/>
                    </a:cubicBezTo>
                    <a:cubicBezTo>
                      <a:pt x="268444" y="534453"/>
                      <a:pt x="345781" y="611790"/>
                      <a:pt x="441182" y="611790"/>
                    </a:cubicBezTo>
                    <a:cubicBezTo>
                      <a:pt x="536582" y="611790"/>
                      <a:pt x="613919" y="534453"/>
                      <a:pt x="613919" y="439053"/>
                    </a:cubicBezTo>
                    <a:cubicBezTo>
                      <a:pt x="613919" y="343653"/>
                      <a:pt x="536582" y="266316"/>
                      <a:pt x="441182" y="266316"/>
                    </a:cubicBezTo>
                    <a:close/>
                    <a:moveTo>
                      <a:pt x="388980" y="0"/>
                    </a:moveTo>
                    <a:lnTo>
                      <a:pt x="500903" y="0"/>
                    </a:lnTo>
                    <a:lnTo>
                      <a:pt x="500903" y="60161"/>
                    </a:lnTo>
                    <a:lnTo>
                      <a:pt x="524838" y="62573"/>
                    </a:lnTo>
                    <a:lnTo>
                      <a:pt x="589495" y="82644"/>
                    </a:lnTo>
                    <a:lnTo>
                      <a:pt x="618948" y="31630"/>
                    </a:lnTo>
                    <a:lnTo>
                      <a:pt x="715876" y="87591"/>
                    </a:lnTo>
                    <a:lnTo>
                      <a:pt x="686033" y="139281"/>
                    </a:lnTo>
                    <a:lnTo>
                      <a:pt x="721707" y="168715"/>
                    </a:lnTo>
                    <a:lnTo>
                      <a:pt x="750665" y="203812"/>
                    </a:lnTo>
                    <a:lnTo>
                      <a:pt x="802290" y="174007"/>
                    </a:lnTo>
                    <a:lnTo>
                      <a:pt x="858251" y="270935"/>
                    </a:lnTo>
                    <a:lnTo>
                      <a:pt x="807553" y="300205"/>
                    </a:lnTo>
                    <a:lnTo>
                      <a:pt x="827848" y="365584"/>
                    </a:lnTo>
                    <a:lnTo>
                      <a:pt x="830207" y="388980"/>
                    </a:lnTo>
                    <a:lnTo>
                      <a:pt x="889882" y="388980"/>
                    </a:lnTo>
                    <a:lnTo>
                      <a:pt x="889882" y="500903"/>
                    </a:lnTo>
                    <a:lnTo>
                      <a:pt x="830029" y="500903"/>
                    </a:lnTo>
                    <a:lnTo>
                      <a:pt x="827848" y="522539"/>
                    </a:lnTo>
                    <a:lnTo>
                      <a:pt x="807090" y="589410"/>
                    </a:lnTo>
                    <a:lnTo>
                      <a:pt x="858251" y="618948"/>
                    </a:lnTo>
                    <a:lnTo>
                      <a:pt x="802290" y="715876"/>
                    </a:lnTo>
                    <a:lnTo>
                      <a:pt x="749682" y="685502"/>
                    </a:lnTo>
                    <a:lnTo>
                      <a:pt x="721707" y="719408"/>
                    </a:lnTo>
                    <a:lnTo>
                      <a:pt x="685345" y="749409"/>
                    </a:lnTo>
                    <a:lnTo>
                      <a:pt x="715876" y="802290"/>
                    </a:lnTo>
                    <a:lnTo>
                      <a:pt x="618948" y="858252"/>
                    </a:lnTo>
                    <a:lnTo>
                      <a:pt x="588634" y="805746"/>
                    </a:lnTo>
                    <a:lnTo>
                      <a:pt x="524838" y="825549"/>
                    </a:lnTo>
                    <a:lnTo>
                      <a:pt x="500903" y="827962"/>
                    </a:lnTo>
                    <a:lnTo>
                      <a:pt x="500903" y="889881"/>
                    </a:lnTo>
                    <a:lnTo>
                      <a:pt x="388980" y="889881"/>
                    </a:lnTo>
                    <a:lnTo>
                      <a:pt x="388980" y="827676"/>
                    </a:lnTo>
                    <a:lnTo>
                      <a:pt x="367883" y="825549"/>
                    </a:lnTo>
                    <a:lnTo>
                      <a:pt x="301681" y="804998"/>
                    </a:lnTo>
                    <a:lnTo>
                      <a:pt x="270935" y="858252"/>
                    </a:lnTo>
                    <a:lnTo>
                      <a:pt x="174007" y="802290"/>
                    </a:lnTo>
                    <a:lnTo>
                      <a:pt x="205454" y="747823"/>
                    </a:lnTo>
                    <a:lnTo>
                      <a:pt x="171014" y="719408"/>
                    </a:lnTo>
                    <a:lnTo>
                      <a:pt x="142123" y="684392"/>
                    </a:lnTo>
                    <a:lnTo>
                      <a:pt x="87591" y="715876"/>
                    </a:lnTo>
                    <a:lnTo>
                      <a:pt x="31630" y="618948"/>
                    </a:lnTo>
                    <a:lnTo>
                      <a:pt x="85199" y="588019"/>
                    </a:lnTo>
                    <a:lnTo>
                      <a:pt x="64873" y="522539"/>
                    </a:lnTo>
                    <a:lnTo>
                      <a:pt x="62692" y="500903"/>
                    </a:lnTo>
                    <a:lnTo>
                      <a:pt x="0" y="500903"/>
                    </a:lnTo>
                    <a:lnTo>
                      <a:pt x="0" y="388980"/>
                    </a:lnTo>
                    <a:lnTo>
                      <a:pt x="62514" y="388980"/>
                    </a:lnTo>
                    <a:lnTo>
                      <a:pt x="64873" y="365584"/>
                    </a:lnTo>
                    <a:lnTo>
                      <a:pt x="84736" y="301596"/>
                    </a:lnTo>
                    <a:lnTo>
                      <a:pt x="31630" y="270935"/>
                    </a:lnTo>
                    <a:lnTo>
                      <a:pt x="87591" y="174007"/>
                    </a:lnTo>
                    <a:lnTo>
                      <a:pt x="141139" y="204923"/>
                    </a:lnTo>
                    <a:lnTo>
                      <a:pt x="171014" y="168715"/>
                    </a:lnTo>
                    <a:lnTo>
                      <a:pt x="204766" y="140867"/>
                    </a:lnTo>
                    <a:lnTo>
                      <a:pt x="174007" y="87591"/>
                    </a:lnTo>
                    <a:lnTo>
                      <a:pt x="270935" y="31630"/>
                    </a:lnTo>
                    <a:lnTo>
                      <a:pt x="300819" y="83391"/>
                    </a:lnTo>
                    <a:lnTo>
                      <a:pt x="367883" y="62573"/>
                    </a:lnTo>
                    <a:lnTo>
                      <a:pt x="388980" y="60447"/>
                    </a:lnTo>
                    <a:close/>
                  </a:path>
                </a:pathLst>
              </a:custGeom>
              <a:noFill/>
              <a:ln w="19050">
                <a:solidFill>
                  <a:srgbClr val="9055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solidFill>
                    <a:prstClr val="white"/>
                  </a:solidFill>
                </a:endParaRPr>
              </a:p>
            </p:txBody>
          </p:sp>
          <p:sp>
            <p:nvSpPr>
              <p:cNvPr id="257" name="椭圆 256"/>
              <p:cNvSpPr/>
              <p:nvPr/>
            </p:nvSpPr>
            <p:spPr>
              <a:xfrm>
                <a:off x="6033461" y="3247646"/>
                <a:ext cx="546936" cy="546936"/>
              </a:xfrm>
              <a:prstGeom prst="ellipse">
                <a:avLst/>
              </a:prstGeom>
              <a:noFill/>
              <a:ln w="19050">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79" name="组合 78"/>
            <p:cNvGrpSpPr/>
            <p:nvPr/>
          </p:nvGrpSpPr>
          <p:grpSpPr>
            <a:xfrm>
              <a:off x="3391140" y="2916014"/>
              <a:ext cx="797622" cy="789724"/>
              <a:chOff x="7839570" y="2453897"/>
              <a:chExt cx="373659" cy="373659"/>
            </a:xfrm>
            <a:solidFill>
              <a:srgbClr val="01ACBE"/>
            </a:solidFill>
          </p:grpSpPr>
          <p:sp>
            <p:nvSpPr>
              <p:cNvPr id="242" name="矩形 241"/>
              <p:cNvSpPr/>
              <p:nvPr/>
            </p:nvSpPr>
            <p:spPr>
              <a:xfrm>
                <a:off x="8002901" y="24538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3" name="矩形 242"/>
              <p:cNvSpPr/>
              <p:nvPr/>
            </p:nvSpPr>
            <p:spPr>
              <a:xfrm rot="1800000">
                <a:off x="8089701" y="2477155"/>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4" name="矩形 243"/>
              <p:cNvSpPr/>
              <p:nvPr/>
            </p:nvSpPr>
            <p:spPr>
              <a:xfrm rot="3600000">
                <a:off x="8153243" y="25406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5" name="矩形 244"/>
              <p:cNvSpPr/>
              <p:nvPr/>
            </p:nvSpPr>
            <p:spPr>
              <a:xfrm rot="5400000">
                <a:off x="8176501" y="26274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6" name="矩形 245"/>
              <p:cNvSpPr/>
              <p:nvPr/>
            </p:nvSpPr>
            <p:spPr>
              <a:xfrm rot="7200000">
                <a:off x="8153243" y="27142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7" name="矩形 246"/>
              <p:cNvSpPr/>
              <p:nvPr/>
            </p:nvSpPr>
            <p:spPr>
              <a:xfrm rot="9000000">
                <a:off x="8089701" y="2777839"/>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8" name="矩形 247"/>
              <p:cNvSpPr/>
              <p:nvPr/>
            </p:nvSpPr>
            <p:spPr>
              <a:xfrm rot="10800000">
                <a:off x="8002901" y="2801096"/>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49" name="矩形 248"/>
              <p:cNvSpPr/>
              <p:nvPr/>
            </p:nvSpPr>
            <p:spPr>
              <a:xfrm rot="12600000">
                <a:off x="7916101" y="2777839"/>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0" name="矩形 249"/>
              <p:cNvSpPr/>
              <p:nvPr/>
            </p:nvSpPr>
            <p:spPr>
              <a:xfrm rot="14400000">
                <a:off x="7852559" y="27142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1" name="矩形 250"/>
              <p:cNvSpPr/>
              <p:nvPr/>
            </p:nvSpPr>
            <p:spPr>
              <a:xfrm rot="16200000">
                <a:off x="7829302" y="26274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2" name="矩形 251"/>
              <p:cNvSpPr/>
              <p:nvPr/>
            </p:nvSpPr>
            <p:spPr>
              <a:xfrm rot="18000000">
                <a:off x="7852559" y="25406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3" name="矩形 252"/>
              <p:cNvSpPr/>
              <p:nvPr/>
            </p:nvSpPr>
            <p:spPr>
              <a:xfrm rot="19800000">
                <a:off x="7916101" y="2477155"/>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54" name="任意多边形 253"/>
              <p:cNvSpPr/>
              <p:nvPr/>
            </p:nvSpPr>
            <p:spPr>
              <a:xfrm>
                <a:off x="7863488" y="2476849"/>
                <a:ext cx="327015" cy="327016"/>
              </a:xfrm>
              <a:custGeom>
                <a:avLst/>
                <a:gdLst>
                  <a:gd name="connsiteX0" fmla="*/ 162142 w 327015"/>
                  <a:gd name="connsiteY0" fmla="*/ 28994 h 327016"/>
                  <a:gd name="connsiteX1" fmla="*/ 27011 w 327015"/>
                  <a:gd name="connsiteY1" fmla="*/ 164125 h 327016"/>
                  <a:gd name="connsiteX2" fmla="*/ 162142 w 327015"/>
                  <a:gd name="connsiteY2" fmla="*/ 299255 h 327016"/>
                  <a:gd name="connsiteX3" fmla="*/ 297272 w 327015"/>
                  <a:gd name="connsiteY3" fmla="*/ 164125 h 327016"/>
                  <a:gd name="connsiteX4" fmla="*/ 162142 w 327015"/>
                  <a:gd name="connsiteY4" fmla="*/ 28994 h 327016"/>
                  <a:gd name="connsiteX5" fmla="*/ 163508 w 327015"/>
                  <a:gd name="connsiteY5" fmla="*/ 0 h 327016"/>
                  <a:gd name="connsiteX6" fmla="*/ 327015 w 327015"/>
                  <a:gd name="connsiteY6" fmla="*/ 163508 h 327016"/>
                  <a:gd name="connsiteX7" fmla="*/ 163508 w 327015"/>
                  <a:gd name="connsiteY7" fmla="*/ 327016 h 327016"/>
                  <a:gd name="connsiteX8" fmla="*/ 0 w 327015"/>
                  <a:gd name="connsiteY8" fmla="*/ 163508 h 327016"/>
                  <a:gd name="connsiteX9" fmla="*/ 163508 w 327015"/>
                  <a:gd name="connsiteY9" fmla="*/ 0 h 32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015" h="327016">
                    <a:moveTo>
                      <a:pt x="162142" y="28994"/>
                    </a:moveTo>
                    <a:cubicBezTo>
                      <a:pt x="87511" y="28994"/>
                      <a:pt x="27011" y="89494"/>
                      <a:pt x="27011" y="164125"/>
                    </a:cubicBezTo>
                    <a:cubicBezTo>
                      <a:pt x="27011" y="238755"/>
                      <a:pt x="87511" y="299255"/>
                      <a:pt x="162142" y="299255"/>
                    </a:cubicBezTo>
                    <a:cubicBezTo>
                      <a:pt x="236772" y="299255"/>
                      <a:pt x="297272" y="238755"/>
                      <a:pt x="297272" y="164125"/>
                    </a:cubicBezTo>
                    <a:cubicBezTo>
                      <a:pt x="297272" y="89494"/>
                      <a:pt x="236772" y="28994"/>
                      <a:pt x="162142" y="28994"/>
                    </a:cubicBezTo>
                    <a:close/>
                    <a:moveTo>
                      <a:pt x="163508" y="0"/>
                    </a:moveTo>
                    <a:cubicBezTo>
                      <a:pt x="253810" y="0"/>
                      <a:pt x="327015" y="73205"/>
                      <a:pt x="327015" y="163508"/>
                    </a:cubicBezTo>
                    <a:cubicBezTo>
                      <a:pt x="327015" y="253811"/>
                      <a:pt x="253810" y="327016"/>
                      <a:pt x="163508" y="327016"/>
                    </a:cubicBezTo>
                    <a:cubicBezTo>
                      <a:pt x="73205" y="327016"/>
                      <a:pt x="0" y="253811"/>
                      <a:pt x="0" y="163508"/>
                    </a:cubicBezTo>
                    <a:cubicBezTo>
                      <a:pt x="0" y="73205"/>
                      <a:pt x="73205" y="0"/>
                      <a:pt x="1635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55" name="任意多边形 254"/>
              <p:cNvSpPr/>
              <p:nvPr/>
            </p:nvSpPr>
            <p:spPr>
              <a:xfrm>
                <a:off x="7904167" y="2518628"/>
                <a:ext cx="244020" cy="244020"/>
              </a:xfrm>
              <a:custGeom>
                <a:avLst/>
                <a:gdLst>
                  <a:gd name="connsiteX0" fmla="*/ 150008 w 244020"/>
                  <a:gd name="connsiteY0" fmla="*/ 23440 h 244020"/>
                  <a:gd name="connsiteX1" fmla="*/ 138474 w 244020"/>
                  <a:gd name="connsiteY1" fmla="*/ 45133 h 244020"/>
                  <a:gd name="connsiteX2" fmla="*/ 129633 w 244020"/>
                  <a:gd name="connsiteY2" fmla="*/ 43454 h 244020"/>
                  <a:gd name="connsiteX3" fmla="*/ 114512 w 244020"/>
                  <a:gd name="connsiteY3" fmla="*/ 43585 h 244020"/>
                  <a:gd name="connsiteX4" fmla="*/ 102559 w 244020"/>
                  <a:gd name="connsiteY4" fmla="*/ 46021 h 244020"/>
                  <a:gd name="connsiteX5" fmla="*/ 89763 w 244020"/>
                  <a:gd name="connsiteY5" fmla="*/ 25544 h 244020"/>
                  <a:gd name="connsiteX6" fmla="*/ 51524 w 244020"/>
                  <a:gd name="connsiteY6" fmla="*/ 49438 h 244020"/>
                  <a:gd name="connsiteX7" fmla="*/ 64195 w 244020"/>
                  <a:gd name="connsiteY7" fmla="*/ 69717 h 244020"/>
                  <a:gd name="connsiteX8" fmla="*/ 62399 w 244020"/>
                  <a:gd name="connsiteY8" fmla="*/ 71498 h 244020"/>
                  <a:gd name="connsiteX9" fmla="*/ 53592 w 244020"/>
                  <a:gd name="connsiteY9" fmla="*/ 84675 h 244020"/>
                  <a:gd name="connsiteX10" fmla="*/ 47593 w 244020"/>
                  <a:gd name="connsiteY10" fmla="*/ 99344 h 244020"/>
                  <a:gd name="connsiteX11" fmla="*/ 47121 w 244020"/>
                  <a:gd name="connsiteY11" fmla="*/ 101828 h 244020"/>
                  <a:gd name="connsiteX12" fmla="*/ 23224 w 244020"/>
                  <a:gd name="connsiteY12" fmla="*/ 102663 h 244020"/>
                  <a:gd name="connsiteX13" fmla="*/ 24797 w 244020"/>
                  <a:gd name="connsiteY13" fmla="*/ 147727 h 244020"/>
                  <a:gd name="connsiteX14" fmla="*/ 48929 w 244020"/>
                  <a:gd name="connsiteY14" fmla="*/ 146884 h 244020"/>
                  <a:gd name="connsiteX15" fmla="*/ 53593 w 244020"/>
                  <a:gd name="connsiteY15" fmla="*/ 158156 h 244020"/>
                  <a:gd name="connsiteX16" fmla="*/ 61941 w 244020"/>
                  <a:gd name="connsiteY16" fmla="*/ 170765 h 244020"/>
                  <a:gd name="connsiteX17" fmla="*/ 68277 w 244020"/>
                  <a:gd name="connsiteY17" fmla="*/ 177155 h 244020"/>
                  <a:gd name="connsiteX18" fmla="*/ 56742 w 244020"/>
                  <a:gd name="connsiteY18" fmla="*/ 198848 h 244020"/>
                  <a:gd name="connsiteX19" fmla="*/ 96556 w 244020"/>
                  <a:gd name="connsiteY19" fmla="*/ 220017 h 244020"/>
                  <a:gd name="connsiteX20" fmla="*/ 108290 w 244020"/>
                  <a:gd name="connsiteY20" fmla="*/ 197950 h 244020"/>
                  <a:gd name="connsiteX21" fmla="*/ 115723 w 244020"/>
                  <a:gd name="connsiteY21" fmla="*/ 199362 h 244020"/>
                  <a:gd name="connsiteX22" fmla="*/ 130844 w 244020"/>
                  <a:gd name="connsiteY22" fmla="*/ 199231 h 244020"/>
                  <a:gd name="connsiteX23" fmla="*/ 143511 w 244020"/>
                  <a:gd name="connsiteY23" fmla="*/ 196649 h 244020"/>
                  <a:gd name="connsiteX24" fmla="*/ 156800 w 244020"/>
                  <a:gd name="connsiteY24" fmla="*/ 217914 h 244020"/>
                  <a:gd name="connsiteX25" fmla="*/ 195040 w 244020"/>
                  <a:gd name="connsiteY25" fmla="*/ 194019 h 244020"/>
                  <a:gd name="connsiteX26" fmla="*/ 181658 w 244020"/>
                  <a:gd name="connsiteY26" fmla="*/ 172605 h 244020"/>
                  <a:gd name="connsiteX27" fmla="*/ 182957 w 244020"/>
                  <a:gd name="connsiteY27" fmla="*/ 171317 h 244020"/>
                  <a:gd name="connsiteX28" fmla="*/ 191763 w 244020"/>
                  <a:gd name="connsiteY28" fmla="*/ 158141 h 244020"/>
                  <a:gd name="connsiteX29" fmla="*/ 197762 w 244020"/>
                  <a:gd name="connsiteY29" fmla="*/ 143472 h 244020"/>
                  <a:gd name="connsiteX30" fmla="*/ 198103 w 244020"/>
                  <a:gd name="connsiteY30" fmla="*/ 141676 h 244020"/>
                  <a:gd name="connsiteX31" fmla="*/ 223340 w 244020"/>
                  <a:gd name="connsiteY31" fmla="*/ 140794 h 244020"/>
                  <a:gd name="connsiteX32" fmla="*/ 221766 w 244020"/>
                  <a:gd name="connsiteY32" fmla="*/ 95730 h 244020"/>
                  <a:gd name="connsiteX33" fmla="*/ 196706 w 244020"/>
                  <a:gd name="connsiteY33" fmla="*/ 96606 h 244020"/>
                  <a:gd name="connsiteX34" fmla="*/ 191764 w 244020"/>
                  <a:gd name="connsiteY34" fmla="*/ 84660 h 244020"/>
                  <a:gd name="connsiteX35" fmla="*/ 183415 w 244020"/>
                  <a:gd name="connsiteY35" fmla="*/ 72051 h 244020"/>
                  <a:gd name="connsiteX36" fmla="*/ 178088 w 244020"/>
                  <a:gd name="connsiteY36" fmla="*/ 66677 h 244020"/>
                  <a:gd name="connsiteX37" fmla="*/ 189822 w 244020"/>
                  <a:gd name="connsiteY37" fmla="*/ 44610 h 244020"/>
                  <a:gd name="connsiteX38" fmla="*/ 122010 w 244020"/>
                  <a:gd name="connsiteY38" fmla="*/ 0 h 244020"/>
                  <a:gd name="connsiteX39" fmla="*/ 244020 w 244020"/>
                  <a:gd name="connsiteY39" fmla="*/ 122010 h 244020"/>
                  <a:gd name="connsiteX40" fmla="*/ 122010 w 244020"/>
                  <a:gd name="connsiteY40" fmla="*/ 244020 h 244020"/>
                  <a:gd name="connsiteX41" fmla="*/ 0 w 244020"/>
                  <a:gd name="connsiteY41" fmla="*/ 122010 h 244020"/>
                  <a:gd name="connsiteX42" fmla="*/ 122010 w 244020"/>
                  <a:gd name="connsiteY42" fmla="*/ 0 h 24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4020" h="244020">
                    <a:moveTo>
                      <a:pt x="150008" y="23440"/>
                    </a:moveTo>
                    <a:lnTo>
                      <a:pt x="138474" y="45133"/>
                    </a:lnTo>
                    <a:lnTo>
                      <a:pt x="129633" y="43454"/>
                    </a:lnTo>
                    <a:cubicBezTo>
                      <a:pt x="124571" y="43005"/>
                      <a:pt x="119507" y="43056"/>
                      <a:pt x="114512" y="43585"/>
                    </a:cubicBezTo>
                    <a:lnTo>
                      <a:pt x="102559" y="46021"/>
                    </a:lnTo>
                    <a:lnTo>
                      <a:pt x="89763" y="25544"/>
                    </a:lnTo>
                    <a:lnTo>
                      <a:pt x="51524" y="49438"/>
                    </a:lnTo>
                    <a:lnTo>
                      <a:pt x="64195" y="69717"/>
                    </a:lnTo>
                    <a:lnTo>
                      <a:pt x="62399" y="71498"/>
                    </a:lnTo>
                    <a:cubicBezTo>
                      <a:pt x="59088" y="75505"/>
                      <a:pt x="56128" y="79905"/>
                      <a:pt x="53592" y="84675"/>
                    </a:cubicBezTo>
                    <a:cubicBezTo>
                      <a:pt x="51057" y="89444"/>
                      <a:pt x="49064" y="94358"/>
                      <a:pt x="47593" y="99344"/>
                    </a:cubicBezTo>
                    <a:lnTo>
                      <a:pt x="47121" y="101828"/>
                    </a:lnTo>
                    <a:lnTo>
                      <a:pt x="23224" y="102663"/>
                    </a:lnTo>
                    <a:lnTo>
                      <a:pt x="24797" y="147727"/>
                    </a:lnTo>
                    <a:lnTo>
                      <a:pt x="48929" y="146884"/>
                    </a:lnTo>
                    <a:lnTo>
                      <a:pt x="53593" y="158156"/>
                    </a:lnTo>
                    <a:cubicBezTo>
                      <a:pt x="55948" y="162593"/>
                      <a:pt x="58738" y="166820"/>
                      <a:pt x="61941" y="170765"/>
                    </a:cubicBezTo>
                    <a:lnTo>
                      <a:pt x="68277" y="177155"/>
                    </a:lnTo>
                    <a:lnTo>
                      <a:pt x="56742" y="198848"/>
                    </a:lnTo>
                    <a:lnTo>
                      <a:pt x="96556" y="220017"/>
                    </a:lnTo>
                    <a:lnTo>
                      <a:pt x="108290" y="197950"/>
                    </a:lnTo>
                    <a:lnTo>
                      <a:pt x="115723" y="199362"/>
                    </a:lnTo>
                    <a:cubicBezTo>
                      <a:pt x="120785" y="199811"/>
                      <a:pt x="125849" y="199760"/>
                      <a:pt x="130844" y="199231"/>
                    </a:cubicBezTo>
                    <a:lnTo>
                      <a:pt x="143511" y="196649"/>
                    </a:lnTo>
                    <a:lnTo>
                      <a:pt x="156800" y="217914"/>
                    </a:lnTo>
                    <a:lnTo>
                      <a:pt x="195040" y="194019"/>
                    </a:lnTo>
                    <a:lnTo>
                      <a:pt x="181658" y="172605"/>
                    </a:lnTo>
                    <a:lnTo>
                      <a:pt x="182957" y="171317"/>
                    </a:lnTo>
                    <a:cubicBezTo>
                      <a:pt x="186268" y="167309"/>
                      <a:pt x="189227" y="162910"/>
                      <a:pt x="191763" y="158141"/>
                    </a:cubicBezTo>
                    <a:cubicBezTo>
                      <a:pt x="194298" y="153371"/>
                      <a:pt x="196292" y="148459"/>
                      <a:pt x="197762" y="143472"/>
                    </a:cubicBezTo>
                    <a:lnTo>
                      <a:pt x="198103" y="141676"/>
                    </a:lnTo>
                    <a:lnTo>
                      <a:pt x="223340" y="140794"/>
                    </a:lnTo>
                    <a:lnTo>
                      <a:pt x="221766" y="95730"/>
                    </a:lnTo>
                    <a:lnTo>
                      <a:pt x="196706" y="96606"/>
                    </a:lnTo>
                    <a:lnTo>
                      <a:pt x="191764" y="84660"/>
                    </a:lnTo>
                    <a:cubicBezTo>
                      <a:pt x="189409" y="80222"/>
                      <a:pt x="186618" y="75996"/>
                      <a:pt x="183415" y="72051"/>
                    </a:cubicBezTo>
                    <a:lnTo>
                      <a:pt x="178088" y="66677"/>
                    </a:lnTo>
                    <a:lnTo>
                      <a:pt x="189822" y="44610"/>
                    </a:lnTo>
                    <a:close/>
                    <a:moveTo>
                      <a:pt x="122010" y="0"/>
                    </a:moveTo>
                    <a:cubicBezTo>
                      <a:pt x="189394" y="0"/>
                      <a:pt x="244020" y="54626"/>
                      <a:pt x="244020" y="122010"/>
                    </a:cubicBezTo>
                    <a:cubicBezTo>
                      <a:pt x="244020" y="189394"/>
                      <a:pt x="189394" y="244020"/>
                      <a:pt x="122010" y="244020"/>
                    </a:cubicBezTo>
                    <a:cubicBezTo>
                      <a:pt x="54626" y="244020"/>
                      <a:pt x="0" y="189394"/>
                      <a:pt x="0" y="122010"/>
                    </a:cubicBezTo>
                    <a:cubicBezTo>
                      <a:pt x="0" y="54626"/>
                      <a:pt x="54626" y="0"/>
                      <a:pt x="122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80" name="组合 79"/>
            <p:cNvGrpSpPr/>
            <p:nvPr/>
          </p:nvGrpSpPr>
          <p:grpSpPr>
            <a:xfrm>
              <a:off x="2557362" y="4052319"/>
              <a:ext cx="255214" cy="255214"/>
              <a:chOff x="3404393" y="1190304"/>
              <a:chExt cx="1066092" cy="1066091"/>
            </a:xfrm>
          </p:grpSpPr>
          <p:sp>
            <p:nvSpPr>
              <p:cNvPr id="227" name="矩形 226"/>
              <p:cNvSpPr/>
              <p:nvPr/>
            </p:nvSpPr>
            <p:spPr>
              <a:xfrm>
                <a:off x="3870396" y="119030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8" name="矩形 227"/>
              <p:cNvSpPr/>
              <p:nvPr/>
            </p:nvSpPr>
            <p:spPr>
              <a:xfrm rot="1800000">
                <a:off x="4118046" y="1256661"/>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9" name="矩形 228"/>
              <p:cNvSpPr/>
              <p:nvPr/>
            </p:nvSpPr>
            <p:spPr>
              <a:xfrm rot="3600000">
                <a:off x="4299338" y="143795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0" name="矩形 229"/>
              <p:cNvSpPr/>
              <p:nvPr/>
            </p:nvSpPr>
            <p:spPr>
              <a:xfrm rot="5400000">
                <a:off x="4365696" y="168560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1" name="矩形 230"/>
              <p:cNvSpPr/>
              <p:nvPr/>
            </p:nvSpPr>
            <p:spPr>
              <a:xfrm rot="7200000">
                <a:off x="4299338" y="193325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2" name="矩形 231"/>
              <p:cNvSpPr/>
              <p:nvPr/>
            </p:nvSpPr>
            <p:spPr>
              <a:xfrm rot="9000000">
                <a:off x="4118046" y="2114546"/>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3" name="矩形 232"/>
              <p:cNvSpPr/>
              <p:nvPr/>
            </p:nvSpPr>
            <p:spPr>
              <a:xfrm rot="10800000">
                <a:off x="3870396" y="2180903"/>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4" name="矩形 233"/>
              <p:cNvSpPr/>
              <p:nvPr/>
            </p:nvSpPr>
            <p:spPr>
              <a:xfrm rot="12600000">
                <a:off x="3622746" y="2114546"/>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5" name="矩形 234"/>
              <p:cNvSpPr/>
              <p:nvPr/>
            </p:nvSpPr>
            <p:spPr>
              <a:xfrm rot="14400000">
                <a:off x="3441453" y="193325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6" name="矩形 235"/>
              <p:cNvSpPr/>
              <p:nvPr/>
            </p:nvSpPr>
            <p:spPr>
              <a:xfrm rot="16200000">
                <a:off x="3375096" y="168560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7" name="矩形 236"/>
              <p:cNvSpPr/>
              <p:nvPr/>
            </p:nvSpPr>
            <p:spPr>
              <a:xfrm rot="18000000">
                <a:off x="3441453" y="143795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8" name="矩形 237"/>
              <p:cNvSpPr/>
              <p:nvPr/>
            </p:nvSpPr>
            <p:spPr>
              <a:xfrm rot="19800000">
                <a:off x="3622746" y="1256661"/>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39" name="任意多边形 238"/>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0" name="任意多边形 239"/>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1" name="任意多边形 240"/>
              <p:cNvSpPr/>
              <p:nvPr/>
            </p:nvSpPr>
            <p:spPr>
              <a:xfrm>
                <a:off x="3601763" y="1388814"/>
                <a:ext cx="666964" cy="666964"/>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81" name="组合 80"/>
            <p:cNvGrpSpPr/>
            <p:nvPr/>
          </p:nvGrpSpPr>
          <p:grpSpPr>
            <a:xfrm>
              <a:off x="2208494" y="3672470"/>
              <a:ext cx="450237" cy="454740"/>
              <a:chOff x="3404393" y="1190304"/>
              <a:chExt cx="1066092" cy="1066091"/>
            </a:xfrm>
            <a:solidFill>
              <a:srgbClr val="E87071"/>
            </a:solidFill>
          </p:grpSpPr>
          <p:sp>
            <p:nvSpPr>
              <p:cNvPr id="214" name="矩形 213"/>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5" name="矩形 214"/>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6" name="矩形 215"/>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7" name="矩形 216"/>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8" name="矩形 217"/>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9" name="矩形 218"/>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0" name="矩形 219"/>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1" name="矩形 220"/>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2" name="矩形 221"/>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3" name="矩形 222"/>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4" name="矩形 223"/>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5" name="矩形 224"/>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26" name="任意多边形 225"/>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82" name="组合 81"/>
            <p:cNvGrpSpPr/>
            <p:nvPr/>
          </p:nvGrpSpPr>
          <p:grpSpPr>
            <a:xfrm>
              <a:off x="3533814" y="3731059"/>
              <a:ext cx="279561" cy="282358"/>
              <a:chOff x="3404393" y="1190304"/>
              <a:chExt cx="1066092" cy="1066091"/>
            </a:xfrm>
            <a:solidFill>
              <a:srgbClr val="FFB850"/>
            </a:solidFill>
          </p:grpSpPr>
          <p:sp>
            <p:nvSpPr>
              <p:cNvPr id="201" name="矩形 200"/>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2" name="矩形 201"/>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3" name="矩形 202"/>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4" name="矩形 203"/>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5" name="矩形 204"/>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6" name="矩形 205"/>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7" name="矩形 206"/>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8" name="矩形 207"/>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09" name="矩形 208"/>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0" name="矩形 209"/>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1" name="矩形 210"/>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2" name="矩形 211"/>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13" name="任意多边形 212"/>
              <p:cNvSpPr/>
              <p:nvPr/>
            </p:nvSpPr>
            <p:spPr>
              <a:xfrm>
                <a:off x="3472632" y="1255789"/>
                <a:ext cx="933012" cy="933013"/>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83" name="组合 82"/>
            <p:cNvGrpSpPr/>
            <p:nvPr/>
          </p:nvGrpSpPr>
          <p:grpSpPr>
            <a:xfrm>
              <a:off x="3086438" y="3228396"/>
              <a:ext cx="308809" cy="308809"/>
              <a:chOff x="3404393" y="1190304"/>
              <a:chExt cx="1066092" cy="1066091"/>
            </a:xfrm>
          </p:grpSpPr>
          <p:sp>
            <p:nvSpPr>
              <p:cNvPr id="186" name="矩形 185"/>
              <p:cNvSpPr/>
              <p:nvPr/>
            </p:nvSpPr>
            <p:spPr>
              <a:xfrm>
                <a:off x="3870396" y="119030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87" name="矩形 186"/>
              <p:cNvSpPr/>
              <p:nvPr/>
            </p:nvSpPr>
            <p:spPr>
              <a:xfrm rot="1800000">
                <a:off x="4118046" y="1256661"/>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88" name="矩形 187"/>
              <p:cNvSpPr/>
              <p:nvPr/>
            </p:nvSpPr>
            <p:spPr>
              <a:xfrm rot="3600000">
                <a:off x="4299338" y="143795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89" name="矩形 188"/>
              <p:cNvSpPr/>
              <p:nvPr/>
            </p:nvSpPr>
            <p:spPr>
              <a:xfrm rot="5400000">
                <a:off x="4365696" y="168560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90" name="矩形 189"/>
              <p:cNvSpPr/>
              <p:nvPr/>
            </p:nvSpPr>
            <p:spPr>
              <a:xfrm rot="7200000">
                <a:off x="4299338" y="193325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91" name="矩形 190"/>
              <p:cNvSpPr/>
              <p:nvPr/>
            </p:nvSpPr>
            <p:spPr>
              <a:xfrm rot="9000000">
                <a:off x="4118046" y="2114546"/>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92" name="矩形 191"/>
              <p:cNvSpPr/>
              <p:nvPr/>
            </p:nvSpPr>
            <p:spPr>
              <a:xfrm rot="10800000">
                <a:off x="3870396" y="2180903"/>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93" name="矩形 192"/>
              <p:cNvSpPr/>
              <p:nvPr/>
            </p:nvSpPr>
            <p:spPr>
              <a:xfrm rot="12600000">
                <a:off x="3622746" y="2114546"/>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94" name="矩形 193"/>
              <p:cNvSpPr/>
              <p:nvPr/>
            </p:nvSpPr>
            <p:spPr>
              <a:xfrm rot="14400000">
                <a:off x="3441453" y="193325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95" name="矩形 194"/>
              <p:cNvSpPr/>
              <p:nvPr/>
            </p:nvSpPr>
            <p:spPr>
              <a:xfrm rot="16200000">
                <a:off x="3375096" y="168560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96" name="矩形 195"/>
              <p:cNvSpPr/>
              <p:nvPr/>
            </p:nvSpPr>
            <p:spPr>
              <a:xfrm rot="18000000">
                <a:off x="3441453" y="143795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97" name="矩形 196"/>
              <p:cNvSpPr/>
              <p:nvPr/>
            </p:nvSpPr>
            <p:spPr>
              <a:xfrm rot="19800000">
                <a:off x="3622746" y="1256661"/>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98" name="任意多边形 197"/>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99" name="任意多边形 198"/>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00" name="任意多边形 199"/>
              <p:cNvSpPr/>
              <p:nvPr/>
            </p:nvSpPr>
            <p:spPr>
              <a:xfrm>
                <a:off x="3601763" y="1388814"/>
                <a:ext cx="666964" cy="666964"/>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84" name="组合 83"/>
            <p:cNvGrpSpPr/>
            <p:nvPr/>
          </p:nvGrpSpPr>
          <p:grpSpPr>
            <a:xfrm>
              <a:off x="2961186" y="2038289"/>
              <a:ext cx="354036" cy="350532"/>
              <a:chOff x="3404393" y="1190304"/>
              <a:chExt cx="1066092" cy="1066091"/>
            </a:xfrm>
            <a:solidFill>
              <a:srgbClr val="FFB850"/>
            </a:solidFill>
          </p:grpSpPr>
          <p:sp>
            <p:nvSpPr>
              <p:cNvPr id="173" name="矩形 172"/>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4" name="矩形 173"/>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5" name="矩形 174"/>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6" name="矩形 175"/>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7" name="矩形 176"/>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8" name="矩形 177"/>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9" name="矩形 178"/>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80" name="矩形 179"/>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81" name="矩形 180"/>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82" name="矩形 181"/>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83" name="矩形 182"/>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84" name="矩形 183"/>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85" name="任意多边形 184"/>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85" name="组合 84"/>
            <p:cNvGrpSpPr/>
            <p:nvPr/>
          </p:nvGrpSpPr>
          <p:grpSpPr>
            <a:xfrm>
              <a:off x="3204117" y="2536210"/>
              <a:ext cx="207959" cy="205899"/>
              <a:chOff x="3404393" y="1190304"/>
              <a:chExt cx="1066092" cy="1066091"/>
            </a:xfrm>
            <a:solidFill>
              <a:srgbClr val="9055A8"/>
            </a:solidFill>
          </p:grpSpPr>
          <p:sp>
            <p:nvSpPr>
              <p:cNvPr id="160" name="矩形 159"/>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1" name="矩形 160"/>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2" name="矩形 161"/>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3" name="矩形 162"/>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4" name="矩形 163"/>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5" name="矩形 164"/>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6" name="矩形 165"/>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7" name="矩形 166"/>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8" name="矩形 167"/>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9" name="矩形 168"/>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0" name="矩形 169"/>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1" name="矩形 170"/>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72" name="任意多边形 171"/>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86" name="组合 85"/>
            <p:cNvGrpSpPr/>
            <p:nvPr/>
          </p:nvGrpSpPr>
          <p:grpSpPr>
            <a:xfrm>
              <a:off x="3774308" y="2068724"/>
              <a:ext cx="276793" cy="274052"/>
              <a:chOff x="3404393" y="1190304"/>
              <a:chExt cx="1066092" cy="1066091"/>
            </a:xfrm>
            <a:solidFill>
              <a:srgbClr val="FFB850"/>
            </a:solidFill>
          </p:grpSpPr>
          <p:sp>
            <p:nvSpPr>
              <p:cNvPr id="147" name="矩形 146"/>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8" name="矩形 147"/>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9" name="矩形 148"/>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0" name="矩形 149"/>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1" name="矩形 150"/>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2" name="矩形 151"/>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3" name="矩形 152"/>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4" name="矩形 153"/>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5" name="矩形 154"/>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6" name="矩形 155"/>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7" name="矩形 156"/>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8" name="矩形 157"/>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59" name="任意多边形 158"/>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87" name="组合 86"/>
            <p:cNvGrpSpPr/>
            <p:nvPr/>
          </p:nvGrpSpPr>
          <p:grpSpPr>
            <a:xfrm>
              <a:off x="1925477" y="3573642"/>
              <a:ext cx="251630" cy="249138"/>
              <a:chOff x="3404393" y="1190304"/>
              <a:chExt cx="1066092" cy="1066091"/>
            </a:xfrm>
            <a:solidFill>
              <a:srgbClr val="9055A8"/>
            </a:solidFill>
          </p:grpSpPr>
          <p:sp>
            <p:nvSpPr>
              <p:cNvPr id="134" name="矩形 133"/>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5" name="矩形 134"/>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6" name="矩形 135"/>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7" name="矩形 136"/>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8" name="矩形 137"/>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9" name="矩形 138"/>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0" name="矩形 139"/>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1" name="矩形 140"/>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2" name="矩形 141"/>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3" name="矩形 142"/>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4" name="矩形 143"/>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5" name="矩形 144"/>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46" name="任意多边形 145"/>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88" name="组合 87"/>
            <p:cNvGrpSpPr/>
            <p:nvPr/>
          </p:nvGrpSpPr>
          <p:grpSpPr>
            <a:xfrm>
              <a:off x="3156187" y="1664050"/>
              <a:ext cx="443219" cy="430186"/>
              <a:chOff x="3404393" y="1190304"/>
              <a:chExt cx="1066092" cy="1066091"/>
            </a:xfrm>
            <a:solidFill>
              <a:srgbClr val="9055A8"/>
            </a:solidFill>
          </p:grpSpPr>
          <p:sp>
            <p:nvSpPr>
              <p:cNvPr id="121" name="矩形 120"/>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2" name="矩形 121"/>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3" name="矩形 122"/>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4" name="矩形 123"/>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5" name="矩形 124"/>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6" name="矩形 125"/>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7" name="矩形 126"/>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8" name="矩形 127"/>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29" name="矩形 128"/>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0" name="矩形 129"/>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1" name="矩形 130"/>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2" name="矩形 131"/>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33" name="任意多边形 132"/>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89" name="组合 88"/>
            <p:cNvGrpSpPr/>
            <p:nvPr/>
          </p:nvGrpSpPr>
          <p:grpSpPr>
            <a:xfrm>
              <a:off x="3750521" y="2329759"/>
              <a:ext cx="547075" cy="547075"/>
              <a:chOff x="3404393" y="1190304"/>
              <a:chExt cx="1066092" cy="1066091"/>
            </a:xfrm>
          </p:grpSpPr>
          <p:sp>
            <p:nvSpPr>
              <p:cNvPr id="106" name="矩形 105"/>
              <p:cNvSpPr/>
              <p:nvPr/>
            </p:nvSpPr>
            <p:spPr>
              <a:xfrm>
                <a:off x="3870396" y="11903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7" name="矩形 106"/>
              <p:cNvSpPr/>
              <p:nvPr/>
            </p:nvSpPr>
            <p:spPr>
              <a:xfrm rot="1800000">
                <a:off x="4118046" y="1256661"/>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8" name="矩形 107"/>
              <p:cNvSpPr/>
              <p:nvPr/>
            </p:nvSpPr>
            <p:spPr>
              <a:xfrm rot="3600000">
                <a:off x="4299338" y="14379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9" name="矩形 108"/>
              <p:cNvSpPr/>
              <p:nvPr/>
            </p:nvSpPr>
            <p:spPr>
              <a:xfrm rot="5400000">
                <a:off x="4365696" y="16856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0" name="矩形 109"/>
              <p:cNvSpPr/>
              <p:nvPr/>
            </p:nvSpPr>
            <p:spPr>
              <a:xfrm rot="7200000">
                <a:off x="4299338" y="19332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1" name="矩形 110"/>
              <p:cNvSpPr/>
              <p:nvPr/>
            </p:nvSpPr>
            <p:spPr>
              <a:xfrm rot="9000000">
                <a:off x="4118046" y="2114546"/>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2" name="矩形 111"/>
              <p:cNvSpPr/>
              <p:nvPr/>
            </p:nvSpPr>
            <p:spPr>
              <a:xfrm rot="10800000">
                <a:off x="3870396" y="2180903"/>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3" name="矩形 112"/>
              <p:cNvSpPr/>
              <p:nvPr/>
            </p:nvSpPr>
            <p:spPr>
              <a:xfrm rot="12600000">
                <a:off x="3622746" y="2114546"/>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4" name="矩形 113"/>
              <p:cNvSpPr/>
              <p:nvPr/>
            </p:nvSpPr>
            <p:spPr>
              <a:xfrm rot="14400000">
                <a:off x="3441453" y="19332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5" name="矩形 114"/>
              <p:cNvSpPr/>
              <p:nvPr/>
            </p:nvSpPr>
            <p:spPr>
              <a:xfrm rot="16200000">
                <a:off x="3375096" y="16856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6" name="矩形 115"/>
              <p:cNvSpPr/>
              <p:nvPr/>
            </p:nvSpPr>
            <p:spPr>
              <a:xfrm rot="18000000">
                <a:off x="3441453" y="14379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7" name="矩形 116"/>
              <p:cNvSpPr/>
              <p:nvPr/>
            </p:nvSpPr>
            <p:spPr>
              <a:xfrm rot="19800000">
                <a:off x="3622746" y="1256661"/>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18" name="任意多边形 117"/>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9" name="任意多边形 118"/>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0" name="任意多边形 119"/>
              <p:cNvSpPr/>
              <p:nvPr/>
            </p:nvSpPr>
            <p:spPr>
              <a:xfrm>
                <a:off x="3601763" y="1388815"/>
                <a:ext cx="666964" cy="666963"/>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90" name="任意多边形 89"/>
            <p:cNvSpPr/>
            <p:nvPr/>
          </p:nvSpPr>
          <p:spPr>
            <a:xfrm>
              <a:off x="2415490" y="2752648"/>
              <a:ext cx="1270608" cy="264533"/>
            </a:xfrm>
            <a:custGeom>
              <a:avLst/>
              <a:gdLst>
                <a:gd name="connsiteX0" fmla="*/ 1184472 w 1537436"/>
                <a:gd name="connsiteY0" fmla="*/ 0 h 320085"/>
                <a:gd name="connsiteX1" fmla="*/ 1537436 w 1537436"/>
                <a:gd name="connsiteY1" fmla="*/ 0 h 320085"/>
                <a:gd name="connsiteX2" fmla="*/ 1537436 w 1537436"/>
                <a:gd name="connsiteY2" fmla="*/ 9999 h 320085"/>
                <a:gd name="connsiteX3" fmla="*/ 1360678 w 1537436"/>
                <a:gd name="connsiteY3" fmla="*/ 161713 h 320085"/>
                <a:gd name="connsiteX4" fmla="*/ 1537436 w 1537436"/>
                <a:gd name="connsiteY4" fmla="*/ 313427 h 320085"/>
                <a:gd name="connsiteX5" fmla="*/ 1537436 w 1537436"/>
                <a:gd name="connsiteY5" fmla="*/ 320085 h 320085"/>
                <a:gd name="connsiteX6" fmla="*/ 1184472 w 1537436"/>
                <a:gd name="connsiteY6" fmla="*/ 320085 h 320085"/>
                <a:gd name="connsiteX7" fmla="*/ 982517 w 1537436"/>
                <a:gd name="connsiteY7" fmla="*/ 186471 h 320085"/>
                <a:gd name="connsiteX8" fmla="*/ 310500 w 1537436"/>
                <a:gd name="connsiteY8" fmla="*/ 186471 h 320085"/>
                <a:gd name="connsiteX9" fmla="*/ 363008 w 1537436"/>
                <a:gd name="connsiteY9" fmla="*/ 258248 h 320085"/>
                <a:gd name="connsiteX10" fmla="*/ 363008 w 1537436"/>
                <a:gd name="connsiteY10" fmla="*/ 267292 h 320085"/>
                <a:gd name="connsiteX11" fmla="*/ 0 w 1537436"/>
                <a:gd name="connsiteY11" fmla="*/ 161199 h 320085"/>
                <a:gd name="connsiteX12" fmla="*/ 363008 w 1537436"/>
                <a:gd name="connsiteY12" fmla="*/ 55106 h 320085"/>
                <a:gd name="connsiteX13" fmla="*/ 363008 w 1537436"/>
                <a:gd name="connsiteY13" fmla="*/ 64150 h 320085"/>
                <a:gd name="connsiteX14" fmla="*/ 312191 w 1537436"/>
                <a:gd name="connsiteY14" fmla="*/ 133615 h 320085"/>
                <a:gd name="connsiteX15" fmla="*/ 982517 w 1537436"/>
                <a:gd name="connsiteY15" fmla="*/ 133615 h 32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7436" h="320085">
                  <a:moveTo>
                    <a:pt x="1184472" y="0"/>
                  </a:moveTo>
                  <a:lnTo>
                    <a:pt x="1537436" y="0"/>
                  </a:lnTo>
                  <a:lnTo>
                    <a:pt x="1537436" y="9999"/>
                  </a:lnTo>
                  <a:lnTo>
                    <a:pt x="1360678" y="161713"/>
                  </a:lnTo>
                  <a:lnTo>
                    <a:pt x="1537436" y="313427"/>
                  </a:lnTo>
                  <a:lnTo>
                    <a:pt x="1537436" y="320085"/>
                  </a:lnTo>
                  <a:lnTo>
                    <a:pt x="1184472" y="320085"/>
                  </a:lnTo>
                  <a:lnTo>
                    <a:pt x="982517" y="186471"/>
                  </a:lnTo>
                  <a:lnTo>
                    <a:pt x="310500" y="186471"/>
                  </a:lnTo>
                  <a:lnTo>
                    <a:pt x="363008" y="258248"/>
                  </a:lnTo>
                  <a:lnTo>
                    <a:pt x="363008" y="267292"/>
                  </a:lnTo>
                  <a:lnTo>
                    <a:pt x="0" y="161199"/>
                  </a:lnTo>
                  <a:lnTo>
                    <a:pt x="363008" y="55106"/>
                  </a:lnTo>
                  <a:lnTo>
                    <a:pt x="363008" y="64150"/>
                  </a:lnTo>
                  <a:lnTo>
                    <a:pt x="312191" y="133615"/>
                  </a:lnTo>
                  <a:lnTo>
                    <a:pt x="982517" y="133615"/>
                  </a:lnTo>
                  <a:close/>
                </a:path>
              </a:pathLst>
            </a:custGeom>
            <a:solidFill>
              <a:srgbClr val="E2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91" name="组合 90"/>
            <p:cNvGrpSpPr/>
            <p:nvPr/>
          </p:nvGrpSpPr>
          <p:grpSpPr>
            <a:xfrm>
              <a:off x="2571000" y="1597574"/>
              <a:ext cx="518344" cy="513214"/>
              <a:chOff x="3404393" y="1190304"/>
              <a:chExt cx="1066092" cy="1066091"/>
            </a:xfrm>
            <a:solidFill>
              <a:srgbClr val="01ACBE"/>
            </a:solidFill>
          </p:grpSpPr>
          <p:sp>
            <p:nvSpPr>
              <p:cNvPr id="93" name="矩形 92"/>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4" name="矩形 93"/>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5" name="矩形 94"/>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6" name="矩形 95"/>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7" name="矩形 96"/>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8" name="矩形 97"/>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9" name="矩形 98"/>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0" name="矩形 99"/>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1" name="矩形 100"/>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2" name="矩形 101"/>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3" name="矩形 102"/>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4" name="矩形 103"/>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5" name="任意多边形 104"/>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92" name="椭圆 91"/>
            <p:cNvSpPr/>
            <p:nvPr/>
          </p:nvSpPr>
          <p:spPr>
            <a:xfrm>
              <a:off x="1406490" y="5700147"/>
              <a:ext cx="3166662" cy="486717"/>
            </a:xfrm>
            <a:prstGeom prst="ellipse">
              <a:avLst/>
            </a:prstGeom>
            <a:gradFill flip="none" rotWithShape="1">
              <a:gsLst>
                <a:gs pos="0">
                  <a:schemeClr val="tx1">
                    <a:alpha val="30000"/>
                  </a:schemeClr>
                </a:gs>
                <a:gs pos="100000">
                  <a:srgbClr val="F3F3F3">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Tree>
    <p:extLst>
      <p:ext uri="{BB962C8B-B14F-4D97-AF65-F5344CB8AC3E}">
        <p14:creationId xmlns:p14="http://schemas.microsoft.com/office/powerpoint/2010/main" val="3065197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37" presetClass="entr" presetSubtype="0"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2600"/>
                            </p:stCondLst>
                            <p:childTnLst>
                              <p:par>
                                <p:cTn id="29" presetID="16" presetClass="entr" presetSubtype="42"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Horizontal)">
                                      <p:cBhvr>
                                        <p:cTn id="31" dur="500"/>
                                        <p:tgtEl>
                                          <p:spTgt spid="11"/>
                                        </p:tgtEl>
                                      </p:cBhvr>
                                    </p:animEffect>
                                  </p:childTnLst>
                                </p:cTn>
                              </p:par>
                            </p:childTnLst>
                          </p:cTn>
                        </p:par>
                        <p:par>
                          <p:cTn id="32" fill="hold">
                            <p:stCondLst>
                              <p:cond delay="3100"/>
                            </p:stCondLst>
                            <p:childTnLst>
                              <p:par>
                                <p:cTn id="33" presetID="22" presetClass="entr" presetSubtype="2"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par>
                                <p:cTn id="36" presetID="22" presetClass="entr" presetSubtype="2"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500"/>
                                        <p:tgtEl>
                                          <p:spTgt spid="9"/>
                                        </p:tgtEl>
                                      </p:cBhvr>
                                    </p:animEffect>
                                  </p:childTnLst>
                                </p:cTn>
                              </p:par>
                              <p:par>
                                <p:cTn id="39" presetID="22" presetClass="entr" presetSubtype="2"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500"/>
                                        <p:tgtEl>
                                          <p:spTgt spid="8"/>
                                        </p:tgtEl>
                                      </p:cBhvr>
                                    </p:animEffect>
                                  </p:childTnLst>
                                </p:cTn>
                              </p:par>
                            </p:childTnLst>
                          </p:cTn>
                        </p:par>
                        <p:par>
                          <p:cTn id="42" fill="hold">
                            <p:stCondLst>
                              <p:cond delay="3600"/>
                            </p:stCondLst>
                            <p:childTnLst>
                              <p:par>
                                <p:cTn id="43" presetID="2" presetClass="entr" presetSubtype="4"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100"/>
                            </p:stCondLst>
                            <p:childTnLst>
                              <p:par>
                                <p:cTn id="60" presetID="22" presetClass="entr" presetSubtype="8"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46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childTnLst>
                          </p:cTn>
                        </p:par>
                        <p:par>
                          <p:cTn id="67" fill="hold">
                            <p:stCondLst>
                              <p:cond delay="5100"/>
                            </p:stCondLst>
                            <p:childTnLst>
                              <p:par>
                                <p:cTn id="68" presetID="22" presetClass="entr" presetSubtype="8"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500"/>
                                        <p:tgtEl>
                                          <p:spTgt spid="42"/>
                                        </p:tgtEl>
                                      </p:cBhvr>
                                    </p:animEffect>
                                  </p:childTnLst>
                                </p:cTn>
                              </p:par>
                            </p:childTnLst>
                          </p:cTn>
                        </p:par>
                        <p:par>
                          <p:cTn id="71" fill="hold">
                            <p:stCondLst>
                              <p:cond delay="5600"/>
                            </p:stCondLst>
                            <p:childTnLst>
                              <p:par>
                                <p:cTn id="72" presetID="22" presetClass="entr" presetSubtype="8" fill="hold" nodeType="after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left)">
                                      <p:cBhvr>
                                        <p:cTn id="7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chemeClr val="accent5"/>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chemeClr val="accent5"/>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Group 737"/>
          <p:cNvGrpSpPr>
            <a:grpSpLocks noChangeAspect="1"/>
          </p:cNvGrpSpPr>
          <p:nvPr/>
        </p:nvGrpSpPr>
        <p:grpSpPr bwMode="auto">
          <a:xfrm>
            <a:off x="1502188" y="1468629"/>
            <a:ext cx="2330756" cy="2196344"/>
            <a:chOff x="2105" y="527"/>
            <a:chExt cx="3468" cy="3268"/>
          </a:xfrm>
        </p:grpSpPr>
        <p:sp>
          <p:nvSpPr>
            <p:cNvPr id="9"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6"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7"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0"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 name="Freeform 749"/>
            <p:cNvSpPr>
              <a:spLocks/>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2" name="Freeform 750"/>
            <p:cNvSpPr>
              <a:spLocks/>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3" name="Freeform 751"/>
            <p:cNvSpPr>
              <a:spLocks/>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4" name="Freeform 752"/>
            <p:cNvSpPr>
              <a:spLocks/>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5" name="Freeform 753"/>
            <p:cNvSpPr>
              <a:spLocks/>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6" name="Freeform 754"/>
            <p:cNvSpPr>
              <a:spLocks/>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7" name="Freeform 755"/>
            <p:cNvSpPr>
              <a:spLocks/>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8" name="Freeform 756"/>
            <p:cNvSpPr>
              <a:spLocks/>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9" name="Freeform 757"/>
            <p:cNvSpPr>
              <a:spLocks/>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0" name="Freeform 758"/>
            <p:cNvSpPr>
              <a:spLocks/>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1" name="Freeform 759"/>
            <p:cNvSpPr>
              <a:spLocks/>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2"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3"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4"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5"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6"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7"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8"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9"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0"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1"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2"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9"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0"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1"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2"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3"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4"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5"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6"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7"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8" name="Freeform 780"/>
            <p:cNvSpPr>
              <a:spLocks/>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9" name="Freeform 781"/>
            <p:cNvSpPr>
              <a:spLocks/>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0" name="Freeform 782"/>
            <p:cNvSpPr>
              <a:spLocks/>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1"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2"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3"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4"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5"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6"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7"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8"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9"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0" name="Freeform 792"/>
            <p:cNvSpPr>
              <a:spLocks/>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1" name="Freeform 793"/>
            <p:cNvSpPr>
              <a:spLocks/>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2"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3"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4"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5" name="Freeform 797"/>
            <p:cNvSpPr>
              <a:spLocks/>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6" name="Freeform 798"/>
            <p:cNvSpPr>
              <a:spLocks/>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7" name="Freeform 799"/>
            <p:cNvSpPr>
              <a:spLocks/>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8" name="Freeform 800"/>
            <p:cNvSpPr>
              <a:spLocks/>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9" name="Freeform 801"/>
            <p:cNvSpPr>
              <a:spLocks/>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0"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1"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2"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3"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4"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5" name="Freeform 807"/>
            <p:cNvSpPr>
              <a:spLocks/>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6" name="Freeform 808"/>
            <p:cNvSpPr>
              <a:spLocks/>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7" name="Freeform 809"/>
            <p:cNvSpPr>
              <a:spLocks/>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8" name="Freeform 810"/>
            <p:cNvSpPr>
              <a:spLocks/>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89" name="Freeform 811"/>
            <p:cNvSpPr>
              <a:spLocks/>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0" name="Freeform 812"/>
            <p:cNvSpPr>
              <a:spLocks/>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1"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2" name="Freeform 814"/>
            <p:cNvSpPr>
              <a:spLocks/>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3" name="Freeform 815"/>
            <p:cNvSpPr>
              <a:spLocks/>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4" name="Freeform 816"/>
            <p:cNvSpPr>
              <a:spLocks/>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5"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6" name="Freeform 818"/>
            <p:cNvSpPr>
              <a:spLocks/>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7" name="Freeform 819"/>
            <p:cNvSpPr>
              <a:spLocks/>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8" name="Freeform 820"/>
            <p:cNvSpPr>
              <a:spLocks/>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9" name="Freeform 821"/>
            <p:cNvSpPr>
              <a:spLocks/>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0" name="Freeform 822"/>
            <p:cNvSpPr>
              <a:spLocks/>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1" name="Freeform 823"/>
            <p:cNvSpPr>
              <a:spLocks/>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2"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3"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4"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5"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6"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7"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8"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9"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0"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1"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2"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3" name="Freeform 835"/>
            <p:cNvSpPr>
              <a:spLocks/>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4"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5"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6"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7"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8"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19" name="Freeform 841"/>
            <p:cNvSpPr>
              <a:spLocks/>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0" name="Freeform 842"/>
            <p:cNvSpPr>
              <a:spLocks/>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1"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2"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3" name="Freeform 845"/>
            <p:cNvSpPr>
              <a:spLocks/>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4" name="Freeform 846"/>
            <p:cNvSpPr>
              <a:spLocks/>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5"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6"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7"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8"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29" name="Freeform 851"/>
            <p:cNvSpPr>
              <a:spLocks/>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0"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1"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2" name="Freeform 854"/>
            <p:cNvSpPr>
              <a:spLocks/>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3" name="Freeform 855"/>
            <p:cNvSpPr>
              <a:spLocks/>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4" name="Freeform 856"/>
            <p:cNvSpPr>
              <a:spLocks/>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5" name="Freeform 857"/>
            <p:cNvSpPr>
              <a:spLocks/>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6"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7" name="Freeform 859"/>
            <p:cNvSpPr>
              <a:spLocks/>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8"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9" name="Freeform 861"/>
            <p:cNvSpPr>
              <a:spLocks/>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0" name="Freeform 862"/>
            <p:cNvSpPr>
              <a:spLocks/>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1" name="Freeform 863"/>
            <p:cNvSpPr>
              <a:spLocks/>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2" name="Freeform 864"/>
            <p:cNvSpPr>
              <a:spLocks/>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3" name="Freeform 865"/>
            <p:cNvSpPr>
              <a:spLocks/>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4" name="Freeform 866"/>
            <p:cNvSpPr>
              <a:spLocks/>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5" name="Freeform 867"/>
            <p:cNvSpPr>
              <a:spLocks/>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6"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7" name="Freeform 869"/>
            <p:cNvSpPr>
              <a:spLocks/>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8" name="Freeform 870"/>
            <p:cNvSpPr>
              <a:spLocks/>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9" name="Freeform 871"/>
            <p:cNvSpPr>
              <a:spLocks/>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0" name="Freeform 872"/>
            <p:cNvSpPr>
              <a:spLocks/>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1"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2"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3" name="Freeform 875"/>
            <p:cNvSpPr>
              <a:spLocks/>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4"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5"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6"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7"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8" name="Freeform 880"/>
            <p:cNvSpPr>
              <a:spLocks/>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9" name="Freeform 881"/>
            <p:cNvSpPr>
              <a:spLocks/>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60" name="Freeform 882"/>
            <p:cNvSpPr>
              <a:spLocks/>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61" name="Freeform 883"/>
            <p:cNvSpPr>
              <a:spLocks/>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62"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63" name="组合 162"/>
          <p:cNvGrpSpPr/>
          <p:nvPr/>
        </p:nvGrpSpPr>
        <p:grpSpPr>
          <a:xfrm>
            <a:off x="415958" y="1522219"/>
            <a:ext cx="1791296" cy="1791296"/>
            <a:chOff x="5444044" y="1830654"/>
            <a:chExt cx="1850013" cy="1850013"/>
          </a:xfrm>
          <a:scene3d>
            <a:camera prst="isometricOffAxis2Left"/>
            <a:lightRig rig="threePt" dir="t"/>
          </a:scene3d>
        </p:grpSpPr>
        <p:sp>
          <p:nvSpPr>
            <p:cNvPr id="164" name="椭圆 163"/>
            <p:cNvSpPr/>
            <p:nvPr/>
          </p:nvSpPr>
          <p:spPr>
            <a:xfrm>
              <a:off x="5444044" y="1830654"/>
              <a:ext cx="1850013" cy="1850013"/>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5" name="椭圆 164"/>
            <p:cNvSpPr/>
            <p:nvPr/>
          </p:nvSpPr>
          <p:spPr>
            <a:xfrm>
              <a:off x="5576188" y="1962798"/>
              <a:ext cx="1585725" cy="1585725"/>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6" name="椭圆 165"/>
            <p:cNvSpPr/>
            <p:nvPr/>
          </p:nvSpPr>
          <p:spPr>
            <a:xfrm>
              <a:off x="5697987" y="2084597"/>
              <a:ext cx="1342126" cy="1342126"/>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7" name="椭圆 166"/>
            <p:cNvSpPr/>
            <p:nvPr/>
          </p:nvSpPr>
          <p:spPr>
            <a:xfrm>
              <a:off x="5861139" y="2247749"/>
              <a:ext cx="1015823" cy="1015823"/>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8" name="椭圆 167"/>
            <p:cNvSpPr/>
            <p:nvPr/>
          </p:nvSpPr>
          <p:spPr>
            <a:xfrm>
              <a:off x="5972810" y="2359420"/>
              <a:ext cx="792480" cy="792480"/>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69" name="椭圆 168"/>
            <p:cNvSpPr/>
            <p:nvPr/>
          </p:nvSpPr>
          <p:spPr>
            <a:xfrm>
              <a:off x="6171523" y="2558133"/>
              <a:ext cx="395054" cy="395054"/>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70" name="组合 169"/>
          <p:cNvGrpSpPr/>
          <p:nvPr/>
        </p:nvGrpSpPr>
        <p:grpSpPr>
          <a:xfrm>
            <a:off x="1348801" y="897063"/>
            <a:ext cx="4644176" cy="4184029"/>
            <a:chOff x="2179402" y="1094484"/>
            <a:chExt cx="6192234" cy="5578705"/>
          </a:xfrm>
        </p:grpSpPr>
        <p:sp>
          <p:nvSpPr>
            <p:cNvPr id="171" name="矩形 1683"/>
            <p:cNvSpPr/>
            <p:nvPr/>
          </p:nvSpPr>
          <p:spPr>
            <a:xfrm rot="3786281">
              <a:off x="3548146" y="5941564"/>
              <a:ext cx="1285879" cy="177372"/>
            </a:xfrm>
            <a:custGeom>
              <a:avLst/>
              <a:gdLst>
                <a:gd name="connsiteX0" fmla="*/ 0 w 621070"/>
                <a:gd name="connsiteY0" fmla="*/ 0 h 114934"/>
                <a:gd name="connsiteX1" fmla="*/ 621070 w 621070"/>
                <a:gd name="connsiteY1" fmla="*/ 0 h 114934"/>
                <a:gd name="connsiteX2" fmla="*/ 621070 w 621070"/>
                <a:gd name="connsiteY2" fmla="*/ 114934 h 114934"/>
                <a:gd name="connsiteX3" fmla="*/ 0 w 621070"/>
                <a:gd name="connsiteY3" fmla="*/ 114934 h 114934"/>
                <a:gd name="connsiteX4" fmla="*/ 0 w 621070"/>
                <a:gd name="connsiteY4" fmla="*/ 0 h 114934"/>
                <a:gd name="connsiteX0" fmla="*/ 40445 w 661515"/>
                <a:gd name="connsiteY0" fmla="*/ 0 h 128302"/>
                <a:gd name="connsiteX1" fmla="*/ 661515 w 661515"/>
                <a:gd name="connsiteY1" fmla="*/ 0 h 128302"/>
                <a:gd name="connsiteX2" fmla="*/ 661515 w 661515"/>
                <a:gd name="connsiteY2" fmla="*/ 114934 h 128302"/>
                <a:gd name="connsiteX3" fmla="*/ 0 w 661515"/>
                <a:gd name="connsiteY3" fmla="*/ 128302 h 128302"/>
                <a:gd name="connsiteX4" fmla="*/ 40445 w 661515"/>
                <a:gd name="connsiteY4" fmla="*/ 0 h 128302"/>
                <a:gd name="connsiteX0" fmla="*/ 40445 w 661567"/>
                <a:gd name="connsiteY0" fmla="*/ 0 h 128302"/>
                <a:gd name="connsiteX1" fmla="*/ 661515 w 661567"/>
                <a:gd name="connsiteY1" fmla="*/ 0 h 128302"/>
                <a:gd name="connsiteX2" fmla="*/ 661567 w 661567"/>
                <a:gd name="connsiteY2" fmla="*/ 94729 h 128302"/>
                <a:gd name="connsiteX3" fmla="*/ 0 w 661567"/>
                <a:gd name="connsiteY3" fmla="*/ 128302 h 128302"/>
                <a:gd name="connsiteX4" fmla="*/ 40445 w 661567"/>
                <a:gd name="connsiteY4" fmla="*/ 0 h 128302"/>
                <a:gd name="connsiteX0" fmla="*/ 40445 w 661515"/>
                <a:gd name="connsiteY0" fmla="*/ 0 h 128302"/>
                <a:gd name="connsiteX1" fmla="*/ 661515 w 661515"/>
                <a:gd name="connsiteY1" fmla="*/ 0 h 128302"/>
                <a:gd name="connsiteX2" fmla="*/ 619681 w 661515"/>
                <a:gd name="connsiteY2" fmla="*/ 101361 h 128302"/>
                <a:gd name="connsiteX3" fmla="*/ 0 w 661515"/>
                <a:gd name="connsiteY3" fmla="*/ 128302 h 128302"/>
                <a:gd name="connsiteX4" fmla="*/ 40445 w 661515"/>
                <a:gd name="connsiteY4" fmla="*/ 0 h 128302"/>
                <a:gd name="connsiteX0" fmla="*/ 40445 w 661515"/>
                <a:gd name="connsiteY0" fmla="*/ 0 h 128302"/>
                <a:gd name="connsiteX1" fmla="*/ 661515 w 661515"/>
                <a:gd name="connsiteY1" fmla="*/ 0 h 128302"/>
                <a:gd name="connsiteX2" fmla="*/ 619681 w 661515"/>
                <a:gd name="connsiteY2" fmla="*/ 101361 h 128302"/>
                <a:gd name="connsiteX3" fmla="*/ 0 w 661515"/>
                <a:gd name="connsiteY3" fmla="*/ 128302 h 128302"/>
                <a:gd name="connsiteX4" fmla="*/ 40445 w 661515"/>
                <a:gd name="connsiteY4" fmla="*/ 0 h 128302"/>
                <a:gd name="connsiteX0" fmla="*/ 101873 w 661515"/>
                <a:gd name="connsiteY0" fmla="*/ 4487 h 128302"/>
                <a:gd name="connsiteX1" fmla="*/ 661515 w 661515"/>
                <a:gd name="connsiteY1" fmla="*/ 0 h 128302"/>
                <a:gd name="connsiteX2" fmla="*/ 619681 w 661515"/>
                <a:gd name="connsiteY2" fmla="*/ 101361 h 128302"/>
                <a:gd name="connsiteX3" fmla="*/ 0 w 661515"/>
                <a:gd name="connsiteY3" fmla="*/ 128302 h 128302"/>
                <a:gd name="connsiteX4" fmla="*/ 101873 w 661515"/>
                <a:gd name="connsiteY4" fmla="*/ 4487 h 128302"/>
                <a:gd name="connsiteX0" fmla="*/ 120424 w 680066"/>
                <a:gd name="connsiteY0" fmla="*/ 4487 h 123974"/>
                <a:gd name="connsiteX1" fmla="*/ 680066 w 680066"/>
                <a:gd name="connsiteY1" fmla="*/ 0 h 123974"/>
                <a:gd name="connsiteX2" fmla="*/ 638232 w 680066"/>
                <a:gd name="connsiteY2" fmla="*/ 101361 h 123974"/>
                <a:gd name="connsiteX3" fmla="*/ 0 w 680066"/>
                <a:gd name="connsiteY3" fmla="*/ 123974 h 123974"/>
                <a:gd name="connsiteX4" fmla="*/ 120424 w 680066"/>
                <a:gd name="connsiteY4" fmla="*/ 4487 h 123974"/>
                <a:gd name="connsiteX0" fmla="*/ 120424 w 680066"/>
                <a:gd name="connsiteY0" fmla="*/ 4487 h 123974"/>
                <a:gd name="connsiteX1" fmla="*/ 680066 w 680066"/>
                <a:gd name="connsiteY1" fmla="*/ 0 h 123974"/>
                <a:gd name="connsiteX2" fmla="*/ 638232 w 680066"/>
                <a:gd name="connsiteY2" fmla="*/ 101361 h 123974"/>
                <a:gd name="connsiteX3" fmla="*/ 0 w 680066"/>
                <a:gd name="connsiteY3" fmla="*/ 123974 h 123974"/>
                <a:gd name="connsiteX4" fmla="*/ 120424 w 680066"/>
                <a:gd name="connsiteY4" fmla="*/ 4487 h 123974"/>
                <a:gd name="connsiteX0" fmla="*/ 153269 w 680066"/>
                <a:gd name="connsiteY0" fmla="*/ 8868 h 123974"/>
                <a:gd name="connsiteX1" fmla="*/ 680066 w 680066"/>
                <a:gd name="connsiteY1" fmla="*/ 0 h 123974"/>
                <a:gd name="connsiteX2" fmla="*/ 638232 w 680066"/>
                <a:gd name="connsiteY2" fmla="*/ 101361 h 123974"/>
                <a:gd name="connsiteX3" fmla="*/ 0 w 680066"/>
                <a:gd name="connsiteY3" fmla="*/ 123974 h 123974"/>
                <a:gd name="connsiteX4" fmla="*/ 153269 w 680066"/>
                <a:gd name="connsiteY4" fmla="*/ 8868 h 123974"/>
                <a:gd name="connsiteX0" fmla="*/ 153269 w 680066"/>
                <a:gd name="connsiteY0" fmla="*/ 8868 h 123974"/>
                <a:gd name="connsiteX1" fmla="*/ 680066 w 680066"/>
                <a:gd name="connsiteY1" fmla="*/ 0 h 123974"/>
                <a:gd name="connsiteX2" fmla="*/ 638232 w 680066"/>
                <a:gd name="connsiteY2" fmla="*/ 101361 h 123974"/>
                <a:gd name="connsiteX3" fmla="*/ 0 w 680066"/>
                <a:gd name="connsiteY3" fmla="*/ 123974 h 123974"/>
                <a:gd name="connsiteX4" fmla="*/ 153269 w 680066"/>
                <a:gd name="connsiteY4" fmla="*/ 8868 h 123974"/>
                <a:gd name="connsiteX0" fmla="*/ 66164 w 592961"/>
                <a:gd name="connsiteY0" fmla="*/ 8868 h 113416"/>
                <a:gd name="connsiteX1" fmla="*/ 592961 w 592961"/>
                <a:gd name="connsiteY1" fmla="*/ 0 h 113416"/>
                <a:gd name="connsiteX2" fmla="*/ 551127 w 592961"/>
                <a:gd name="connsiteY2" fmla="*/ 101361 h 113416"/>
                <a:gd name="connsiteX3" fmla="*/ 0 w 592961"/>
                <a:gd name="connsiteY3" fmla="*/ 113415 h 113416"/>
                <a:gd name="connsiteX4" fmla="*/ 66164 w 592961"/>
                <a:gd name="connsiteY4" fmla="*/ 8868 h 113416"/>
                <a:gd name="connsiteX0" fmla="*/ 36362 w 613552"/>
                <a:gd name="connsiteY0" fmla="*/ 0 h 117548"/>
                <a:gd name="connsiteX1" fmla="*/ 613552 w 613552"/>
                <a:gd name="connsiteY1" fmla="*/ 4134 h 117548"/>
                <a:gd name="connsiteX2" fmla="*/ 571718 w 613552"/>
                <a:gd name="connsiteY2" fmla="*/ 105495 h 117548"/>
                <a:gd name="connsiteX3" fmla="*/ 20591 w 613552"/>
                <a:gd name="connsiteY3" fmla="*/ 117549 h 117548"/>
                <a:gd name="connsiteX4" fmla="*/ 36362 w 613552"/>
                <a:gd name="connsiteY4" fmla="*/ 0 h 117548"/>
                <a:gd name="connsiteX0" fmla="*/ 15771 w 592961"/>
                <a:gd name="connsiteY0" fmla="*/ 0 h 117549"/>
                <a:gd name="connsiteX1" fmla="*/ 592961 w 592961"/>
                <a:gd name="connsiteY1" fmla="*/ 4134 h 117549"/>
                <a:gd name="connsiteX2" fmla="*/ 551127 w 592961"/>
                <a:gd name="connsiteY2" fmla="*/ 105495 h 117549"/>
                <a:gd name="connsiteX3" fmla="*/ 0 w 592961"/>
                <a:gd name="connsiteY3" fmla="*/ 117549 h 117549"/>
                <a:gd name="connsiteX4" fmla="*/ 15771 w 592961"/>
                <a:gd name="connsiteY4" fmla="*/ 0 h 117549"/>
                <a:gd name="connsiteX0" fmla="*/ 15771 w 593018"/>
                <a:gd name="connsiteY0" fmla="*/ 0 h 117549"/>
                <a:gd name="connsiteX1" fmla="*/ 592961 w 593018"/>
                <a:gd name="connsiteY1" fmla="*/ 4134 h 117549"/>
                <a:gd name="connsiteX2" fmla="*/ 574025 w 593018"/>
                <a:gd name="connsiteY2" fmla="*/ 110390 h 117549"/>
                <a:gd name="connsiteX3" fmla="*/ 0 w 593018"/>
                <a:gd name="connsiteY3" fmla="*/ 117549 h 117549"/>
                <a:gd name="connsiteX4" fmla="*/ 15771 w 593018"/>
                <a:gd name="connsiteY4" fmla="*/ 0 h 117549"/>
                <a:gd name="connsiteX0" fmla="*/ 15771 w 592961"/>
                <a:gd name="connsiteY0" fmla="*/ 0 h 117549"/>
                <a:gd name="connsiteX1" fmla="*/ 592961 w 592961"/>
                <a:gd name="connsiteY1" fmla="*/ 4134 h 117549"/>
                <a:gd name="connsiteX2" fmla="*/ 574025 w 592961"/>
                <a:gd name="connsiteY2" fmla="*/ 110390 h 117549"/>
                <a:gd name="connsiteX3" fmla="*/ 0 w 592961"/>
                <a:gd name="connsiteY3" fmla="*/ 117549 h 117549"/>
                <a:gd name="connsiteX4" fmla="*/ 15771 w 592961"/>
                <a:gd name="connsiteY4" fmla="*/ 0 h 117549"/>
                <a:gd name="connsiteX0" fmla="*/ 15771 w 593091"/>
                <a:gd name="connsiteY0" fmla="*/ 0 h 117549"/>
                <a:gd name="connsiteX1" fmla="*/ 592961 w 593091"/>
                <a:gd name="connsiteY1" fmla="*/ 4134 h 117549"/>
                <a:gd name="connsiteX2" fmla="*/ 582541 w 593091"/>
                <a:gd name="connsiteY2" fmla="*/ 109519 h 117549"/>
                <a:gd name="connsiteX3" fmla="*/ 0 w 593091"/>
                <a:gd name="connsiteY3" fmla="*/ 117549 h 117549"/>
                <a:gd name="connsiteX4" fmla="*/ 15771 w 593091"/>
                <a:gd name="connsiteY4" fmla="*/ 0 h 117549"/>
                <a:gd name="connsiteX0" fmla="*/ 15771 w 592961"/>
                <a:gd name="connsiteY0" fmla="*/ 0 h 117549"/>
                <a:gd name="connsiteX1" fmla="*/ 592961 w 592961"/>
                <a:gd name="connsiteY1" fmla="*/ 4134 h 117549"/>
                <a:gd name="connsiteX2" fmla="*/ 582541 w 592961"/>
                <a:gd name="connsiteY2" fmla="*/ 109519 h 117549"/>
                <a:gd name="connsiteX3" fmla="*/ 0 w 592961"/>
                <a:gd name="connsiteY3" fmla="*/ 117549 h 117549"/>
                <a:gd name="connsiteX4" fmla="*/ 15771 w 592961"/>
                <a:gd name="connsiteY4" fmla="*/ 0 h 11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1" h="117549">
                  <a:moveTo>
                    <a:pt x="15771" y="0"/>
                  </a:moveTo>
                  <a:lnTo>
                    <a:pt x="592961" y="4134"/>
                  </a:lnTo>
                  <a:cubicBezTo>
                    <a:pt x="592978" y="35710"/>
                    <a:pt x="589776" y="58913"/>
                    <a:pt x="582541" y="109519"/>
                  </a:cubicBezTo>
                  <a:lnTo>
                    <a:pt x="0" y="117549"/>
                  </a:lnTo>
                  <a:cubicBezTo>
                    <a:pt x="10042" y="90388"/>
                    <a:pt x="3970" y="22807"/>
                    <a:pt x="15771" y="0"/>
                  </a:cubicBezTo>
                  <a:close/>
                </a:path>
              </a:pathLst>
            </a:custGeom>
            <a:gradFill>
              <a:gsLst>
                <a:gs pos="0">
                  <a:schemeClr val="tx1">
                    <a:alpha val="60000"/>
                  </a:schemeClr>
                </a:gs>
                <a:gs pos="100000">
                  <a:srgbClr val="EFEFE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p>
          </p:txBody>
        </p:sp>
        <p:pic>
          <p:nvPicPr>
            <p:cNvPr id="172" name="图片 171"/>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10800000">
              <a:off x="5585618" y="2890048"/>
              <a:ext cx="1362075" cy="119039"/>
            </a:xfrm>
            <a:prstGeom prst="rect">
              <a:avLst/>
            </a:prstGeom>
          </p:spPr>
        </p:pic>
        <p:pic>
          <p:nvPicPr>
            <p:cNvPr id="173" name="图片 172"/>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10800000" flipV="1">
              <a:off x="5585618" y="3375554"/>
              <a:ext cx="1362075" cy="119039"/>
            </a:xfrm>
            <a:prstGeom prst="rect">
              <a:avLst/>
            </a:prstGeom>
          </p:spPr>
        </p:pic>
        <p:pic>
          <p:nvPicPr>
            <p:cNvPr id="174" name="图片 173"/>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10800000">
              <a:off x="7676540" y="4082557"/>
              <a:ext cx="688210" cy="119039"/>
            </a:xfrm>
            <a:prstGeom prst="rect">
              <a:avLst/>
            </a:prstGeom>
          </p:spPr>
        </p:pic>
        <p:pic>
          <p:nvPicPr>
            <p:cNvPr id="175" name="图片 174"/>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10800000">
              <a:off x="7676540" y="3092470"/>
              <a:ext cx="688210" cy="119039"/>
            </a:xfrm>
            <a:prstGeom prst="rect">
              <a:avLst/>
            </a:prstGeom>
          </p:spPr>
        </p:pic>
        <p:pic>
          <p:nvPicPr>
            <p:cNvPr id="176" name="图片 175"/>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10800000">
              <a:off x="7676540" y="1301077"/>
              <a:ext cx="688210" cy="119039"/>
            </a:xfrm>
            <a:prstGeom prst="rect">
              <a:avLst/>
            </a:prstGeom>
          </p:spPr>
        </p:pic>
        <p:grpSp>
          <p:nvGrpSpPr>
            <p:cNvPr id="177" name="组合 176"/>
            <p:cNvGrpSpPr/>
            <p:nvPr/>
          </p:nvGrpSpPr>
          <p:grpSpPr>
            <a:xfrm>
              <a:off x="5310249" y="1388988"/>
              <a:ext cx="3056032" cy="1778165"/>
              <a:chOff x="6702251" y="-566700"/>
              <a:chExt cx="5307271" cy="3057482"/>
            </a:xfrm>
          </p:grpSpPr>
          <p:sp>
            <p:nvSpPr>
              <p:cNvPr id="255" name="Freeform 730"/>
              <p:cNvSpPr>
                <a:spLocks/>
              </p:cNvSpPr>
              <p:nvPr/>
            </p:nvSpPr>
            <p:spPr bwMode="auto">
              <a:xfrm>
                <a:off x="6704097" y="-566700"/>
                <a:ext cx="5305425" cy="2884487"/>
              </a:xfrm>
              <a:custGeom>
                <a:avLst/>
                <a:gdLst>
                  <a:gd name="T0" fmla="*/ 0 w 1412"/>
                  <a:gd name="T1" fmla="*/ 766 h 766"/>
                  <a:gd name="T2" fmla="*/ 0 w 1412"/>
                  <a:gd name="T3" fmla="*/ 728 h 766"/>
                  <a:gd name="T4" fmla="*/ 693 w 1412"/>
                  <a:gd name="T5" fmla="*/ 728 h 766"/>
                  <a:gd name="T6" fmla="*/ 753 w 1412"/>
                  <a:gd name="T7" fmla="*/ 687 h 766"/>
                  <a:gd name="T8" fmla="*/ 990 w 1412"/>
                  <a:gd name="T9" fmla="*/ 87 h 766"/>
                  <a:gd name="T10" fmla="*/ 1117 w 1412"/>
                  <a:gd name="T11" fmla="*/ 0 h 766"/>
                  <a:gd name="T12" fmla="*/ 1412 w 1412"/>
                  <a:gd name="T13" fmla="*/ 0 h 766"/>
                  <a:gd name="T14" fmla="*/ 1412 w 1412"/>
                  <a:gd name="T15" fmla="*/ 359 h 766"/>
                  <a:gd name="T16" fmla="*/ 1094 w 1412"/>
                  <a:gd name="T17" fmla="*/ 359 h 766"/>
                  <a:gd name="T18" fmla="*/ 986 w 1412"/>
                  <a:gd name="T19" fmla="*/ 426 h 766"/>
                  <a:gd name="T20" fmla="*/ 756 w 1412"/>
                  <a:gd name="T21" fmla="*/ 739 h 766"/>
                  <a:gd name="T22" fmla="*/ 698 w 1412"/>
                  <a:gd name="T23" fmla="*/ 766 h 766"/>
                  <a:gd name="T24" fmla="*/ 0 w 1412"/>
                  <a:gd name="T25"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766">
                    <a:moveTo>
                      <a:pt x="0" y="766"/>
                    </a:moveTo>
                    <a:cubicBezTo>
                      <a:pt x="0" y="728"/>
                      <a:pt x="0" y="728"/>
                      <a:pt x="0" y="728"/>
                    </a:cubicBezTo>
                    <a:cubicBezTo>
                      <a:pt x="693" y="728"/>
                      <a:pt x="693" y="728"/>
                      <a:pt x="693" y="728"/>
                    </a:cubicBezTo>
                    <a:cubicBezTo>
                      <a:pt x="719" y="728"/>
                      <a:pt x="743" y="712"/>
                      <a:pt x="753" y="687"/>
                    </a:cubicBezTo>
                    <a:cubicBezTo>
                      <a:pt x="990" y="87"/>
                      <a:pt x="990" y="87"/>
                      <a:pt x="990" y="87"/>
                    </a:cubicBezTo>
                    <a:cubicBezTo>
                      <a:pt x="1011" y="38"/>
                      <a:pt x="1054" y="0"/>
                      <a:pt x="1117" y="0"/>
                    </a:cubicBezTo>
                    <a:cubicBezTo>
                      <a:pt x="1412" y="0"/>
                      <a:pt x="1412" y="0"/>
                      <a:pt x="1412" y="0"/>
                    </a:cubicBezTo>
                    <a:cubicBezTo>
                      <a:pt x="1412" y="359"/>
                      <a:pt x="1412" y="359"/>
                      <a:pt x="1412" y="359"/>
                    </a:cubicBezTo>
                    <a:cubicBezTo>
                      <a:pt x="1094" y="359"/>
                      <a:pt x="1094" y="359"/>
                      <a:pt x="1094" y="359"/>
                    </a:cubicBezTo>
                    <a:cubicBezTo>
                      <a:pt x="1043" y="359"/>
                      <a:pt x="1010" y="390"/>
                      <a:pt x="986" y="426"/>
                    </a:cubicBezTo>
                    <a:cubicBezTo>
                      <a:pt x="756" y="739"/>
                      <a:pt x="756" y="739"/>
                      <a:pt x="756" y="739"/>
                    </a:cubicBezTo>
                    <a:cubicBezTo>
                      <a:pt x="744" y="756"/>
                      <a:pt x="719" y="766"/>
                      <a:pt x="698" y="766"/>
                    </a:cubicBezTo>
                    <a:lnTo>
                      <a:pt x="0" y="766"/>
                    </a:lnTo>
                    <a:close/>
                  </a:path>
                </a:pathLst>
              </a:custGeom>
              <a:gradFill>
                <a:gsLst>
                  <a:gs pos="67000">
                    <a:srgbClr val="F79403"/>
                  </a:gs>
                  <a:gs pos="71000">
                    <a:srgbClr val="D47F02"/>
                  </a:gs>
                  <a:gs pos="55000">
                    <a:srgbClr val="FDB851"/>
                  </a:gs>
                  <a:gs pos="46000">
                    <a:srgbClr val="FCA82C"/>
                  </a:gs>
                  <a:gs pos="51000">
                    <a:srgbClr val="D88102"/>
                  </a:gs>
                  <a:gs pos="0">
                    <a:srgbClr val="FDB851"/>
                  </a:gs>
                  <a:gs pos="81000">
                    <a:srgbClr val="F79403"/>
                  </a:gs>
                  <a:gs pos="100000">
                    <a:srgbClr val="FDAE39"/>
                  </a:gs>
                </a:gsLst>
                <a:lin ang="0" scaled="0"/>
              </a:grad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56" name="Freeform 734"/>
              <p:cNvSpPr>
                <a:spLocks/>
              </p:cNvSpPr>
              <p:nvPr/>
            </p:nvSpPr>
            <p:spPr bwMode="auto">
              <a:xfrm>
                <a:off x="6702251" y="874707"/>
                <a:ext cx="5305425" cy="1616075"/>
              </a:xfrm>
              <a:custGeom>
                <a:avLst/>
                <a:gdLst>
                  <a:gd name="T0" fmla="*/ 0 w 1412"/>
                  <a:gd name="T1" fmla="*/ 391 h 428"/>
                  <a:gd name="T2" fmla="*/ 697 w 1412"/>
                  <a:gd name="T3" fmla="*/ 391 h 428"/>
                  <a:gd name="T4" fmla="*/ 756 w 1412"/>
                  <a:gd name="T5" fmla="*/ 365 h 428"/>
                  <a:gd name="T6" fmla="*/ 986 w 1412"/>
                  <a:gd name="T7" fmla="*/ 67 h 428"/>
                  <a:gd name="T8" fmla="*/ 1094 w 1412"/>
                  <a:gd name="T9" fmla="*/ 0 h 428"/>
                  <a:gd name="T10" fmla="*/ 1412 w 1412"/>
                  <a:gd name="T11" fmla="*/ 0 h 428"/>
                  <a:gd name="T12" fmla="*/ 1412 w 1412"/>
                  <a:gd name="T13" fmla="*/ 428 h 428"/>
                  <a:gd name="T14" fmla="*/ 1050 w 1412"/>
                  <a:gd name="T15" fmla="*/ 428 h 428"/>
                  <a:gd name="T16" fmla="*/ 998 w 1412"/>
                  <a:gd name="T17" fmla="*/ 428 h 428"/>
                  <a:gd name="T18" fmla="*/ 942 w 1412"/>
                  <a:gd name="T19" fmla="*/ 428 h 428"/>
                  <a:gd name="T20" fmla="*/ 929 w 1412"/>
                  <a:gd name="T21" fmla="*/ 428 h 428"/>
                  <a:gd name="T22" fmla="*/ 737 w 1412"/>
                  <a:gd name="T23" fmla="*/ 428 h 428"/>
                  <a:gd name="T24" fmla="*/ 0 w 1412"/>
                  <a:gd name="T25" fmla="*/ 428 h 428"/>
                  <a:gd name="T26" fmla="*/ 0 w 1412"/>
                  <a:gd name="T27" fmla="*/ 39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2" h="428">
                    <a:moveTo>
                      <a:pt x="0" y="391"/>
                    </a:moveTo>
                    <a:cubicBezTo>
                      <a:pt x="697" y="391"/>
                      <a:pt x="697" y="391"/>
                      <a:pt x="697" y="391"/>
                    </a:cubicBezTo>
                    <a:cubicBezTo>
                      <a:pt x="715" y="391"/>
                      <a:pt x="744" y="381"/>
                      <a:pt x="756" y="365"/>
                    </a:cubicBezTo>
                    <a:cubicBezTo>
                      <a:pt x="986" y="67"/>
                      <a:pt x="986" y="67"/>
                      <a:pt x="986" y="67"/>
                    </a:cubicBezTo>
                    <a:cubicBezTo>
                      <a:pt x="1013" y="33"/>
                      <a:pt x="1042" y="0"/>
                      <a:pt x="1094" y="0"/>
                    </a:cubicBezTo>
                    <a:cubicBezTo>
                      <a:pt x="1412" y="0"/>
                      <a:pt x="1412" y="0"/>
                      <a:pt x="1412" y="0"/>
                    </a:cubicBezTo>
                    <a:cubicBezTo>
                      <a:pt x="1412" y="428"/>
                      <a:pt x="1412" y="428"/>
                      <a:pt x="1412" y="428"/>
                    </a:cubicBezTo>
                    <a:cubicBezTo>
                      <a:pt x="1050" y="428"/>
                      <a:pt x="1050" y="428"/>
                      <a:pt x="1050" y="428"/>
                    </a:cubicBezTo>
                    <a:cubicBezTo>
                      <a:pt x="1032" y="428"/>
                      <a:pt x="1032" y="428"/>
                      <a:pt x="998" y="428"/>
                    </a:cubicBezTo>
                    <a:cubicBezTo>
                      <a:pt x="942" y="428"/>
                      <a:pt x="942" y="428"/>
                      <a:pt x="942" y="428"/>
                    </a:cubicBezTo>
                    <a:cubicBezTo>
                      <a:pt x="929" y="428"/>
                      <a:pt x="929" y="428"/>
                      <a:pt x="929" y="428"/>
                    </a:cubicBezTo>
                    <a:cubicBezTo>
                      <a:pt x="737" y="428"/>
                      <a:pt x="737" y="428"/>
                      <a:pt x="737" y="428"/>
                    </a:cubicBezTo>
                    <a:cubicBezTo>
                      <a:pt x="0" y="428"/>
                      <a:pt x="0" y="428"/>
                      <a:pt x="0" y="428"/>
                    </a:cubicBezTo>
                    <a:lnTo>
                      <a:pt x="0" y="391"/>
                    </a:lnTo>
                    <a:close/>
                  </a:path>
                </a:pathLst>
              </a:custGeom>
              <a:gradFill>
                <a:gsLst>
                  <a:gs pos="67000">
                    <a:srgbClr val="01BDD1"/>
                  </a:gs>
                  <a:gs pos="71000">
                    <a:srgbClr val="018795"/>
                  </a:gs>
                  <a:gs pos="55000">
                    <a:srgbClr val="01ACBE"/>
                  </a:gs>
                  <a:gs pos="46000">
                    <a:srgbClr val="01ACBE"/>
                  </a:gs>
                  <a:gs pos="51000">
                    <a:srgbClr val="018795"/>
                  </a:gs>
                  <a:gs pos="0">
                    <a:srgbClr val="01ACBE"/>
                  </a:gs>
                  <a:gs pos="81000">
                    <a:srgbClr val="01ACBE"/>
                  </a:gs>
                  <a:gs pos="100000">
                    <a:srgbClr val="01ACBE"/>
                  </a:gs>
                </a:gsLst>
                <a:lin ang="0" scaled="0"/>
              </a:gradFill>
              <a:ln>
                <a:noFill/>
              </a:ln>
              <a:scene3d>
                <a:camera prst="orthographicFront"/>
                <a:lightRig rig="threePt" dir="t"/>
              </a:scene3d>
              <a:sp3d>
                <a:bevelT w="1270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78" name="组合 177"/>
            <p:cNvGrpSpPr/>
            <p:nvPr/>
          </p:nvGrpSpPr>
          <p:grpSpPr>
            <a:xfrm flipV="1">
              <a:off x="5310249" y="3202524"/>
              <a:ext cx="3056032" cy="1778165"/>
              <a:chOff x="6702251" y="-566700"/>
              <a:chExt cx="5307271" cy="3057482"/>
            </a:xfrm>
            <a:gradFill>
              <a:gsLst>
                <a:gs pos="67000">
                  <a:srgbClr val="F79403"/>
                </a:gs>
                <a:gs pos="71000">
                  <a:srgbClr val="D47F02"/>
                </a:gs>
                <a:gs pos="55000">
                  <a:srgbClr val="FDB851"/>
                </a:gs>
                <a:gs pos="46000">
                  <a:srgbClr val="FCA82C"/>
                </a:gs>
                <a:gs pos="51000">
                  <a:srgbClr val="D88102"/>
                </a:gs>
                <a:gs pos="0">
                  <a:srgbClr val="FDB851"/>
                </a:gs>
                <a:gs pos="81000">
                  <a:srgbClr val="F79403"/>
                </a:gs>
                <a:gs pos="100000">
                  <a:srgbClr val="FDAE39"/>
                </a:gs>
              </a:gsLst>
              <a:lin ang="0" scaled="0"/>
            </a:gradFill>
          </p:grpSpPr>
          <p:sp>
            <p:nvSpPr>
              <p:cNvPr id="253" name="Freeform 730"/>
              <p:cNvSpPr>
                <a:spLocks/>
              </p:cNvSpPr>
              <p:nvPr/>
            </p:nvSpPr>
            <p:spPr bwMode="auto">
              <a:xfrm>
                <a:off x="6704097" y="-566700"/>
                <a:ext cx="5305425" cy="2884487"/>
              </a:xfrm>
              <a:custGeom>
                <a:avLst/>
                <a:gdLst>
                  <a:gd name="T0" fmla="*/ 0 w 1412"/>
                  <a:gd name="T1" fmla="*/ 766 h 766"/>
                  <a:gd name="T2" fmla="*/ 0 w 1412"/>
                  <a:gd name="T3" fmla="*/ 728 h 766"/>
                  <a:gd name="T4" fmla="*/ 693 w 1412"/>
                  <a:gd name="T5" fmla="*/ 728 h 766"/>
                  <a:gd name="T6" fmla="*/ 753 w 1412"/>
                  <a:gd name="T7" fmla="*/ 687 h 766"/>
                  <a:gd name="T8" fmla="*/ 990 w 1412"/>
                  <a:gd name="T9" fmla="*/ 87 h 766"/>
                  <a:gd name="T10" fmla="*/ 1117 w 1412"/>
                  <a:gd name="T11" fmla="*/ 0 h 766"/>
                  <a:gd name="T12" fmla="*/ 1412 w 1412"/>
                  <a:gd name="T13" fmla="*/ 0 h 766"/>
                  <a:gd name="T14" fmla="*/ 1412 w 1412"/>
                  <a:gd name="T15" fmla="*/ 359 h 766"/>
                  <a:gd name="T16" fmla="*/ 1094 w 1412"/>
                  <a:gd name="T17" fmla="*/ 359 h 766"/>
                  <a:gd name="T18" fmla="*/ 986 w 1412"/>
                  <a:gd name="T19" fmla="*/ 426 h 766"/>
                  <a:gd name="T20" fmla="*/ 756 w 1412"/>
                  <a:gd name="T21" fmla="*/ 739 h 766"/>
                  <a:gd name="T22" fmla="*/ 698 w 1412"/>
                  <a:gd name="T23" fmla="*/ 766 h 766"/>
                  <a:gd name="T24" fmla="*/ 0 w 1412"/>
                  <a:gd name="T25"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2" h="766">
                    <a:moveTo>
                      <a:pt x="0" y="766"/>
                    </a:moveTo>
                    <a:cubicBezTo>
                      <a:pt x="0" y="728"/>
                      <a:pt x="0" y="728"/>
                      <a:pt x="0" y="728"/>
                    </a:cubicBezTo>
                    <a:cubicBezTo>
                      <a:pt x="693" y="728"/>
                      <a:pt x="693" y="728"/>
                      <a:pt x="693" y="728"/>
                    </a:cubicBezTo>
                    <a:cubicBezTo>
                      <a:pt x="719" y="728"/>
                      <a:pt x="743" y="712"/>
                      <a:pt x="753" y="687"/>
                    </a:cubicBezTo>
                    <a:cubicBezTo>
                      <a:pt x="990" y="87"/>
                      <a:pt x="990" y="87"/>
                      <a:pt x="990" y="87"/>
                    </a:cubicBezTo>
                    <a:cubicBezTo>
                      <a:pt x="1011" y="38"/>
                      <a:pt x="1054" y="0"/>
                      <a:pt x="1117" y="0"/>
                    </a:cubicBezTo>
                    <a:cubicBezTo>
                      <a:pt x="1412" y="0"/>
                      <a:pt x="1412" y="0"/>
                      <a:pt x="1412" y="0"/>
                    </a:cubicBezTo>
                    <a:cubicBezTo>
                      <a:pt x="1412" y="359"/>
                      <a:pt x="1412" y="359"/>
                      <a:pt x="1412" y="359"/>
                    </a:cubicBezTo>
                    <a:cubicBezTo>
                      <a:pt x="1094" y="359"/>
                      <a:pt x="1094" y="359"/>
                      <a:pt x="1094" y="359"/>
                    </a:cubicBezTo>
                    <a:cubicBezTo>
                      <a:pt x="1043" y="359"/>
                      <a:pt x="1010" y="390"/>
                      <a:pt x="986" y="426"/>
                    </a:cubicBezTo>
                    <a:cubicBezTo>
                      <a:pt x="756" y="739"/>
                      <a:pt x="756" y="739"/>
                      <a:pt x="756" y="739"/>
                    </a:cubicBezTo>
                    <a:cubicBezTo>
                      <a:pt x="744" y="756"/>
                      <a:pt x="719" y="766"/>
                      <a:pt x="698" y="766"/>
                    </a:cubicBezTo>
                    <a:lnTo>
                      <a:pt x="0" y="766"/>
                    </a:lnTo>
                    <a:close/>
                  </a:path>
                </a:pathLst>
              </a:custGeom>
              <a:gradFill>
                <a:gsLst>
                  <a:gs pos="67000">
                    <a:srgbClr val="864D9D"/>
                  </a:gs>
                  <a:gs pos="71000">
                    <a:srgbClr val="543062"/>
                  </a:gs>
                  <a:gs pos="55000">
                    <a:srgbClr val="864D9D"/>
                  </a:gs>
                  <a:gs pos="46000">
                    <a:srgbClr val="864D9D"/>
                  </a:gs>
                  <a:gs pos="51000">
                    <a:srgbClr val="543062"/>
                  </a:gs>
                  <a:gs pos="0">
                    <a:srgbClr val="864D9D"/>
                  </a:gs>
                  <a:gs pos="81000">
                    <a:srgbClr val="864D9D"/>
                  </a:gs>
                  <a:gs pos="100000">
                    <a:srgbClr val="864D9D"/>
                  </a:gs>
                </a:gsLst>
                <a:lin ang="0" scaled="0"/>
              </a:grad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54" name="Freeform 734"/>
              <p:cNvSpPr>
                <a:spLocks/>
              </p:cNvSpPr>
              <p:nvPr/>
            </p:nvSpPr>
            <p:spPr bwMode="auto">
              <a:xfrm>
                <a:off x="6702251" y="874707"/>
                <a:ext cx="5305425" cy="1616075"/>
              </a:xfrm>
              <a:custGeom>
                <a:avLst/>
                <a:gdLst>
                  <a:gd name="T0" fmla="*/ 0 w 1412"/>
                  <a:gd name="T1" fmla="*/ 391 h 428"/>
                  <a:gd name="T2" fmla="*/ 697 w 1412"/>
                  <a:gd name="T3" fmla="*/ 391 h 428"/>
                  <a:gd name="T4" fmla="*/ 756 w 1412"/>
                  <a:gd name="T5" fmla="*/ 365 h 428"/>
                  <a:gd name="T6" fmla="*/ 986 w 1412"/>
                  <a:gd name="T7" fmla="*/ 67 h 428"/>
                  <a:gd name="T8" fmla="*/ 1094 w 1412"/>
                  <a:gd name="T9" fmla="*/ 0 h 428"/>
                  <a:gd name="T10" fmla="*/ 1412 w 1412"/>
                  <a:gd name="T11" fmla="*/ 0 h 428"/>
                  <a:gd name="T12" fmla="*/ 1412 w 1412"/>
                  <a:gd name="T13" fmla="*/ 428 h 428"/>
                  <a:gd name="T14" fmla="*/ 1050 w 1412"/>
                  <a:gd name="T15" fmla="*/ 428 h 428"/>
                  <a:gd name="T16" fmla="*/ 998 w 1412"/>
                  <a:gd name="T17" fmla="*/ 428 h 428"/>
                  <a:gd name="T18" fmla="*/ 942 w 1412"/>
                  <a:gd name="T19" fmla="*/ 428 h 428"/>
                  <a:gd name="T20" fmla="*/ 929 w 1412"/>
                  <a:gd name="T21" fmla="*/ 428 h 428"/>
                  <a:gd name="T22" fmla="*/ 737 w 1412"/>
                  <a:gd name="T23" fmla="*/ 428 h 428"/>
                  <a:gd name="T24" fmla="*/ 0 w 1412"/>
                  <a:gd name="T25" fmla="*/ 428 h 428"/>
                  <a:gd name="T26" fmla="*/ 0 w 1412"/>
                  <a:gd name="T27" fmla="*/ 39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2" h="428">
                    <a:moveTo>
                      <a:pt x="0" y="391"/>
                    </a:moveTo>
                    <a:cubicBezTo>
                      <a:pt x="697" y="391"/>
                      <a:pt x="697" y="391"/>
                      <a:pt x="697" y="391"/>
                    </a:cubicBezTo>
                    <a:cubicBezTo>
                      <a:pt x="715" y="391"/>
                      <a:pt x="744" y="381"/>
                      <a:pt x="756" y="365"/>
                    </a:cubicBezTo>
                    <a:cubicBezTo>
                      <a:pt x="986" y="67"/>
                      <a:pt x="986" y="67"/>
                      <a:pt x="986" y="67"/>
                    </a:cubicBezTo>
                    <a:cubicBezTo>
                      <a:pt x="1013" y="33"/>
                      <a:pt x="1042" y="0"/>
                      <a:pt x="1094" y="0"/>
                    </a:cubicBezTo>
                    <a:cubicBezTo>
                      <a:pt x="1412" y="0"/>
                      <a:pt x="1412" y="0"/>
                      <a:pt x="1412" y="0"/>
                    </a:cubicBezTo>
                    <a:cubicBezTo>
                      <a:pt x="1412" y="428"/>
                      <a:pt x="1412" y="428"/>
                      <a:pt x="1412" y="428"/>
                    </a:cubicBezTo>
                    <a:cubicBezTo>
                      <a:pt x="1050" y="428"/>
                      <a:pt x="1050" y="428"/>
                      <a:pt x="1050" y="428"/>
                    </a:cubicBezTo>
                    <a:cubicBezTo>
                      <a:pt x="1032" y="428"/>
                      <a:pt x="1032" y="428"/>
                      <a:pt x="998" y="428"/>
                    </a:cubicBezTo>
                    <a:cubicBezTo>
                      <a:pt x="942" y="428"/>
                      <a:pt x="942" y="428"/>
                      <a:pt x="942" y="428"/>
                    </a:cubicBezTo>
                    <a:cubicBezTo>
                      <a:pt x="929" y="428"/>
                      <a:pt x="929" y="428"/>
                      <a:pt x="929" y="428"/>
                    </a:cubicBezTo>
                    <a:cubicBezTo>
                      <a:pt x="737" y="428"/>
                      <a:pt x="737" y="428"/>
                      <a:pt x="737" y="428"/>
                    </a:cubicBezTo>
                    <a:cubicBezTo>
                      <a:pt x="0" y="428"/>
                      <a:pt x="0" y="428"/>
                      <a:pt x="0" y="428"/>
                    </a:cubicBezTo>
                    <a:lnTo>
                      <a:pt x="0" y="391"/>
                    </a:lnTo>
                    <a:close/>
                  </a:path>
                </a:pathLst>
              </a:custGeom>
              <a:gradFill>
                <a:gsLst>
                  <a:gs pos="67000">
                    <a:srgbClr val="E87071"/>
                  </a:gs>
                  <a:gs pos="71000">
                    <a:srgbClr val="DE3232"/>
                  </a:gs>
                  <a:gs pos="55000">
                    <a:srgbClr val="E87071"/>
                  </a:gs>
                  <a:gs pos="46000">
                    <a:srgbClr val="E87071"/>
                  </a:gs>
                  <a:gs pos="51000">
                    <a:srgbClr val="DE3232"/>
                  </a:gs>
                  <a:gs pos="0">
                    <a:srgbClr val="E87071"/>
                  </a:gs>
                  <a:gs pos="81000">
                    <a:srgbClr val="E87071"/>
                  </a:gs>
                  <a:gs pos="100000">
                    <a:srgbClr val="E87071"/>
                  </a:gs>
                </a:gsLst>
                <a:lin ang="0" scaled="0"/>
              </a:grad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pic>
          <p:nvPicPr>
            <p:cNvPr id="179" name="图片 178"/>
            <p:cNvPicPr>
              <a:picLocks noChangeAspect="1"/>
            </p:cNvPicPr>
            <p:nvPr/>
          </p:nvPicPr>
          <p:blipFill rotWithShape="1">
            <a:blip r:embed="rId5"/>
            <a:srcRect t="27860"/>
            <a:stretch/>
          </p:blipFill>
          <p:spPr>
            <a:xfrm>
              <a:off x="2224527" y="3091768"/>
              <a:ext cx="1458533" cy="397793"/>
            </a:xfrm>
            <a:prstGeom prst="rect">
              <a:avLst/>
            </a:prstGeom>
          </p:spPr>
        </p:pic>
        <p:pic>
          <p:nvPicPr>
            <p:cNvPr id="180" name="图片 179"/>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13468020">
              <a:off x="4330655" y="2834791"/>
              <a:ext cx="625645" cy="126307"/>
            </a:xfrm>
            <a:prstGeom prst="rect">
              <a:avLst/>
            </a:prstGeom>
          </p:spPr>
        </p:pic>
        <p:pic>
          <p:nvPicPr>
            <p:cNvPr id="181" name="图片 180"/>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10800000">
              <a:off x="3648733" y="2545814"/>
              <a:ext cx="625645" cy="126307"/>
            </a:xfrm>
            <a:prstGeom prst="rect">
              <a:avLst/>
            </a:prstGeom>
          </p:spPr>
        </p:pic>
        <p:sp>
          <p:nvSpPr>
            <p:cNvPr id="182" name="矩形 1683"/>
            <p:cNvSpPr/>
            <p:nvPr/>
          </p:nvSpPr>
          <p:spPr>
            <a:xfrm rot="17157560">
              <a:off x="3637498" y="3857550"/>
              <a:ext cx="1233911" cy="263370"/>
            </a:xfrm>
            <a:custGeom>
              <a:avLst/>
              <a:gdLst>
                <a:gd name="connsiteX0" fmla="*/ 0 w 621070"/>
                <a:gd name="connsiteY0" fmla="*/ 0 h 114934"/>
                <a:gd name="connsiteX1" fmla="*/ 621070 w 621070"/>
                <a:gd name="connsiteY1" fmla="*/ 0 h 114934"/>
                <a:gd name="connsiteX2" fmla="*/ 621070 w 621070"/>
                <a:gd name="connsiteY2" fmla="*/ 114934 h 114934"/>
                <a:gd name="connsiteX3" fmla="*/ 0 w 621070"/>
                <a:gd name="connsiteY3" fmla="*/ 114934 h 114934"/>
                <a:gd name="connsiteX4" fmla="*/ 0 w 621070"/>
                <a:gd name="connsiteY4" fmla="*/ 0 h 114934"/>
                <a:gd name="connsiteX0" fmla="*/ 40445 w 661515"/>
                <a:gd name="connsiteY0" fmla="*/ 0 h 128302"/>
                <a:gd name="connsiteX1" fmla="*/ 661515 w 661515"/>
                <a:gd name="connsiteY1" fmla="*/ 0 h 128302"/>
                <a:gd name="connsiteX2" fmla="*/ 661515 w 661515"/>
                <a:gd name="connsiteY2" fmla="*/ 114934 h 128302"/>
                <a:gd name="connsiteX3" fmla="*/ 0 w 661515"/>
                <a:gd name="connsiteY3" fmla="*/ 128302 h 128302"/>
                <a:gd name="connsiteX4" fmla="*/ 40445 w 661515"/>
                <a:gd name="connsiteY4" fmla="*/ 0 h 128302"/>
                <a:gd name="connsiteX0" fmla="*/ 40445 w 661567"/>
                <a:gd name="connsiteY0" fmla="*/ 0 h 128302"/>
                <a:gd name="connsiteX1" fmla="*/ 661515 w 661567"/>
                <a:gd name="connsiteY1" fmla="*/ 0 h 128302"/>
                <a:gd name="connsiteX2" fmla="*/ 661567 w 661567"/>
                <a:gd name="connsiteY2" fmla="*/ 94729 h 128302"/>
                <a:gd name="connsiteX3" fmla="*/ 0 w 661567"/>
                <a:gd name="connsiteY3" fmla="*/ 128302 h 128302"/>
                <a:gd name="connsiteX4" fmla="*/ 40445 w 661567"/>
                <a:gd name="connsiteY4" fmla="*/ 0 h 128302"/>
                <a:gd name="connsiteX0" fmla="*/ 40445 w 661515"/>
                <a:gd name="connsiteY0" fmla="*/ 0 h 128302"/>
                <a:gd name="connsiteX1" fmla="*/ 661515 w 661515"/>
                <a:gd name="connsiteY1" fmla="*/ 0 h 128302"/>
                <a:gd name="connsiteX2" fmla="*/ 619681 w 661515"/>
                <a:gd name="connsiteY2" fmla="*/ 101361 h 128302"/>
                <a:gd name="connsiteX3" fmla="*/ 0 w 661515"/>
                <a:gd name="connsiteY3" fmla="*/ 128302 h 128302"/>
                <a:gd name="connsiteX4" fmla="*/ 40445 w 661515"/>
                <a:gd name="connsiteY4" fmla="*/ 0 h 128302"/>
                <a:gd name="connsiteX0" fmla="*/ 40445 w 661515"/>
                <a:gd name="connsiteY0" fmla="*/ 0 h 128302"/>
                <a:gd name="connsiteX1" fmla="*/ 661515 w 661515"/>
                <a:gd name="connsiteY1" fmla="*/ 0 h 128302"/>
                <a:gd name="connsiteX2" fmla="*/ 619681 w 661515"/>
                <a:gd name="connsiteY2" fmla="*/ 101361 h 128302"/>
                <a:gd name="connsiteX3" fmla="*/ 0 w 661515"/>
                <a:gd name="connsiteY3" fmla="*/ 128302 h 128302"/>
                <a:gd name="connsiteX4" fmla="*/ 40445 w 661515"/>
                <a:gd name="connsiteY4" fmla="*/ 0 h 128302"/>
                <a:gd name="connsiteX0" fmla="*/ 0 w 673777"/>
                <a:gd name="connsiteY0" fmla="*/ 0 h 178273"/>
                <a:gd name="connsiteX1" fmla="*/ 673777 w 673777"/>
                <a:gd name="connsiteY1" fmla="*/ 49971 h 178273"/>
                <a:gd name="connsiteX2" fmla="*/ 631943 w 673777"/>
                <a:gd name="connsiteY2" fmla="*/ 151332 h 178273"/>
                <a:gd name="connsiteX3" fmla="*/ 12262 w 673777"/>
                <a:gd name="connsiteY3" fmla="*/ 178273 h 178273"/>
                <a:gd name="connsiteX4" fmla="*/ 0 w 673777"/>
                <a:gd name="connsiteY4" fmla="*/ 0 h 178273"/>
                <a:gd name="connsiteX0" fmla="*/ 0 w 733378"/>
                <a:gd name="connsiteY0" fmla="*/ 0 h 156705"/>
                <a:gd name="connsiteX1" fmla="*/ 733378 w 733378"/>
                <a:gd name="connsiteY1" fmla="*/ 28403 h 156705"/>
                <a:gd name="connsiteX2" fmla="*/ 691544 w 733378"/>
                <a:gd name="connsiteY2" fmla="*/ 129764 h 156705"/>
                <a:gd name="connsiteX3" fmla="*/ 71863 w 733378"/>
                <a:gd name="connsiteY3" fmla="*/ 156705 h 156705"/>
                <a:gd name="connsiteX4" fmla="*/ 0 w 733378"/>
                <a:gd name="connsiteY4" fmla="*/ 0 h 156705"/>
                <a:gd name="connsiteX0" fmla="*/ 0 w 733378"/>
                <a:gd name="connsiteY0" fmla="*/ 0 h 151671"/>
                <a:gd name="connsiteX1" fmla="*/ 733378 w 733378"/>
                <a:gd name="connsiteY1" fmla="*/ 28403 h 151671"/>
                <a:gd name="connsiteX2" fmla="*/ 691544 w 733378"/>
                <a:gd name="connsiteY2" fmla="*/ 129764 h 151671"/>
                <a:gd name="connsiteX3" fmla="*/ 31260 w 733378"/>
                <a:gd name="connsiteY3" fmla="*/ 151671 h 151671"/>
                <a:gd name="connsiteX4" fmla="*/ 0 w 733378"/>
                <a:gd name="connsiteY4" fmla="*/ 0 h 151671"/>
                <a:gd name="connsiteX0" fmla="*/ 0 w 806362"/>
                <a:gd name="connsiteY0" fmla="*/ 28478 h 123268"/>
                <a:gd name="connsiteX1" fmla="*/ 806362 w 806362"/>
                <a:gd name="connsiteY1" fmla="*/ 0 h 123268"/>
                <a:gd name="connsiteX2" fmla="*/ 764528 w 806362"/>
                <a:gd name="connsiteY2" fmla="*/ 101361 h 123268"/>
                <a:gd name="connsiteX3" fmla="*/ 104244 w 806362"/>
                <a:gd name="connsiteY3" fmla="*/ 123268 h 123268"/>
                <a:gd name="connsiteX4" fmla="*/ 0 w 806362"/>
                <a:gd name="connsiteY4" fmla="*/ 28478 h 123268"/>
                <a:gd name="connsiteX0" fmla="*/ 0 w 806362"/>
                <a:gd name="connsiteY0" fmla="*/ 28478 h 123268"/>
                <a:gd name="connsiteX1" fmla="*/ 806362 w 806362"/>
                <a:gd name="connsiteY1" fmla="*/ 0 h 123268"/>
                <a:gd name="connsiteX2" fmla="*/ 773592 w 806362"/>
                <a:gd name="connsiteY2" fmla="*/ 74303 h 123268"/>
                <a:gd name="connsiteX3" fmla="*/ 104244 w 806362"/>
                <a:gd name="connsiteY3" fmla="*/ 123268 h 123268"/>
                <a:gd name="connsiteX4" fmla="*/ 0 w 806362"/>
                <a:gd name="connsiteY4" fmla="*/ 28478 h 123268"/>
                <a:gd name="connsiteX0" fmla="*/ 0 w 806362"/>
                <a:gd name="connsiteY0" fmla="*/ 28478 h 115936"/>
                <a:gd name="connsiteX1" fmla="*/ 806362 w 806362"/>
                <a:gd name="connsiteY1" fmla="*/ 0 h 115936"/>
                <a:gd name="connsiteX2" fmla="*/ 773592 w 806362"/>
                <a:gd name="connsiteY2" fmla="*/ 74303 h 115936"/>
                <a:gd name="connsiteX3" fmla="*/ 82646 w 806362"/>
                <a:gd name="connsiteY3" fmla="*/ 115936 h 115936"/>
                <a:gd name="connsiteX4" fmla="*/ 0 w 806362"/>
                <a:gd name="connsiteY4" fmla="*/ 28478 h 115936"/>
                <a:gd name="connsiteX0" fmla="*/ 0 w 756601"/>
                <a:gd name="connsiteY0" fmla="*/ 38371 h 115936"/>
                <a:gd name="connsiteX1" fmla="*/ 756601 w 756601"/>
                <a:gd name="connsiteY1" fmla="*/ 0 h 115936"/>
                <a:gd name="connsiteX2" fmla="*/ 723831 w 756601"/>
                <a:gd name="connsiteY2" fmla="*/ 74303 h 115936"/>
                <a:gd name="connsiteX3" fmla="*/ 32885 w 756601"/>
                <a:gd name="connsiteY3" fmla="*/ 115936 h 115936"/>
                <a:gd name="connsiteX4" fmla="*/ 0 w 756601"/>
                <a:gd name="connsiteY4" fmla="*/ 38371 h 115936"/>
                <a:gd name="connsiteX0" fmla="*/ 0 w 748644"/>
                <a:gd name="connsiteY0" fmla="*/ 77622 h 115936"/>
                <a:gd name="connsiteX1" fmla="*/ 748644 w 748644"/>
                <a:gd name="connsiteY1" fmla="*/ 0 h 115936"/>
                <a:gd name="connsiteX2" fmla="*/ 715874 w 748644"/>
                <a:gd name="connsiteY2" fmla="*/ 74303 h 115936"/>
                <a:gd name="connsiteX3" fmla="*/ 24928 w 748644"/>
                <a:gd name="connsiteY3" fmla="*/ 115936 h 115936"/>
                <a:gd name="connsiteX4" fmla="*/ 0 w 748644"/>
                <a:gd name="connsiteY4" fmla="*/ 77622 h 115936"/>
                <a:gd name="connsiteX0" fmla="*/ 0 w 753142"/>
                <a:gd name="connsiteY0" fmla="*/ 51210 h 115936"/>
                <a:gd name="connsiteX1" fmla="*/ 753142 w 753142"/>
                <a:gd name="connsiteY1" fmla="*/ 0 h 115936"/>
                <a:gd name="connsiteX2" fmla="*/ 720372 w 753142"/>
                <a:gd name="connsiteY2" fmla="*/ 74303 h 115936"/>
                <a:gd name="connsiteX3" fmla="*/ 29426 w 753142"/>
                <a:gd name="connsiteY3" fmla="*/ 115936 h 115936"/>
                <a:gd name="connsiteX4" fmla="*/ 0 w 753142"/>
                <a:gd name="connsiteY4" fmla="*/ 51210 h 115936"/>
                <a:gd name="connsiteX0" fmla="*/ 0 w 753486"/>
                <a:gd name="connsiteY0" fmla="*/ 59648 h 115936"/>
                <a:gd name="connsiteX1" fmla="*/ 753486 w 753486"/>
                <a:gd name="connsiteY1" fmla="*/ 0 h 115936"/>
                <a:gd name="connsiteX2" fmla="*/ 720716 w 753486"/>
                <a:gd name="connsiteY2" fmla="*/ 74303 h 115936"/>
                <a:gd name="connsiteX3" fmla="*/ 29770 w 753486"/>
                <a:gd name="connsiteY3" fmla="*/ 115936 h 115936"/>
                <a:gd name="connsiteX4" fmla="*/ 0 w 753486"/>
                <a:gd name="connsiteY4" fmla="*/ 59648 h 115936"/>
                <a:gd name="connsiteX0" fmla="*/ 0 w 728699"/>
                <a:gd name="connsiteY0" fmla="*/ 86785 h 143073"/>
                <a:gd name="connsiteX1" fmla="*/ 714779 w 728699"/>
                <a:gd name="connsiteY1" fmla="*/ 0 h 143073"/>
                <a:gd name="connsiteX2" fmla="*/ 720716 w 728699"/>
                <a:gd name="connsiteY2" fmla="*/ 101440 h 143073"/>
                <a:gd name="connsiteX3" fmla="*/ 29770 w 728699"/>
                <a:gd name="connsiteY3" fmla="*/ 143073 h 143073"/>
                <a:gd name="connsiteX4" fmla="*/ 0 w 728699"/>
                <a:gd name="connsiteY4" fmla="*/ 86785 h 143073"/>
                <a:gd name="connsiteX0" fmla="*/ 0 w 700363"/>
                <a:gd name="connsiteY0" fmla="*/ 94848 h 143073"/>
                <a:gd name="connsiteX1" fmla="*/ 686443 w 700363"/>
                <a:gd name="connsiteY1" fmla="*/ 0 h 143073"/>
                <a:gd name="connsiteX2" fmla="*/ 692380 w 700363"/>
                <a:gd name="connsiteY2" fmla="*/ 101440 h 143073"/>
                <a:gd name="connsiteX3" fmla="*/ 1434 w 700363"/>
                <a:gd name="connsiteY3" fmla="*/ 143073 h 143073"/>
                <a:gd name="connsiteX4" fmla="*/ 0 w 700363"/>
                <a:gd name="connsiteY4" fmla="*/ 94848 h 143073"/>
                <a:gd name="connsiteX0" fmla="*/ 0 w 702094"/>
                <a:gd name="connsiteY0" fmla="*/ 78707 h 143073"/>
                <a:gd name="connsiteX1" fmla="*/ 688174 w 702094"/>
                <a:gd name="connsiteY1" fmla="*/ 0 h 143073"/>
                <a:gd name="connsiteX2" fmla="*/ 694111 w 702094"/>
                <a:gd name="connsiteY2" fmla="*/ 101440 h 143073"/>
                <a:gd name="connsiteX3" fmla="*/ 3165 w 702094"/>
                <a:gd name="connsiteY3" fmla="*/ 143073 h 143073"/>
                <a:gd name="connsiteX4" fmla="*/ 0 w 702094"/>
                <a:gd name="connsiteY4" fmla="*/ 78707 h 143073"/>
                <a:gd name="connsiteX0" fmla="*/ 0 w 705544"/>
                <a:gd name="connsiteY0" fmla="*/ 104755 h 143073"/>
                <a:gd name="connsiteX1" fmla="*/ 691624 w 705544"/>
                <a:gd name="connsiteY1" fmla="*/ 0 h 143073"/>
                <a:gd name="connsiteX2" fmla="*/ 697561 w 705544"/>
                <a:gd name="connsiteY2" fmla="*/ 101440 h 143073"/>
                <a:gd name="connsiteX3" fmla="*/ 6615 w 705544"/>
                <a:gd name="connsiteY3" fmla="*/ 143073 h 143073"/>
                <a:gd name="connsiteX4" fmla="*/ 0 w 705544"/>
                <a:gd name="connsiteY4" fmla="*/ 104755 h 143073"/>
                <a:gd name="connsiteX0" fmla="*/ 0 w 702497"/>
                <a:gd name="connsiteY0" fmla="*/ 121991 h 160309"/>
                <a:gd name="connsiteX1" fmla="*/ 666050 w 702497"/>
                <a:gd name="connsiteY1" fmla="*/ 0 h 160309"/>
                <a:gd name="connsiteX2" fmla="*/ 697561 w 702497"/>
                <a:gd name="connsiteY2" fmla="*/ 118676 h 160309"/>
                <a:gd name="connsiteX3" fmla="*/ 6615 w 702497"/>
                <a:gd name="connsiteY3" fmla="*/ 160309 h 160309"/>
                <a:gd name="connsiteX4" fmla="*/ 0 w 702497"/>
                <a:gd name="connsiteY4" fmla="*/ 121991 h 160309"/>
                <a:gd name="connsiteX0" fmla="*/ 0 w 700427"/>
                <a:gd name="connsiteY0" fmla="*/ 110251 h 160309"/>
                <a:gd name="connsiteX1" fmla="*/ 663980 w 700427"/>
                <a:gd name="connsiteY1" fmla="*/ 0 h 160309"/>
                <a:gd name="connsiteX2" fmla="*/ 695491 w 700427"/>
                <a:gd name="connsiteY2" fmla="*/ 118676 h 160309"/>
                <a:gd name="connsiteX3" fmla="*/ 4545 w 700427"/>
                <a:gd name="connsiteY3" fmla="*/ 160309 h 160309"/>
                <a:gd name="connsiteX4" fmla="*/ 0 w 700427"/>
                <a:gd name="connsiteY4" fmla="*/ 110251 h 16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27" h="160309">
                  <a:moveTo>
                    <a:pt x="0" y="110251"/>
                  </a:moveTo>
                  <a:lnTo>
                    <a:pt x="663980" y="0"/>
                  </a:lnTo>
                  <a:cubicBezTo>
                    <a:pt x="663997" y="31576"/>
                    <a:pt x="716427" y="80416"/>
                    <a:pt x="695491" y="118676"/>
                  </a:cubicBezTo>
                  <a:lnTo>
                    <a:pt x="4545" y="160309"/>
                  </a:lnTo>
                  <a:lnTo>
                    <a:pt x="0" y="110251"/>
                  </a:lnTo>
                  <a:close/>
                </a:path>
              </a:pathLst>
            </a:custGeom>
            <a:solidFill>
              <a:schemeClr val="bg1"/>
            </a:solidFill>
            <a:ln>
              <a:noFill/>
            </a:ln>
            <a:effectLst>
              <a:outerShdw blurRad="457200" dist="546100" dir="11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83" name="矩形 1683"/>
            <p:cNvSpPr/>
            <p:nvPr/>
          </p:nvSpPr>
          <p:spPr>
            <a:xfrm rot="17157560">
              <a:off x="3697054" y="3853158"/>
              <a:ext cx="1420533" cy="190471"/>
            </a:xfrm>
            <a:custGeom>
              <a:avLst/>
              <a:gdLst>
                <a:gd name="connsiteX0" fmla="*/ 0 w 621070"/>
                <a:gd name="connsiteY0" fmla="*/ 0 h 114934"/>
                <a:gd name="connsiteX1" fmla="*/ 621070 w 621070"/>
                <a:gd name="connsiteY1" fmla="*/ 0 h 114934"/>
                <a:gd name="connsiteX2" fmla="*/ 621070 w 621070"/>
                <a:gd name="connsiteY2" fmla="*/ 114934 h 114934"/>
                <a:gd name="connsiteX3" fmla="*/ 0 w 621070"/>
                <a:gd name="connsiteY3" fmla="*/ 114934 h 114934"/>
                <a:gd name="connsiteX4" fmla="*/ 0 w 621070"/>
                <a:gd name="connsiteY4" fmla="*/ 0 h 114934"/>
                <a:gd name="connsiteX0" fmla="*/ 40445 w 661515"/>
                <a:gd name="connsiteY0" fmla="*/ 0 h 128302"/>
                <a:gd name="connsiteX1" fmla="*/ 661515 w 661515"/>
                <a:gd name="connsiteY1" fmla="*/ 0 h 128302"/>
                <a:gd name="connsiteX2" fmla="*/ 661515 w 661515"/>
                <a:gd name="connsiteY2" fmla="*/ 114934 h 128302"/>
                <a:gd name="connsiteX3" fmla="*/ 0 w 661515"/>
                <a:gd name="connsiteY3" fmla="*/ 128302 h 128302"/>
                <a:gd name="connsiteX4" fmla="*/ 40445 w 661515"/>
                <a:gd name="connsiteY4" fmla="*/ 0 h 128302"/>
                <a:gd name="connsiteX0" fmla="*/ 40445 w 661567"/>
                <a:gd name="connsiteY0" fmla="*/ 0 h 128302"/>
                <a:gd name="connsiteX1" fmla="*/ 661515 w 661567"/>
                <a:gd name="connsiteY1" fmla="*/ 0 h 128302"/>
                <a:gd name="connsiteX2" fmla="*/ 661567 w 661567"/>
                <a:gd name="connsiteY2" fmla="*/ 94729 h 128302"/>
                <a:gd name="connsiteX3" fmla="*/ 0 w 661567"/>
                <a:gd name="connsiteY3" fmla="*/ 128302 h 128302"/>
                <a:gd name="connsiteX4" fmla="*/ 40445 w 661567"/>
                <a:gd name="connsiteY4" fmla="*/ 0 h 128302"/>
                <a:gd name="connsiteX0" fmla="*/ 40445 w 661515"/>
                <a:gd name="connsiteY0" fmla="*/ 0 h 128302"/>
                <a:gd name="connsiteX1" fmla="*/ 661515 w 661515"/>
                <a:gd name="connsiteY1" fmla="*/ 0 h 128302"/>
                <a:gd name="connsiteX2" fmla="*/ 619681 w 661515"/>
                <a:gd name="connsiteY2" fmla="*/ 101361 h 128302"/>
                <a:gd name="connsiteX3" fmla="*/ 0 w 661515"/>
                <a:gd name="connsiteY3" fmla="*/ 128302 h 128302"/>
                <a:gd name="connsiteX4" fmla="*/ 40445 w 661515"/>
                <a:gd name="connsiteY4" fmla="*/ 0 h 128302"/>
                <a:gd name="connsiteX0" fmla="*/ 40445 w 661515"/>
                <a:gd name="connsiteY0" fmla="*/ 0 h 128302"/>
                <a:gd name="connsiteX1" fmla="*/ 661515 w 661515"/>
                <a:gd name="connsiteY1" fmla="*/ 0 h 128302"/>
                <a:gd name="connsiteX2" fmla="*/ 619681 w 661515"/>
                <a:gd name="connsiteY2" fmla="*/ 101361 h 128302"/>
                <a:gd name="connsiteX3" fmla="*/ 0 w 661515"/>
                <a:gd name="connsiteY3" fmla="*/ 128302 h 128302"/>
                <a:gd name="connsiteX4" fmla="*/ 40445 w 661515"/>
                <a:gd name="connsiteY4" fmla="*/ 0 h 128302"/>
                <a:gd name="connsiteX0" fmla="*/ 0 w 673777"/>
                <a:gd name="connsiteY0" fmla="*/ 0 h 178273"/>
                <a:gd name="connsiteX1" fmla="*/ 673777 w 673777"/>
                <a:gd name="connsiteY1" fmla="*/ 49971 h 178273"/>
                <a:gd name="connsiteX2" fmla="*/ 631943 w 673777"/>
                <a:gd name="connsiteY2" fmla="*/ 151332 h 178273"/>
                <a:gd name="connsiteX3" fmla="*/ 12262 w 673777"/>
                <a:gd name="connsiteY3" fmla="*/ 178273 h 178273"/>
                <a:gd name="connsiteX4" fmla="*/ 0 w 673777"/>
                <a:gd name="connsiteY4" fmla="*/ 0 h 178273"/>
                <a:gd name="connsiteX0" fmla="*/ 0 w 733378"/>
                <a:gd name="connsiteY0" fmla="*/ 0 h 156705"/>
                <a:gd name="connsiteX1" fmla="*/ 733378 w 733378"/>
                <a:gd name="connsiteY1" fmla="*/ 28403 h 156705"/>
                <a:gd name="connsiteX2" fmla="*/ 691544 w 733378"/>
                <a:gd name="connsiteY2" fmla="*/ 129764 h 156705"/>
                <a:gd name="connsiteX3" fmla="*/ 71863 w 733378"/>
                <a:gd name="connsiteY3" fmla="*/ 156705 h 156705"/>
                <a:gd name="connsiteX4" fmla="*/ 0 w 733378"/>
                <a:gd name="connsiteY4" fmla="*/ 0 h 156705"/>
                <a:gd name="connsiteX0" fmla="*/ 0 w 733378"/>
                <a:gd name="connsiteY0" fmla="*/ 0 h 151671"/>
                <a:gd name="connsiteX1" fmla="*/ 733378 w 733378"/>
                <a:gd name="connsiteY1" fmla="*/ 28403 h 151671"/>
                <a:gd name="connsiteX2" fmla="*/ 691544 w 733378"/>
                <a:gd name="connsiteY2" fmla="*/ 129764 h 151671"/>
                <a:gd name="connsiteX3" fmla="*/ 31260 w 733378"/>
                <a:gd name="connsiteY3" fmla="*/ 151671 h 151671"/>
                <a:gd name="connsiteX4" fmla="*/ 0 w 733378"/>
                <a:gd name="connsiteY4" fmla="*/ 0 h 151671"/>
                <a:gd name="connsiteX0" fmla="*/ 0 w 806362"/>
                <a:gd name="connsiteY0" fmla="*/ 28478 h 123268"/>
                <a:gd name="connsiteX1" fmla="*/ 806362 w 806362"/>
                <a:gd name="connsiteY1" fmla="*/ 0 h 123268"/>
                <a:gd name="connsiteX2" fmla="*/ 764528 w 806362"/>
                <a:gd name="connsiteY2" fmla="*/ 101361 h 123268"/>
                <a:gd name="connsiteX3" fmla="*/ 104244 w 806362"/>
                <a:gd name="connsiteY3" fmla="*/ 123268 h 123268"/>
                <a:gd name="connsiteX4" fmla="*/ 0 w 806362"/>
                <a:gd name="connsiteY4" fmla="*/ 28478 h 123268"/>
                <a:gd name="connsiteX0" fmla="*/ 0 w 806362"/>
                <a:gd name="connsiteY0" fmla="*/ 28478 h 123268"/>
                <a:gd name="connsiteX1" fmla="*/ 806362 w 806362"/>
                <a:gd name="connsiteY1" fmla="*/ 0 h 123268"/>
                <a:gd name="connsiteX2" fmla="*/ 773592 w 806362"/>
                <a:gd name="connsiteY2" fmla="*/ 74303 h 123268"/>
                <a:gd name="connsiteX3" fmla="*/ 104244 w 806362"/>
                <a:gd name="connsiteY3" fmla="*/ 123268 h 123268"/>
                <a:gd name="connsiteX4" fmla="*/ 0 w 806362"/>
                <a:gd name="connsiteY4" fmla="*/ 28478 h 123268"/>
                <a:gd name="connsiteX0" fmla="*/ 0 w 806362"/>
                <a:gd name="connsiteY0" fmla="*/ 28478 h 115936"/>
                <a:gd name="connsiteX1" fmla="*/ 806362 w 806362"/>
                <a:gd name="connsiteY1" fmla="*/ 0 h 115936"/>
                <a:gd name="connsiteX2" fmla="*/ 773592 w 806362"/>
                <a:gd name="connsiteY2" fmla="*/ 74303 h 115936"/>
                <a:gd name="connsiteX3" fmla="*/ 82646 w 806362"/>
                <a:gd name="connsiteY3" fmla="*/ 115936 h 115936"/>
                <a:gd name="connsiteX4" fmla="*/ 0 w 806362"/>
                <a:gd name="connsiteY4" fmla="*/ 28478 h 11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362" h="115936">
                  <a:moveTo>
                    <a:pt x="0" y="28478"/>
                  </a:moveTo>
                  <a:lnTo>
                    <a:pt x="806362" y="0"/>
                  </a:lnTo>
                  <a:cubicBezTo>
                    <a:pt x="806379" y="31576"/>
                    <a:pt x="794528" y="36043"/>
                    <a:pt x="773592" y="74303"/>
                  </a:cubicBezTo>
                  <a:lnTo>
                    <a:pt x="82646" y="115936"/>
                  </a:lnTo>
                  <a:lnTo>
                    <a:pt x="0" y="28478"/>
                  </a:lnTo>
                  <a:close/>
                </a:path>
              </a:pathLst>
            </a:custGeom>
            <a:solidFill>
              <a:schemeClr val="bg1"/>
            </a:solidFill>
            <a:ln>
              <a:noFill/>
            </a:ln>
            <a:effectLst>
              <a:outerShdw blurRad="457200" dist="469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84" name="Freeform 706"/>
            <p:cNvSpPr>
              <a:spLocks/>
            </p:cNvSpPr>
            <p:nvPr/>
          </p:nvSpPr>
          <p:spPr bwMode="auto">
            <a:xfrm>
              <a:off x="3455778" y="3066063"/>
              <a:ext cx="1310839" cy="2121640"/>
            </a:xfrm>
            <a:custGeom>
              <a:avLst/>
              <a:gdLst>
                <a:gd name="T0" fmla="*/ 324 w 606"/>
                <a:gd name="T1" fmla="*/ 18 h 970"/>
                <a:gd name="T2" fmla="*/ 278 w 606"/>
                <a:gd name="T3" fmla="*/ 121 h 970"/>
                <a:gd name="T4" fmla="*/ 147 w 606"/>
                <a:gd name="T5" fmla="*/ 33 h 970"/>
                <a:gd name="T6" fmla="*/ 37 w 606"/>
                <a:gd name="T7" fmla="*/ 43 h 970"/>
                <a:gd name="T8" fmla="*/ 36 w 606"/>
                <a:gd name="T9" fmla="*/ 45 h 970"/>
                <a:gd name="T10" fmla="*/ 31 w 606"/>
                <a:gd name="T11" fmla="*/ 166 h 970"/>
                <a:gd name="T12" fmla="*/ 198 w 606"/>
                <a:gd name="T13" fmla="*/ 311 h 970"/>
                <a:gd name="T14" fmla="*/ 131 w 606"/>
                <a:gd name="T15" fmla="*/ 571 h 970"/>
                <a:gd name="T16" fmla="*/ 175 w 606"/>
                <a:gd name="T17" fmla="*/ 781 h 970"/>
                <a:gd name="T18" fmla="*/ 294 w 606"/>
                <a:gd name="T19" fmla="*/ 970 h 970"/>
                <a:gd name="T20" fmla="*/ 545 w 606"/>
                <a:gd name="T21" fmla="*/ 809 h 970"/>
                <a:gd name="T22" fmla="*/ 514 w 606"/>
                <a:gd name="T23" fmla="*/ 680 h 970"/>
                <a:gd name="T24" fmla="*/ 523 w 606"/>
                <a:gd name="T25" fmla="*/ 571 h 970"/>
                <a:gd name="T26" fmla="*/ 597 w 606"/>
                <a:gd name="T27" fmla="*/ 146 h 970"/>
                <a:gd name="T28" fmla="*/ 566 w 606"/>
                <a:gd name="T29" fmla="*/ 0 h 970"/>
                <a:gd name="T30" fmla="*/ 324 w 606"/>
                <a:gd name="T31" fmla="*/ 18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6" h="970">
                  <a:moveTo>
                    <a:pt x="324" y="18"/>
                  </a:moveTo>
                  <a:cubicBezTo>
                    <a:pt x="278" y="121"/>
                    <a:pt x="278" y="121"/>
                    <a:pt x="278" y="121"/>
                  </a:cubicBezTo>
                  <a:cubicBezTo>
                    <a:pt x="147" y="33"/>
                    <a:pt x="147" y="33"/>
                    <a:pt x="147" y="33"/>
                  </a:cubicBezTo>
                  <a:cubicBezTo>
                    <a:pt x="113" y="11"/>
                    <a:pt x="67" y="15"/>
                    <a:pt x="37" y="43"/>
                  </a:cubicBezTo>
                  <a:cubicBezTo>
                    <a:pt x="36" y="45"/>
                    <a:pt x="36" y="45"/>
                    <a:pt x="36" y="45"/>
                  </a:cubicBezTo>
                  <a:cubicBezTo>
                    <a:pt x="2" y="77"/>
                    <a:pt x="0" y="131"/>
                    <a:pt x="31" y="166"/>
                  </a:cubicBezTo>
                  <a:cubicBezTo>
                    <a:pt x="198" y="311"/>
                    <a:pt x="198" y="311"/>
                    <a:pt x="198" y="311"/>
                  </a:cubicBezTo>
                  <a:cubicBezTo>
                    <a:pt x="131" y="571"/>
                    <a:pt x="131" y="571"/>
                    <a:pt x="131" y="571"/>
                  </a:cubicBezTo>
                  <a:cubicBezTo>
                    <a:pt x="119" y="635"/>
                    <a:pt x="139" y="726"/>
                    <a:pt x="175" y="781"/>
                  </a:cubicBezTo>
                  <a:cubicBezTo>
                    <a:pt x="294" y="970"/>
                    <a:pt x="294" y="970"/>
                    <a:pt x="294" y="970"/>
                  </a:cubicBezTo>
                  <a:cubicBezTo>
                    <a:pt x="545" y="809"/>
                    <a:pt x="545" y="809"/>
                    <a:pt x="545" y="809"/>
                  </a:cubicBezTo>
                  <a:cubicBezTo>
                    <a:pt x="514" y="680"/>
                    <a:pt x="514" y="680"/>
                    <a:pt x="514" y="680"/>
                  </a:cubicBezTo>
                  <a:cubicBezTo>
                    <a:pt x="497" y="649"/>
                    <a:pt x="519" y="606"/>
                    <a:pt x="523" y="571"/>
                  </a:cubicBezTo>
                  <a:cubicBezTo>
                    <a:pt x="597" y="146"/>
                    <a:pt x="597" y="146"/>
                    <a:pt x="597" y="146"/>
                  </a:cubicBezTo>
                  <a:cubicBezTo>
                    <a:pt x="606" y="95"/>
                    <a:pt x="594" y="42"/>
                    <a:pt x="566" y="0"/>
                  </a:cubicBezTo>
                  <a:cubicBezTo>
                    <a:pt x="324" y="18"/>
                    <a:pt x="324" y="18"/>
                    <a:pt x="324" y="18"/>
                  </a:cubicBezTo>
                </a:path>
              </a:pathLst>
            </a:custGeom>
            <a:solidFill>
              <a:srgbClr val="DBB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5" name="Freeform 707"/>
            <p:cNvSpPr>
              <a:spLocks/>
            </p:cNvSpPr>
            <p:nvPr/>
          </p:nvSpPr>
          <p:spPr bwMode="auto">
            <a:xfrm>
              <a:off x="3079164" y="2904494"/>
              <a:ext cx="702954" cy="535488"/>
            </a:xfrm>
            <a:custGeom>
              <a:avLst/>
              <a:gdLst>
                <a:gd name="T0" fmla="*/ 17 w 325"/>
                <a:gd name="T1" fmla="*/ 199 h 245"/>
                <a:gd name="T2" fmla="*/ 17 w 325"/>
                <a:gd name="T3" fmla="*/ 198 h 245"/>
                <a:gd name="T4" fmla="*/ 47 w 325"/>
                <a:gd name="T5" fmla="*/ 108 h 245"/>
                <a:gd name="T6" fmla="*/ 265 w 325"/>
                <a:gd name="T7" fmla="*/ 0 h 245"/>
                <a:gd name="T8" fmla="*/ 325 w 325"/>
                <a:gd name="T9" fmla="*/ 121 h 245"/>
                <a:gd name="T10" fmla="*/ 107 w 325"/>
                <a:gd name="T11" fmla="*/ 229 h 245"/>
                <a:gd name="T12" fmla="*/ 17 w 325"/>
                <a:gd name="T13" fmla="*/ 199 h 245"/>
              </a:gdLst>
              <a:ahLst/>
              <a:cxnLst>
                <a:cxn ang="0">
                  <a:pos x="T0" y="T1"/>
                </a:cxn>
                <a:cxn ang="0">
                  <a:pos x="T2" y="T3"/>
                </a:cxn>
                <a:cxn ang="0">
                  <a:pos x="T4" y="T5"/>
                </a:cxn>
                <a:cxn ang="0">
                  <a:pos x="T6" y="T7"/>
                </a:cxn>
                <a:cxn ang="0">
                  <a:pos x="T8" y="T9"/>
                </a:cxn>
                <a:cxn ang="0">
                  <a:pos x="T10" y="T11"/>
                </a:cxn>
                <a:cxn ang="0">
                  <a:pos x="T12" y="T13"/>
                </a:cxn>
              </a:cxnLst>
              <a:rect l="0" t="0" r="r" b="b"/>
              <a:pathLst>
                <a:path w="325" h="245">
                  <a:moveTo>
                    <a:pt x="17" y="199"/>
                  </a:moveTo>
                  <a:cubicBezTo>
                    <a:pt x="17" y="198"/>
                    <a:pt x="17" y="198"/>
                    <a:pt x="17" y="198"/>
                  </a:cubicBezTo>
                  <a:cubicBezTo>
                    <a:pt x="0" y="165"/>
                    <a:pt x="14" y="125"/>
                    <a:pt x="47" y="108"/>
                  </a:cubicBezTo>
                  <a:cubicBezTo>
                    <a:pt x="265" y="0"/>
                    <a:pt x="265" y="0"/>
                    <a:pt x="265" y="0"/>
                  </a:cubicBezTo>
                  <a:cubicBezTo>
                    <a:pt x="325" y="121"/>
                    <a:pt x="325" y="121"/>
                    <a:pt x="325" y="121"/>
                  </a:cubicBezTo>
                  <a:cubicBezTo>
                    <a:pt x="107" y="229"/>
                    <a:pt x="107" y="229"/>
                    <a:pt x="107" y="229"/>
                  </a:cubicBezTo>
                  <a:cubicBezTo>
                    <a:pt x="74" y="245"/>
                    <a:pt x="34" y="232"/>
                    <a:pt x="17" y="199"/>
                  </a:cubicBezTo>
                  <a:close/>
                </a:path>
              </a:pathLst>
            </a:custGeom>
            <a:solidFill>
              <a:srgbClr val="F8D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6" name="Freeform 708"/>
            <p:cNvSpPr>
              <a:spLocks/>
            </p:cNvSpPr>
            <p:nvPr/>
          </p:nvSpPr>
          <p:spPr bwMode="auto">
            <a:xfrm>
              <a:off x="3221766" y="3166698"/>
              <a:ext cx="705696" cy="520716"/>
            </a:xfrm>
            <a:custGeom>
              <a:avLst/>
              <a:gdLst>
                <a:gd name="T0" fmla="*/ 16 w 326"/>
                <a:gd name="T1" fmla="*/ 189 h 238"/>
                <a:gd name="T2" fmla="*/ 15 w 326"/>
                <a:gd name="T3" fmla="*/ 188 h 238"/>
                <a:gd name="T4" fmla="*/ 49 w 326"/>
                <a:gd name="T5" fmla="*/ 100 h 238"/>
                <a:gd name="T6" fmla="*/ 270 w 326"/>
                <a:gd name="T7" fmla="*/ 0 h 238"/>
                <a:gd name="T8" fmla="*/ 326 w 326"/>
                <a:gd name="T9" fmla="*/ 123 h 238"/>
                <a:gd name="T10" fmla="*/ 104 w 326"/>
                <a:gd name="T11" fmla="*/ 223 h 238"/>
                <a:gd name="T12" fmla="*/ 16 w 326"/>
                <a:gd name="T13" fmla="*/ 189 h 238"/>
              </a:gdLst>
              <a:ahLst/>
              <a:cxnLst>
                <a:cxn ang="0">
                  <a:pos x="T0" y="T1"/>
                </a:cxn>
                <a:cxn ang="0">
                  <a:pos x="T2" y="T3"/>
                </a:cxn>
                <a:cxn ang="0">
                  <a:pos x="T4" y="T5"/>
                </a:cxn>
                <a:cxn ang="0">
                  <a:pos x="T6" y="T7"/>
                </a:cxn>
                <a:cxn ang="0">
                  <a:pos x="T8" y="T9"/>
                </a:cxn>
                <a:cxn ang="0">
                  <a:pos x="T10" y="T11"/>
                </a:cxn>
                <a:cxn ang="0">
                  <a:pos x="T12" y="T13"/>
                </a:cxn>
              </a:cxnLst>
              <a:rect l="0" t="0" r="r" b="b"/>
              <a:pathLst>
                <a:path w="326" h="238">
                  <a:moveTo>
                    <a:pt x="16" y="189"/>
                  </a:moveTo>
                  <a:cubicBezTo>
                    <a:pt x="15" y="188"/>
                    <a:pt x="15" y="188"/>
                    <a:pt x="15" y="188"/>
                  </a:cubicBezTo>
                  <a:cubicBezTo>
                    <a:pt x="0" y="155"/>
                    <a:pt x="15" y="115"/>
                    <a:pt x="49" y="100"/>
                  </a:cubicBezTo>
                  <a:cubicBezTo>
                    <a:pt x="270" y="0"/>
                    <a:pt x="270" y="0"/>
                    <a:pt x="270" y="0"/>
                  </a:cubicBezTo>
                  <a:cubicBezTo>
                    <a:pt x="326" y="123"/>
                    <a:pt x="326" y="123"/>
                    <a:pt x="326" y="123"/>
                  </a:cubicBezTo>
                  <a:cubicBezTo>
                    <a:pt x="104" y="223"/>
                    <a:pt x="104" y="223"/>
                    <a:pt x="104" y="223"/>
                  </a:cubicBezTo>
                  <a:cubicBezTo>
                    <a:pt x="70" y="238"/>
                    <a:pt x="31" y="223"/>
                    <a:pt x="16" y="189"/>
                  </a:cubicBezTo>
                </a:path>
              </a:pathLst>
            </a:custGeom>
            <a:solidFill>
              <a:srgbClr val="F8D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7" name="Freeform 709"/>
            <p:cNvSpPr>
              <a:spLocks/>
            </p:cNvSpPr>
            <p:nvPr/>
          </p:nvSpPr>
          <p:spPr bwMode="auto">
            <a:xfrm>
              <a:off x="3442981" y="3381817"/>
              <a:ext cx="704783" cy="519793"/>
            </a:xfrm>
            <a:custGeom>
              <a:avLst/>
              <a:gdLst>
                <a:gd name="T0" fmla="*/ 16 w 326"/>
                <a:gd name="T1" fmla="*/ 189 h 238"/>
                <a:gd name="T2" fmla="*/ 15 w 326"/>
                <a:gd name="T3" fmla="*/ 188 h 238"/>
                <a:gd name="T4" fmla="*/ 49 w 326"/>
                <a:gd name="T5" fmla="*/ 100 h 238"/>
                <a:gd name="T6" fmla="*/ 271 w 326"/>
                <a:gd name="T7" fmla="*/ 0 h 238"/>
                <a:gd name="T8" fmla="*/ 326 w 326"/>
                <a:gd name="T9" fmla="*/ 123 h 238"/>
                <a:gd name="T10" fmla="*/ 104 w 326"/>
                <a:gd name="T11" fmla="*/ 223 h 238"/>
                <a:gd name="T12" fmla="*/ 16 w 326"/>
                <a:gd name="T13" fmla="*/ 189 h 238"/>
              </a:gdLst>
              <a:ahLst/>
              <a:cxnLst>
                <a:cxn ang="0">
                  <a:pos x="T0" y="T1"/>
                </a:cxn>
                <a:cxn ang="0">
                  <a:pos x="T2" y="T3"/>
                </a:cxn>
                <a:cxn ang="0">
                  <a:pos x="T4" y="T5"/>
                </a:cxn>
                <a:cxn ang="0">
                  <a:pos x="T6" y="T7"/>
                </a:cxn>
                <a:cxn ang="0">
                  <a:pos x="T8" y="T9"/>
                </a:cxn>
                <a:cxn ang="0">
                  <a:pos x="T10" y="T11"/>
                </a:cxn>
                <a:cxn ang="0">
                  <a:pos x="T12" y="T13"/>
                </a:cxn>
              </a:cxnLst>
              <a:rect l="0" t="0" r="r" b="b"/>
              <a:pathLst>
                <a:path w="326" h="238">
                  <a:moveTo>
                    <a:pt x="16" y="189"/>
                  </a:moveTo>
                  <a:cubicBezTo>
                    <a:pt x="15" y="188"/>
                    <a:pt x="15" y="188"/>
                    <a:pt x="15" y="188"/>
                  </a:cubicBezTo>
                  <a:cubicBezTo>
                    <a:pt x="0" y="154"/>
                    <a:pt x="15" y="115"/>
                    <a:pt x="49" y="100"/>
                  </a:cubicBezTo>
                  <a:cubicBezTo>
                    <a:pt x="271" y="0"/>
                    <a:pt x="271" y="0"/>
                    <a:pt x="271" y="0"/>
                  </a:cubicBezTo>
                  <a:cubicBezTo>
                    <a:pt x="326" y="123"/>
                    <a:pt x="326" y="123"/>
                    <a:pt x="326" y="123"/>
                  </a:cubicBezTo>
                  <a:cubicBezTo>
                    <a:pt x="104" y="223"/>
                    <a:pt x="104" y="223"/>
                    <a:pt x="104" y="223"/>
                  </a:cubicBezTo>
                  <a:cubicBezTo>
                    <a:pt x="71" y="238"/>
                    <a:pt x="31" y="223"/>
                    <a:pt x="16" y="189"/>
                  </a:cubicBezTo>
                </a:path>
              </a:pathLst>
            </a:custGeom>
            <a:solidFill>
              <a:srgbClr val="F8D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8" name="Freeform 710"/>
            <p:cNvSpPr>
              <a:spLocks/>
            </p:cNvSpPr>
            <p:nvPr/>
          </p:nvSpPr>
          <p:spPr bwMode="auto">
            <a:xfrm>
              <a:off x="3464006" y="3593242"/>
              <a:ext cx="683757" cy="308367"/>
            </a:xfrm>
            <a:custGeom>
              <a:avLst/>
              <a:gdLst>
                <a:gd name="T0" fmla="*/ 305 w 316"/>
                <a:gd name="T1" fmla="*/ 0 h 141"/>
                <a:gd name="T2" fmla="*/ 85 w 316"/>
                <a:gd name="T3" fmla="*/ 99 h 141"/>
                <a:gd name="T4" fmla="*/ 0 w 316"/>
                <a:gd name="T5" fmla="*/ 71 h 141"/>
                <a:gd name="T6" fmla="*/ 5 w 316"/>
                <a:gd name="T7" fmla="*/ 91 h 141"/>
                <a:gd name="T8" fmla="*/ 6 w 316"/>
                <a:gd name="T9" fmla="*/ 92 h 141"/>
                <a:gd name="T10" fmla="*/ 94 w 316"/>
                <a:gd name="T11" fmla="*/ 126 h 141"/>
                <a:gd name="T12" fmla="*/ 316 w 316"/>
                <a:gd name="T13" fmla="*/ 26 h 141"/>
                <a:gd name="T14" fmla="*/ 305 w 316"/>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141">
                  <a:moveTo>
                    <a:pt x="305" y="0"/>
                  </a:moveTo>
                  <a:cubicBezTo>
                    <a:pt x="85" y="99"/>
                    <a:pt x="85" y="99"/>
                    <a:pt x="85" y="99"/>
                  </a:cubicBezTo>
                  <a:cubicBezTo>
                    <a:pt x="54" y="113"/>
                    <a:pt x="17" y="101"/>
                    <a:pt x="0" y="71"/>
                  </a:cubicBezTo>
                  <a:cubicBezTo>
                    <a:pt x="1" y="78"/>
                    <a:pt x="3" y="85"/>
                    <a:pt x="5" y="91"/>
                  </a:cubicBezTo>
                  <a:cubicBezTo>
                    <a:pt x="6" y="92"/>
                    <a:pt x="6" y="92"/>
                    <a:pt x="6" y="92"/>
                  </a:cubicBezTo>
                  <a:cubicBezTo>
                    <a:pt x="21" y="126"/>
                    <a:pt x="61" y="141"/>
                    <a:pt x="94" y="126"/>
                  </a:cubicBezTo>
                  <a:cubicBezTo>
                    <a:pt x="316" y="26"/>
                    <a:pt x="316" y="26"/>
                    <a:pt x="316" y="26"/>
                  </a:cubicBezTo>
                  <a:cubicBezTo>
                    <a:pt x="305" y="0"/>
                    <a:pt x="305" y="0"/>
                    <a:pt x="305" y="0"/>
                  </a:cubicBezTo>
                </a:path>
              </a:pathLst>
            </a:custGeom>
            <a:solidFill>
              <a:srgbClr val="ECC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9" name="Freeform 711"/>
            <p:cNvSpPr>
              <a:spLocks/>
            </p:cNvSpPr>
            <p:nvPr/>
          </p:nvSpPr>
          <p:spPr bwMode="auto">
            <a:xfrm>
              <a:off x="3243704" y="3379047"/>
              <a:ext cx="683757" cy="308367"/>
            </a:xfrm>
            <a:custGeom>
              <a:avLst/>
              <a:gdLst>
                <a:gd name="T0" fmla="*/ 304 w 316"/>
                <a:gd name="T1" fmla="*/ 0 h 141"/>
                <a:gd name="T2" fmla="*/ 85 w 316"/>
                <a:gd name="T3" fmla="*/ 99 h 141"/>
                <a:gd name="T4" fmla="*/ 0 w 316"/>
                <a:gd name="T5" fmla="*/ 71 h 141"/>
                <a:gd name="T6" fmla="*/ 5 w 316"/>
                <a:gd name="T7" fmla="*/ 91 h 141"/>
                <a:gd name="T8" fmla="*/ 6 w 316"/>
                <a:gd name="T9" fmla="*/ 92 h 141"/>
                <a:gd name="T10" fmla="*/ 94 w 316"/>
                <a:gd name="T11" fmla="*/ 126 h 141"/>
                <a:gd name="T12" fmla="*/ 316 w 316"/>
                <a:gd name="T13" fmla="*/ 26 h 141"/>
                <a:gd name="T14" fmla="*/ 304 w 316"/>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141">
                  <a:moveTo>
                    <a:pt x="304" y="0"/>
                  </a:moveTo>
                  <a:cubicBezTo>
                    <a:pt x="85" y="99"/>
                    <a:pt x="85" y="99"/>
                    <a:pt x="85" y="99"/>
                  </a:cubicBezTo>
                  <a:cubicBezTo>
                    <a:pt x="53" y="113"/>
                    <a:pt x="16" y="101"/>
                    <a:pt x="0" y="71"/>
                  </a:cubicBezTo>
                  <a:cubicBezTo>
                    <a:pt x="0" y="78"/>
                    <a:pt x="2" y="85"/>
                    <a:pt x="5" y="91"/>
                  </a:cubicBezTo>
                  <a:cubicBezTo>
                    <a:pt x="6" y="92"/>
                    <a:pt x="6" y="92"/>
                    <a:pt x="6" y="92"/>
                  </a:cubicBezTo>
                  <a:cubicBezTo>
                    <a:pt x="21" y="126"/>
                    <a:pt x="60" y="141"/>
                    <a:pt x="94" y="126"/>
                  </a:cubicBezTo>
                  <a:cubicBezTo>
                    <a:pt x="316" y="26"/>
                    <a:pt x="316" y="26"/>
                    <a:pt x="316" y="26"/>
                  </a:cubicBezTo>
                  <a:cubicBezTo>
                    <a:pt x="304" y="0"/>
                    <a:pt x="304" y="0"/>
                    <a:pt x="304" y="0"/>
                  </a:cubicBezTo>
                </a:path>
              </a:pathLst>
            </a:custGeom>
            <a:solidFill>
              <a:srgbClr val="ECC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pic>
          <p:nvPicPr>
            <p:cNvPr id="190" name="Picture 7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9179" y="3403975"/>
              <a:ext cx="26510" cy="3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7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9179" y="3403975"/>
              <a:ext cx="26510" cy="3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矩形 1683"/>
            <p:cNvSpPr/>
            <p:nvPr/>
          </p:nvSpPr>
          <p:spPr>
            <a:xfrm rot="19988958">
              <a:off x="3199139" y="3347662"/>
              <a:ext cx="445880" cy="100427"/>
            </a:xfrm>
            <a:custGeom>
              <a:avLst/>
              <a:gdLst>
                <a:gd name="connsiteX0" fmla="*/ 0 w 621070"/>
                <a:gd name="connsiteY0" fmla="*/ 0 h 114934"/>
                <a:gd name="connsiteX1" fmla="*/ 621070 w 621070"/>
                <a:gd name="connsiteY1" fmla="*/ 0 h 114934"/>
                <a:gd name="connsiteX2" fmla="*/ 621070 w 621070"/>
                <a:gd name="connsiteY2" fmla="*/ 114934 h 114934"/>
                <a:gd name="connsiteX3" fmla="*/ 0 w 621070"/>
                <a:gd name="connsiteY3" fmla="*/ 114934 h 114934"/>
                <a:gd name="connsiteX4" fmla="*/ 0 w 621070"/>
                <a:gd name="connsiteY4" fmla="*/ 0 h 114934"/>
                <a:gd name="connsiteX0" fmla="*/ 40445 w 661515"/>
                <a:gd name="connsiteY0" fmla="*/ 0 h 128302"/>
                <a:gd name="connsiteX1" fmla="*/ 661515 w 661515"/>
                <a:gd name="connsiteY1" fmla="*/ 0 h 128302"/>
                <a:gd name="connsiteX2" fmla="*/ 661515 w 661515"/>
                <a:gd name="connsiteY2" fmla="*/ 114934 h 128302"/>
                <a:gd name="connsiteX3" fmla="*/ 0 w 661515"/>
                <a:gd name="connsiteY3" fmla="*/ 128302 h 128302"/>
                <a:gd name="connsiteX4" fmla="*/ 40445 w 661515"/>
                <a:gd name="connsiteY4" fmla="*/ 0 h 128302"/>
                <a:gd name="connsiteX0" fmla="*/ 40445 w 661567"/>
                <a:gd name="connsiteY0" fmla="*/ 0 h 128302"/>
                <a:gd name="connsiteX1" fmla="*/ 661515 w 661567"/>
                <a:gd name="connsiteY1" fmla="*/ 0 h 128302"/>
                <a:gd name="connsiteX2" fmla="*/ 661567 w 661567"/>
                <a:gd name="connsiteY2" fmla="*/ 94729 h 128302"/>
                <a:gd name="connsiteX3" fmla="*/ 0 w 661567"/>
                <a:gd name="connsiteY3" fmla="*/ 128302 h 128302"/>
                <a:gd name="connsiteX4" fmla="*/ 40445 w 661567"/>
                <a:gd name="connsiteY4" fmla="*/ 0 h 128302"/>
                <a:gd name="connsiteX0" fmla="*/ 40445 w 661515"/>
                <a:gd name="connsiteY0" fmla="*/ 0 h 128302"/>
                <a:gd name="connsiteX1" fmla="*/ 661515 w 661515"/>
                <a:gd name="connsiteY1" fmla="*/ 0 h 128302"/>
                <a:gd name="connsiteX2" fmla="*/ 619681 w 661515"/>
                <a:gd name="connsiteY2" fmla="*/ 101361 h 128302"/>
                <a:gd name="connsiteX3" fmla="*/ 0 w 661515"/>
                <a:gd name="connsiteY3" fmla="*/ 128302 h 128302"/>
                <a:gd name="connsiteX4" fmla="*/ 40445 w 661515"/>
                <a:gd name="connsiteY4" fmla="*/ 0 h 128302"/>
                <a:gd name="connsiteX0" fmla="*/ 40445 w 661515"/>
                <a:gd name="connsiteY0" fmla="*/ 0 h 128302"/>
                <a:gd name="connsiteX1" fmla="*/ 661515 w 661515"/>
                <a:gd name="connsiteY1" fmla="*/ 0 h 128302"/>
                <a:gd name="connsiteX2" fmla="*/ 619681 w 661515"/>
                <a:gd name="connsiteY2" fmla="*/ 101361 h 128302"/>
                <a:gd name="connsiteX3" fmla="*/ 0 w 661515"/>
                <a:gd name="connsiteY3" fmla="*/ 128302 h 128302"/>
                <a:gd name="connsiteX4" fmla="*/ 40445 w 661515"/>
                <a:gd name="connsiteY4" fmla="*/ 0 h 128302"/>
                <a:gd name="connsiteX0" fmla="*/ 101873 w 661515"/>
                <a:gd name="connsiteY0" fmla="*/ 4487 h 128302"/>
                <a:gd name="connsiteX1" fmla="*/ 661515 w 661515"/>
                <a:gd name="connsiteY1" fmla="*/ 0 h 128302"/>
                <a:gd name="connsiteX2" fmla="*/ 619681 w 661515"/>
                <a:gd name="connsiteY2" fmla="*/ 101361 h 128302"/>
                <a:gd name="connsiteX3" fmla="*/ 0 w 661515"/>
                <a:gd name="connsiteY3" fmla="*/ 128302 h 128302"/>
                <a:gd name="connsiteX4" fmla="*/ 101873 w 661515"/>
                <a:gd name="connsiteY4" fmla="*/ 4487 h 128302"/>
                <a:gd name="connsiteX0" fmla="*/ 120424 w 680066"/>
                <a:gd name="connsiteY0" fmla="*/ 4487 h 123974"/>
                <a:gd name="connsiteX1" fmla="*/ 680066 w 680066"/>
                <a:gd name="connsiteY1" fmla="*/ 0 h 123974"/>
                <a:gd name="connsiteX2" fmla="*/ 638232 w 680066"/>
                <a:gd name="connsiteY2" fmla="*/ 101361 h 123974"/>
                <a:gd name="connsiteX3" fmla="*/ 0 w 680066"/>
                <a:gd name="connsiteY3" fmla="*/ 123974 h 123974"/>
                <a:gd name="connsiteX4" fmla="*/ 120424 w 680066"/>
                <a:gd name="connsiteY4" fmla="*/ 4487 h 123974"/>
                <a:gd name="connsiteX0" fmla="*/ 120424 w 680066"/>
                <a:gd name="connsiteY0" fmla="*/ 4487 h 123974"/>
                <a:gd name="connsiteX1" fmla="*/ 680066 w 680066"/>
                <a:gd name="connsiteY1" fmla="*/ 0 h 123974"/>
                <a:gd name="connsiteX2" fmla="*/ 638232 w 680066"/>
                <a:gd name="connsiteY2" fmla="*/ 101361 h 123974"/>
                <a:gd name="connsiteX3" fmla="*/ 0 w 680066"/>
                <a:gd name="connsiteY3" fmla="*/ 123974 h 123974"/>
                <a:gd name="connsiteX4" fmla="*/ 120424 w 680066"/>
                <a:gd name="connsiteY4" fmla="*/ 4487 h 123974"/>
                <a:gd name="connsiteX0" fmla="*/ 153269 w 680066"/>
                <a:gd name="connsiteY0" fmla="*/ 8868 h 123974"/>
                <a:gd name="connsiteX1" fmla="*/ 680066 w 680066"/>
                <a:gd name="connsiteY1" fmla="*/ 0 h 123974"/>
                <a:gd name="connsiteX2" fmla="*/ 638232 w 680066"/>
                <a:gd name="connsiteY2" fmla="*/ 101361 h 123974"/>
                <a:gd name="connsiteX3" fmla="*/ 0 w 680066"/>
                <a:gd name="connsiteY3" fmla="*/ 123974 h 123974"/>
                <a:gd name="connsiteX4" fmla="*/ 153269 w 680066"/>
                <a:gd name="connsiteY4" fmla="*/ 8868 h 123974"/>
                <a:gd name="connsiteX0" fmla="*/ 153269 w 680066"/>
                <a:gd name="connsiteY0" fmla="*/ 8868 h 123974"/>
                <a:gd name="connsiteX1" fmla="*/ 680066 w 680066"/>
                <a:gd name="connsiteY1" fmla="*/ 0 h 123974"/>
                <a:gd name="connsiteX2" fmla="*/ 638232 w 680066"/>
                <a:gd name="connsiteY2" fmla="*/ 101361 h 123974"/>
                <a:gd name="connsiteX3" fmla="*/ 0 w 680066"/>
                <a:gd name="connsiteY3" fmla="*/ 123974 h 123974"/>
                <a:gd name="connsiteX4" fmla="*/ 153269 w 680066"/>
                <a:gd name="connsiteY4" fmla="*/ 8868 h 123974"/>
                <a:gd name="connsiteX0" fmla="*/ 153269 w 680066"/>
                <a:gd name="connsiteY0" fmla="*/ 8868 h 123974"/>
                <a:gd name="connsiteX1" fmla="*/ 680066 w 680066"/>
                <a:gd name="connsiteY1" fmla="*/ 0 h 123974"/>
                <a:gd name="connsiteX2" fmla="*/ 638232 w 680066"/>
                <a:gd name="connsiteY2" fmla="*/ 101361 h 123974"/>
                <a:gd name="connsiteX3" fmla="*/ 0 w 680066"/>
                <a:gd name="connsiteY3" fmla="*/ 123974 h 123974"/>
                <a:gd name="connsiteX4" fmla="*/ 153269 w 680066"/>
                <a:gd name="connsiteY4" fmla="*/ 8868 h 123974"/>
                <a:gd name="connsiteX0" fmla="*/ 153269 w 680066"/>
                <a:gd name="connsiteY0" fmla="*/ 8868 h 123974"/>
                <a:gd name="connsiteX1" fmla="*/ 680066 w 680066"/>
                <a:gd name="connsiteY1" fmla="*/ 0 h 123974"/>
                <a:gd name="connsiteX2" fmla="*/ 638232 w 680066"/>
                <a:gd name="connsiteY2" fmla="*/ 101361 h 123974"/>
                <a:gd name="connsiteX3" fmla="*/ 0 w 680066"/>
                <a:gd name="connsiteY3" fmla="*/ 123974 h 123974"/>
                <a:gd name="connsiteX4" fmla="*/ 153269 w 680066"/>
                <a:gd name="connsiteY4" fmla="*/ 8868 h 123974"/>
                <a:gd name="connsiteX0" fmla="*/ 143462 w 670259"/>
                <a:gd name="connsiteY0" fmla="*/ 8868 h 128234"/>
                <a:gd name="connsiteX1" fmla="*/ 670259 w 670259"/>
                <a:gd name="connsiteY1" fmla="*/ 0 h 128234"/>
                <a:gd name="connsiteX2" fmla="*/ 628425 w 670259"/>
                <a:gd name="connsiteY2" fmla="*/ 101361 h 128234"/>
                <a:gd name="connsiteX3" fmla="*/ 0 w 670259"/>
                <a:gd name="connsiteY3" fmla="*/ 128234 h 128234"/>
                <a:gd name="connsiteX4" fmla="*/ 143462 w 670259"/>
                <a:gd name="connsiteY4" fmla="*/ 8868 h 12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259" h="128234">
                  <a:moveTo>
                    <a:pt x="143462" y="8868"/>
                  </a:moveTo>
                  <a:lnTo>
                    <a:pt x="670259" y="0"/>
                  </a:lnTo>
                  <a:cubicBezTo>
                    <a:pt x="670276" y="31576"/>
                    <a:pt x="649361" y="63101"/>
                    <a:pt x="628425" y="101361"/>
                  </a:cubicBezTo>
                  <a:lnTo>
                    <a:pt x="0" y="128234"/>
                  </a:lnTo>
                  <a:cubicBezTo>
                    <a:pt x="59632" y="27474"/>
                    <a:pt x="58885" y="31676"/>
                    <a:pt x="143462" y="8868"/>
                  </a:cubicBezTo>
                  <a:close/>
                </a:path>
              </a:pathLst>
            </a:custGeom>
            <a:gradFill>
              <a:gsLst>
                <a:gs pos="0">
                  <a:srgbClr val="7B480B">
                    <a:alpha val="70000"/>
                  </a:srgbClr>
                </a:gs>
                <a:gs pos="100000">
                  <a:srgbClr val="F8D5AC">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93" name="Freeform 720"/>
            <p:cNvSpPr>
              <a:spLocks/>
            </p:cNvSpPr>
            <p:nvPr/>
          </p:nvSpPr>
          <p:spPr bwMode="auto">
            <a:xfrm>
              <a:off x="3101103" y="3114996"/>
              <a:ext cx="681015" cy="324986"/>
            </a:xfrm>
            <a:custGeom>
              <a:avLst/>
              <a:gdLst>
                <a:gd name="T0" fmla="*/ 302 w 315"/>
                <a:gd name="T1" fmla="*/ 0 h 149"/>
                <a:gd name="T2" fmla="*/ 88 w 315"/>
                <a:gd name="T3" fmla="*/ 106 h 149"/>
                <a:gd name="T4" fmla="*/ 0 w 315"/>
                <a:gd name="T5" fmla="*/ 79 h 149"/>
                <a:gd name="T6" fmla="*/ 7 w 315"/>
                <a:gd name="T7" fmla="*/ 102 h 149"/>
                <a:gd name="T8" fmla="*/ 7 w 315"/>
                <a:gd name="T9" fmla="*/ 103 h 149"/>
                <a:gd name="T10" fmla="*/ 97 w 315"/>
                <a:gd name="T11" fmla="*/ 133 h 149"/>
                <a:gd name="T12" fmla="*/ 315 w 315"/>
                <a:gd name="T13" fmla="*/ 25 h 149"/>
                <a:gd name="T14" fmla="*/ 302 w 315"/>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49">
                  <a:moveTo>
                    <a:pt x="302" y="0"/>
                  </a:moveTo>
                  <a:cubicBezTo>
                    <a:pt x="88" y="106"/>
                    <a:pt x="88" y="106"/>
                    <a:pt x="88" y="106"/>
                  </a:cubicBezTo>
                  <a:cubicBezTo>
                    <a:pt x="56" y="122"/>
                    <a:pt x="18" y="110"/>
                    <a:pt x="0" y="79"/>
                  </a:cubicBezTo>
                  <a:cubicBezTo>
                    <a:pt x="1" y="87"/>
                    <a:pt x="3" y="94"/>
                    <a:pt x="7" y="102"/>
                  </a:cubicBezTo>
                  <a:cubicBezTo>
                    <a:pt x="7" y="103"/>
                    <a:pt x="7" y="103"/>
                    <a:pt x="7" y="103"/>
                  </a:cubicBezTo>
                  <a:cubicBezTo>
                    <a:pt x="24" y="136"/>
                    <a:pt x="64" y="149"/>
                    <a:pt x="97" y="133"/>
                  </a:cubicBezTo>
                  <a:cubicBezTo>
                    <a:pt x="315" y="25"/>
                    <a:pt x="315" y="25"/>
                    <a:pt x="315" y="25"/>
                  </a:cubicBezTo>
                  <a:lnTo>
                    <a:pt x="302" y="0"/>
                  </a:lnTo>
                  <a:close/>
                </a:path>
              </a:pathLst>
            </a:custGeom>
            <a:solidFill>
              <a:srgbClr val="ECC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94" name="Freeform 721"/>
            <p:cNvSpPr>
              <a:spLocks/>
            </p:cNvSpPr>
            <p:nvPr/>
          </p:nvSpPr>
          <p:spPr bwMode="auto">
            <a:xfrm>
              <a:off x="3389049" y="2626594"/>
              <a:ext cx="1331864" cy="437623"/>
            </a:xfrm>
            <a:custGeom>
              <a:avLst/>
              <a:gdLst>
                <a:gd name="T0" fmla="*/ 77 w 616"/>
                <a:gd name="T1" fmla="*/ 0 h 200"/>
                <a:gd name="T2" fmla="*/ 371 w 616"/>
                <a:gd name="T3" fmla="*/ 0 h 200"/>
                <a:gd name="T4" fmla="*/ 494 w 616"/>
                <a:gd name="T5" fmla="*/ 51 h 200"/>
                <a:gd name="T6" fmla="*/ 616 w 616"/>
                <a:gd name="T7" fmla="*/ 181 h 200"/>
                <a:gd name="T8" fmla="*/ 367 w 616"/>
                <a:gd name="T9" fmla="*/ 200 h 200"/>
                <a:gd name="T10" fmla="*/ 322 w 616"/>
                <a:gd name="T11" fmla="*/ 166 h 200"/>
                <a:gd name="T12" fmla="*/ 261 w 616"/>
                <a:gd name="T13" fmla="*/ 146 h 200"/>
                <a:gd name="T14" fmla="*/ 101 w 616"/>
                <a:gd name="T15" fmla="*/ 147 h 200"/>
                <a:gd name="T16" fmla="*/ 9 w 616"/>
                <a:gd name="T17" fmla="*/ 52 h 200"/>
                <a:gd name="T18" fmla="*/ 10 w 616"/>
                <a:gd name="T19" fmla="*/ 50 h 200"/>
                <a:gd name="T20" fmla="*/ 77 w 616"/>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6" h="200">
                  <a:moveTo>
                    <a:pt x="77" y="0"/>
                  </a:moveTo>
                  <a:cubicBezTo>
                    <a:pt x="371" y="0"/>
                    <a:pt x="371" y="0"/>
                    <a:pt x="371" y="0"/>
                  </a:cubicBezTo>
                  <a:cubicBezTo>
                    <a:pt x="419" y="0"/>
                    <a:pt x="464" y="19"/>
                    <a:pt x="494" y="51"/>
                  </a:cubicBezTo>
                  <a:cubicBezTo>
                    <a:pt x="616" y="181"/>
                    <a:pt x="616" y="181"/>
                    <a:pt x="616" y="181"/>
                  </a:cubicBezTo>
                  <a:cubicBezTo>
                    <a:pt x="367" y="200"/>
                    <a:pt x="367" y="200"/>
                    <a:pt x="367" y="200"/>
                  </a:cubicBezTo>
                  <a:cubicBezTo>
                    <a:pt x="322" y="166"/>
                    <a:pt x="322" y="166"/>
                    <a:pt x="322" y="166"/>
                  </a:cubicBezTo>
                  <a:cubicBezTo>
                    <a:pt x="305" y="153"/>
                    <a:pt x="283" y="146"/>
                    <a:pt x="261" y="146"/>
                  </a:cubicBezTo>
                  <a:cubicBezTo>
                    <a:pt x="101" y="147"/>
                    <a:pt x="101" y="147"/>
                    <a:pt x="101" y="147"/>
                  </a:cubicBezTo>
                  <a:cubicBezTo>
                    <a:pt x="43" y="147"/>
                    <a:pt x="0" y="102"/>
                    <a:pt x="9" y="52"/>
                  </a:cubicBezTo>
                  <a:cubicBezTo>
                    <a:pt x="10" y="50"/>
                    <a:pt x="10" y="50"/>
                    <a:pt x="10" y="50"/>
                  </a:cubicBezTo>
                  <a:cubicBezTo>
                    <a:pt x="15" y="21"/>
                    <a:pt x="44" y="0"/>
                    <a:pt x="77" y="0"/>
                  </a:cubicBezTo>
                  <a:close/>
                </a:path>
              </a:pathLst>
            </a:custGeom>
            <a:solidFill>
              <a:srgbClr val="F8D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95" name="Freeform 722"/>
            <p:cNvSpPr>
              <a:spLocks/>
            </p:cNvSpPr>
            <p:nvPr/>
          </p:nvSpPr>
          <p:spPr bwMode="auto">
            <a:xfrm>
              <a:off x="3410073" y="2810322"/>
              <a:ext cx="908629" cy="253895"/>
            </a:xfrm>
            <a:custGeom>
              <a:avLst/>
              <a:gdLst>
                <a:gd name="T0" fmla="*/ 420 w 420"/>
                <a:gd name="T1" fmla="*/ 111 h 116"/>
                <a:gd name="T2" fmla="*/ 317 w 420"/>
                <a:gd name="T3" fmla="*/ 32 h 116"/>
                <a:gd name="T4" fmla="*/ 54 w 420"/>
                <a:gd name="T5" fmla="*/ 32 h 116"/>
                <a:gd name="T6" fmla="*/ 0 w 420"/>
                <a:gd name="T7" fmla="*/ 0 h 116"/>
                <a:gd name="T8" fmla="*/ 91 w 420"/>
                <a:gd name="T9" fmla="*/ 63 h 116"/>
                <a:gd name="T10" fmla="*/ 251 w 420"/>
                <a:gd name="T11" fmla="*/ 62 h 116"/>
                <a:gd name="T12" fmla="*/ 312 w 420"/>
                <a:gd name="T13" fmla="*/ 82 h 116"/>
                <a:gd name="T14" fmla="*/ 357 w 420"/>
                <a:gd name="T15" fmla="*/ 116 h 116"/>
                <a:gd name="T16" fmla="*/ 420 w 420"/>
                <a:gd name="T17"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116">
                  <a:moveTo>
                    <a:pt x="420" y="111"/>
                  </a:moveTo>
                  <a:cubicBezTo>
                    <a:pt x="400" y="74"/>
                    <a:pt x="317" y="32"/>
                    <a:pt x="317" y="32"/>
                  </a:cubicBezTo>
                  <a:cubicBezTo>
                    <a:pt x="317" y="32"/>
                    <a:pt x="121" y="32"/>
                    <a:pt x="54" y="32"/>
                  </a:cubicBezTo>
                  <a:cubicBezTo>
                    <a:pt x="26" y="32"/>
                    <a:pt x="10" y="17"/>
                    <a:pt x="0" y="0"/>
                  </a:cubicBezTo>
                  <a:cubicBezTo>
                    <a:pt x="10" y="35"/>
                    <a:pt x="46" y="63"/>
                    <a:pt x="91" y="63"/>
                  </a:cubicBezTo>
                  <a:cubicBezTo>
                    <a:pt x="251" y="62"/>
                    <a:pt x="251" y="62"/>
                    <a:pt x="251" y="62"/>
                  </a:cubicBezTo>
                  <a:cubicBezTo>
                    <a:pt x="273" y="62"/>
                    <a:pt x="295" y="69"/>
                    <a:pt x="312" y="82"/>
                  </a:cubicBezTo>
                  <a:cubicBezTo>
                    <a:pt x="357" y="116"/>
                    <a:pt x="357" y="116"/>
                    <a:pt x="357" y="116"/>
                  </a:cubicBezTo>
                  <a:lnTo>
                    <a:pt x="420" y="111"/>
                  </a:lnTo>
                  <a:close/>
                </a:path>
              </a:pathLst>
            </a:custGeom>
            <a:solidFill>
              <a:srgbClr val="DBB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nvGrpSpPr>
            <p:cNvPr id="196" name="组合 195"/>
            <p:cNvGrpSpPr/>
            <p:nvPr/>
          </p:nvGrpSpPr>
          <p:grpSpPr>
            <a:xfrm>
              <a:off x="2179402" y="2156646"/>
              <a:ext cx="4184816" cy="1936990"/>
              <a:chOff x="1620602" y="1680396"/>
              <a:chExt cx="4184816" cy="1936990"/>
            </a:xfrm>
          </p:grpSpPr>
          <p:sp>
            <p:nvSpPr>
              <p:cNvPr id="210" name="Freeform 649"/>
              <p:cNvSpPr>
                <a:spLocks/>
              </p:cNvSpPr>
              <p:nvPr/>
            </p:nvSpPr>
            <p:spPr bwMode="auto">
              <a:xfrm>
                <a:off x="4603357" y="2085705"/>
                <a:ext cx="1156355" cy="520716"/>
              </a:xfrm>
              <a:custGeom>
                <a:avLst/>
                <a:gdLst>
                  <a:gd name="T0" fmla="*/ 0 w 535"/>
                  <a:gd name="T1" fmla="*/ 234 h 238"/>
                  <a:gd name="T2" fmla="*/ 165 w 535"/>
                  <a:gd name="T3" fmla="*/ 82 h 238"/>
                  <a:gd name="T4" fmla="*/ 488 w 535"/>
                  <a:gd name="T5" fmla="*/ 82 h 238"/>
                  <a:gd name="T6" fmla="*/ 402 w 535"/>
                  <a:gd name="T7" fmla="*/ 238 h 238"/>
                  <a:gd name="T8" fmla="*/ 0 w 535"/>
                  <a:gd name="T9" fmla="*/ 234 h 238"/>
                </a:gdLst>
                <a:ahLst/>
                <a:cxnLst>
                  <a:cxn ang="0">
                    <a:pos x="T0" y="T1"/>
                  </a:cxn>
                  <a:cxn ang="0">
                    <a:pos x="T2" y="T3"/>
                  </a:cxn>
                  <a:cxn ang="0">
                    <a:pos x="T4" y="T5"/>
                  </a:cxn>
                  <a:cxn ang="0">
                    <a:pos x="T6" y="T7"/>
                  </a:cxn>
                  <a:cxn ang="0">
                    <a:pos x="T8" y="T9"/>
                  </a:cxn>
                </a:cxnLst>
                <a:rect l="0" t="0" r="r" b="b"/>
                <a:pathLst>
                  <a:path w="535" h="238">
                    <a:moveTo>
                      <a:pt x="0" y="234"/>
                    </a:moveTo>
                    <a:cubicBezTo>
                      <a:pt x="0" y="234"/>
                      <a:pt x="123" y="119"/>
                      <a:pt x="165" y="82"/>
                    </a:cubicBezTo>
                    <a:cubicBezTo>
                      <a:pt x="245" y="11"/>
                      <a:pt x="431" y="0"/>
                      <a:pt x="488" y="82"/>
                    </a:cubicBezTo>
                    <a:cubicBezTo>
                      <a:pt x="535" y="149"/>
                      <a:pt x="402" y="238"/>
                      <a:pt x="402" y="238"/>
                    </a:cubicBezTo>
                    <a:lnTo>
                      <a:pt x="0" y="234"/>
                    </a:lnTo>
                    <a:close/>
                  </a:path>
                </a:pathLst>
              </a:custGeom>
              <a:solidFill>
                <a:srgbClr val="C73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1" name="Freeform 650"/>
              <p:cNvSpPr>
                <a:spLocks/>
              </p:cNvSpPr>
              <p:nvPr/>
            </p:nvSpPr>
            <p:spPr bwMode="auto">
              <a:xfrm>
                <a:off x="4579591" y="2691361"/>
                <a:ext cx="1156355" cy="926025"/>
              </a:xfrm>
              <a:custGeom>
                <a:avLst/>
                <a:gdLst>
                  <a:gd name="T0" fmla="*/ 0 w 535"/>
                  <a:gd name="T1" fmla="*/ 8 h 423"/>
                  <a:gd name="T2" fmla="*/ 165 w 535"/>
                  <a:gd name="T3" fmla="*/ 277 h 423"/>
                  <a:gd name="T4" fmla="*/ 488 w 535"/>
                  <a:gd name="T5" fmla="*/ 277 h 423"/>
                  <a:gd name="T6" fmla="*/ 402 w 535"/>
                  <a:gd name="T7" fmla="*/ 0 h 423"/>
                  <a:gd name="T8" fmla="*/ 0 w 535"/>
                  <a:gd name="T9" fmla="*/ 8 h 423"/>
                </a:gdLst>
                <a:ahLst/>
                <a:cxnLst>
                  <a:cxn ang="0">
                    <a:pos x="T0" y="T1"/>
                  </a:cxn>
                  <a:cxn ang="0">
                    <a:pos x="T2" y="T3"/>
                  </a:cxn>
                  <a:cxn ang="0">
                    <a:pos x="T4" y="T5"/>
                  </a:cxn>
                  <a:cxn ang="0">
                    <a:pos x="T6" y="T7"/>
                  </a:cxn>
                  <a:cxn ang="0">
                    <a:pos x="T8" y="T9"/>
                  </a:cxn>
                </a:cxnLst>
                <a:rect l="0" t="0" r="r" b="b"/>
                <a:pathLst>
                  <a:path w="535" h="423">
                    <a:moveTo>
                      <a:pt x="0" y="8"/>
                    </a:moveTo>
                    <a:cubicBezTo>
                      <a:pt x="0" y="8"/>
                      <a:pt x="123" y="211"/>
                      <a:pt x="165" y="277"/>
                    </a:cubicBezTo>
                    <a:cubicBezTo>
                      <a:pt x="245" y="403"/>
                      <a:pt x="431" y="423"/>
                      <a:pt x="488" y="277"/>
                    </a:cubicBezTo>
                    <a:cubicBezTo>
                      <a:pt x="535" y="159"/>
                      <a:pt x="402" y="0"/>
                      <a:pt x="402" y="0"/>
                    </a:cubicBezTo>
                    <a:lnTo>
                      <a:pt x="0" y="8"/>
                    </a:lnTo>
                    <a:close/>
                  </a:path>
                </a:pathLst>
              </a:custGeom>
              <a:solidFill>
                <a:srgbClr val="5E04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2" name="Freeform 651"/>
              <p:cNvSpPr>
                <a:spLocks/>
              </p:cNvSpPr>
              <p:nvPr/>
            </p:nvSpPr>
            <p:spPr bwMode="auto">
              <a:xfrm>
                <a:off x="4587818" y="2680282"/>
                <a:ext cx="1157269" cy="926025"/>
              </a:xfrm>
              <a:custGeom>
                <a:avLst/>
                <a:gdLst>
                  <a:gd name="T0" fmla="*/ 0 w 535"/>
                  <a:gd name="T1" fmla="*/ 8 h 423"/>
                  <a:gd name="T2" fmla="*/ 165 w 535"/>
                  <a:gd name="T3" fmla="*/ 277 h 423"/>
                  <a:gd name="T4" fmla="*/ 488 w 535"/>
                  <a:gd name="T5" fmla="*/ 277 h 423"/>
                  <a:gd name="T6" fmla="*/ 402 w 535"/>
                  <a:gd name="T7" fmla="*/ 0 h 423"/>
                  <a:gd name="T8" fmla="*/ 0 w 535"/>
                  <a:gd name="T9" fmla="*/ 8 h 423"/>
                </a:gdLst>
                <a:ahLst/>
                <a:cxnLst>
                  <a:cxn ang="0">
                    <a:pos x="T0" y="T1"/>
                  </a:cxn>
                  <a:cxn ang="0">
                    <a:pos x="T2" y="T3"/>
                  </a:cxn>
                  <a:cxn ang="0">
                    <a:pos x="T4" y="T5"/>
                  </a:cxn>
                  <a:cxn ang="0">
                    <a:pos x="T6" y="T7"/>
                  </a:cxn>
                  <a:cxn ang="0">
                    <a:pos x="T8" y="T9"/>
                  </a:cxn>
                </a:cxnLst>
                <a:rect l="0" t="0" r="r" b="b"/>
                <a:pathLst>
                  <a:path w="535" h="423">
                    <a:moveTo>
                      <a:pt x="0" y="8"/>
                    </a:moveTo>
                    <a:cubicBezTo>
                      <a:pt x="0" y="8"/>
                      <a:pt x="123" y="211"/>
                      <a:pt x="165" y="277"/>
                    </a:cubicBezTo>
                    <a:cubicBezTo>
                      <a:pt x="245" y="403"/>
                      <a:pt x="431" y="423"/>
                      <a:pt x="488" y="277"/>
                    </a:cubicBezTo>
                    <a:cubicBezTo>
                      <a:pt x="535" y="159"/>
                      <a:pt x="402" y="0"/>
                      <a:pt x="402" y="0"/>
                    </a:cubicBezTo>
                    <a:lnTo>
                      <a:pt x="0" y="8"/>
                    </a:lnTo>
                    <a:close/>
                  </a:path>
                </a:pathLst>
              </a:custGeom>
              <a:solidFill>
                <a:srgbClr val="8A0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3" name="Freeform 652"/>
              <p:cNvSpPr>
                <a:spLocks/>
              </p:cNvSpPr>
              <p:nvPr/>
            </p:nvSpPr>
            <p:spPr bwMode="auto">
              <a:xfrm>
                <a:off x="3696556" y="2538100"/>
                <a:ext cx="1909585" cy="212349"/>
              </a:xfrm>
              <a:custGeom>
                <a:avLst/>
                <a:gdLst>
                  <a:gd name="T0" fmla="*/ 883 w 883"/>
                  <a:gd name="T1" fmla="*/ 48 h 97"/>
                  <a:gd name="T2" fmla="*/ 842 w 883"/>
                  <a:gd name="T3" fmla="*/ 19 h 97"/>
                  <a:gd name="T4" fmla="*/ 9 w 883"/>
                  <a:gd name="T5" fmla="*/ 0 h 97"/>
                  <a:gd name="T6" fmla="*/ 8 w 883"/>
                  <a:gd name="T7" fmla="*/ 0 h 97"/>
                  <a:gd name="T8" fmla="*/ 0 w 883"/>
                  <a:gd name="T9" fmla="*/ 48 h 97"/>
                  <a:gd name="T10" fmla="*/ 8 w 883"/>
                  <a:gd name="T11" fmla="*/ 97 h 97"/>
                  <a:gd name="T12" fmla="*/ 9 w 883"/>
                  <a:gd name="T13" fmla="*/ 97 h 97"/>
                  <a:gd name="T14" fmla="*/ 842 w 883"/>
                  <a:gd name="T15" fmla="*/ 77 h 97"/>
                  <a:gd name="T16" fmla="*/ 883 w 883"/>
                  <a:gd name="T17" fmla="*/ 4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3" h="97">
                    <a:moveTo>
                      <a:pt x="883" y="48"/>
                    </a:moveTo>
                    <a:cubicBezTo>
                      <a:pt x="883" y="39"/>
                      <a:pt x="842" y="19"/>
                      <a:pt x="842" y="19"/>
                    </a:cubicBezTo>
                    <a:cubicBezTo>
                      <a:pt x="842" y="19"/>
                      <a:pt x="11" y="0"/>
                      <a:pt x="9" y="0"/>
                    </a:cubicBezTo>
                    <a:cubicBezTo>
                      <a:pt x="8" y="0"/>
                      <a:pt x="8" y="0"/>
                      <a:pt x="8" y="0"/>
                    </a:cubicBezTo>
                    <a:cubicBezTo>
                      <a:pt x="4" y="1"/>
                      <a:pt x="0" y="26"/>
                      <a:pt x="0" y="48"/>
                    </a:cubicBezTo>
                    <a:cubicBezTo>
                      <a:pt x="0" y="71"/>
                      <a:pt x="4" y="95"/>
                      <a:pt x="8" y="97"/>
                    </a:cubicBezTo>
                    <a:cubicBezTo>
                      <a:pt x="9" y="97"/>
                      <a:pt x="9" y="97"/>
                      <a:pt x="9" y="97"/>
                    </a:cubicBezTo>
                    <a:cubicBezTo>
                      <a:pt x="11" y="97"/>
                      <a:pt x="842" y="77"/>
                      <a:pt x="842" y="77"/>
                    </a:cubicBezTo>
                    <a:cubicBezTo>
                      <a:pt x="842" y="77"/>
                      <a:pt x="883" y="58"/>
                      <a:pt x="883" y="48"/>
                    </a:cubicBezTo>
                    <a:close/>
                  </a:path>
                </a:pathLst>
              </a:custGeom>
              <a:gradFill>
                <a:gsLst>
                  <a:gs pos="43000">
                    <a:srgbClr val="FF5F53"/>
                  </a:gs>
                  <a:gs pos="0">
                    <a:srgbClr val="FF2211"/>
                  </a:gs>
                  <a:gs pos="100000">
                    <a:srgbClr val="79110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4" name="Freeform 653"/>
              <p:cNvSpPr>
                <a:spLocks/>
              </p:cNvSpPr>
              <p:nvPr/>
            </p:nvSpPr>
            <p:spPr bwMode="auto">
              <a:xfrm>
                <a:off x="1620602" y="2593496"/>
                <a:ext cx="1385798" cy="100635"/>
              </a:xfrm>
              <a:custGeom>
                <a:avLst/>
                <a:gdLst>
                  <a:gd name="T0" fmla="*/ 76 w 641"/>
                  <a:gd name="T1" fmla="*/ 0 h 46"/>
                  <a:gd name="T2" fmla="*/ 2 w 641"/>
                  <a:gd name="T3" fmla="*/ 21 h 46"/>
                  <a:gd name="T4" fmla="*/ 2 w 641"/>
                  <a:gd name="T5" fmla="*/ 25 h 46"/>
                  <a:gd name="T6" fmla="*/ 76 w 641"/>
                  <a:gd name="T7" fmla="*/ 46 h 46"/>
                  <a:gd name="T8" fmla="*/ 641 w 641"/>
                  <a:gd name="T9" fmla="*/ 46 h 46"/>
                  <a:gd name="T10" fmla="*/ 641 w 641"/>
                  <a:gd name="T11" fmla="*/ 0 h 46"/>
                  <a:gd name="T12" fmla="*/ 76 w 641"/>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641" h="46">
                    <a:moveTo>
                      <a:pt x="76" y="0"/>
                    </a:moveTo>
                    <a:cubicBezTo>
                      <a:pt x="2" y="21"/>
                      <a:pt x="2" y="21"/>
                      <a:pt x="2" y="21"/>
                    </a:cubicBezTo>
                    <a:cubicBezTo>
                      <a:pt x="0" y="22"/>
                      <a:pt x="0" y="24"/>
                      <a:pt x="2" y="25"/>
                    </a:cubicBezTo>
                    <a:cubicBezTo>
                      <a:pt x="76" y="46"/>
                      <a:pt x="76" y="46"/>
                      <a:pt x="76" y="46"/>
                    </a:cubicBezTo>
                    <a:cubicBezTo>
                      <a:pt x="641" y="46"/>
                      <a:pt x="641" y="46"/>
                      <a:pt x="641" y="46"/>
                    </a:cubicBezTo>
                    <a:cubicBezTo>
                      <a:pt x="641" y="0"/>
                      <a:pt x="641" y="0"/>
                      <a:pt x="641" y="0"/>
                    </a:cubicBezTo>
                    <a:lnTo>
                      <a:pt x="76" y="0"/>
                    </a:lnTo>
                    <a:close/>
                  </a:path>
                </a:pathLst>
              </a:custGeom>
              <a:gradFill>
                <a:gsLst>
                  <a:gs pos="0">
                    <a:schemeClr val="tx1"/>
                  </a:gs>
                  <a:gs pos="27000">
                    <a:srgbClr val="808080"/>
                  </a:gs>
                  <a:gs pos="11000">
                    <a:schemeClr val="bg1"/>
                  </a:gs>
                  <a:gs pos="87000">
                    <a:srgbClr val="000000"/>
                  </a:gs>
                  <a:gs pos="100000">
                    <a:schemeClr val="bg1"/>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5" name="Freeform 654"/>
              <p:cNvSpPr>
                <a:spLocks/>
              </p:cNvSpPr>
              <p:nvPr/>
            </p:nvSpPr>
            <p:spPr bwMode="auto">
              <a:xfrm>
                <a:off x="2498152" y="2448545"/>
                <a:ext cx="240412" cy="389614"/>
              </a:xfrm>
              <a:custGeom>
                <a:avLst/>
                <a:gdLst>
                  <a:gd name="T0" fmla="*/ 111 w 111"/>
                  <a:gd name="T1" fmla="*/ 0 h 178"/>
                  <a:gd name="T2" fmla="*/ 7 w 111"/>
                  <a:gd name="T3" fmla="*/ 55 h 178"/>
                  <a:gd name="T4" fmla="*/ 0 w 111"/>
                  <a:gd name="T5" fmla="*/ 89 h 178"/>
                  <a:gd name="T6" fmla="*/ 7 w 111"/>
                  <a:gd name="T7" fmla="*/ 124 h 178"/>
                  <a:gd name="T8" fmla="*/ 111 w 111"/>
                  <a:gd name="T9" fmla="*/ 178 h 178"/>
                  <a:gd name="T10" fmla="*/ 106 w 111"/>
                  <a:gd name="T11" fmla="*/ 89 h 178"/>
                  <a:gd name="T12" fmla="*/ 111 w 111"/>
                  <a:gd name="T13" fmla="*/ 0 h 178"/>
                </a:gdLst>
                <a:ahLst/>
                <a:cxnLst>
                  <a:cxn ang="0">
                    <a:pos x="T0" y="T1"/>
                  </a:cxn>
                  <a:cxn ang="0">
                    <a:pos x="T2" y="T3"/>
                  </a:cxn>
                  <a:cxn ang="0">
                    <a:pos x="T4" y="T5"/>
                  </a:cxn>
                  <a:cxn ang="0">
                    <a:pos x="T6" y="T7"/>
                  </a:cxn>
                  <a:cxn ang="0">
                    <a:pos x="T8" y="T9"/>
                  </a:cxn>
                  <a:cxn ang="0">
                    <a:pos x="T10" y="T11"/>
                  </a:cxn>
                  <a:cxn ang="0">
                    <a:pos x="T12" y="T13"/>
                  </a:cxn>
                </a:cxnLst>
                <a:rect l="0" t="0" r="r" b="b"/>
                <a:pathLst>
                  <a:path w="111" h="178">
                    <a:moveTo>
                      <a:pt x="111" y="0"/>
                    </a:moveTo>
                    <a:cubicBezTo>
                      <a:pt x="91" y="4"/>
                      <a:pt x="40" y="40"/>
                      <a:pt x="7" y="55"/>
                    </a:cubicBezTo>
                    <a:cubicBezTo>
                      <a:pt x="3" y="64"/>
                      <a:pt x="0" y="70"/>
                      <a:pt x="0" y="89"/>
                    </a:cubicBezTo>
                    <a:cubicBezTo>
                      <a:pt x="0" y="109"/>
                      <a:pt x="3" y="115"/>
                      <a:pt x="7" y="124"/>
                    </a:cubicBezTo>
                    <a:cubicBezTo>
                      <a:pt x="34" y="136"/>
                      <a:pt x="91" y="175"/>
                      <a:pt x="111" y="178"/>
                    </a:cubicBezTo>
                    <a:cubicBezTo>
                      <a:pt x="108" y="164"/>
                      <a:pt x="106" y="123"/>
                      <a:pt x="106" y="89"/>
                    </a:cubicBezTo>
                    <a:cubicBezTo>
                      <a:pt x="106" y="55"/>
                      <a:pt x="108" y="14"/>
                      <a:pt x="111" y="0"/>
                    </a:cubicBezTo>
                    <a:close/>
                  </a:path>
                </a:pathLst>
              </a:custGeom>
              <a:gradFill>
                <a:gsLst>
                  <a:gs pos="0">
                    <a:srgbClr val="DBA652"/>
                  </a:gs>
                  <a:gs pos="64500">
                    <a:srgbClr val="EFD099"/>
                  </a:gs>
                  <a:gs pos="42000">
                    <a:srgbClr val="D58F39"/>
                  </a:gs>
                  <a:gs pos="20000">
                    <a:srgbClr val="EED5A8"/>
                  </a:gs>
                  <a:gs pos="90000">
                    <a:srgbClr val="E6B764"/>
                  </a:gs>
                  <a:gs pos="10000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6" name="Freeform 655"/>
              <p:cNvSpPr>
                <a:spLocks/>
              </p:cNvSpPr>
              <p:nvPr/>
            </p:nvSpPr>
            <p:spPr bwMode="auto">
              <a:xfrm>
                <a:off x="2851000" y="2455007"/>
                <a:ext cx="45706" cy="378535"/>
              </a:xfrm>
              <a:custGeom>
                <a:avLst/>
                <a:gdLst>
                  <a:gd name="T0" fmla="*/ 21 w 21"/>
                  <a:gd name="T1" fmla="*/ 0 h 173"/>
                  <a:gd name="T2" fmla="*/ 15 w 21"/>
                  <a:gd name="T3" fmla="*/ 5 h 173"/>
                  <a:gd name="T4" fmla="*/ 9 w 21"/>
                  <a:gd name="T5" fmla="*/ 5 h 173"/>
                  <a:gd name="T6" fmla="*/ 0 w 21"/>
                  <a:gd name="T7" fmla="*/ 86 h 173"/>
                  <a:gd name="T8" fmla="*/ 9 w 21"/>
                  <a:gd name="T9" fmla="*/ 168 h 173"/>
                  <a:gd name="T10" fmla="*/ 15 w 21"/>
                  <a:gd name="T11" fmla="*/ 168 h 173"/>
                  <a:gd name="T12" fmla="*/ 21 w 21"/>
                  <a:gd name="T13" fmla="*/ 173 h 173"/>
                  <a:gd name="T14" fmla="*/ 12 w 21"/>
                  <a:gd name="T15" fmla="*/ 86 h 173"/>
                  <a:gd name="T16" fmla="*/ 21 w 21"/>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3">
                    <a:moveTo>
                      <a:pt x="21" y="0"/>
                    </a:moveTo>
                    <a:cubicBezTo>
                      <a:pt x="19" y="2"/>
                      <a:pt x="16" y="5"/>
                      <a:pt x="15" y="5"/>
                    </a:cubicBezTo>
                    <a:cubicBezTo>
                      <a:pt x="15" y="5"/>
                      <a:pt x="12" y="5"/>
                      <a:pt x="9" y="5"/>
                    </a:cubicBezTo>
                    <a:cubicBezTo>
                      <a:pt x="4" y="5"/>
                      <a:pt x="0" y="47"/>
                      <a:pt x="0" y="86"/>
                    </a:cubicBezTo>
                    <a:cubicBezTo>
                      <a:pt x="0" y="125"/>
                      <a:pt x="4" y="168"/>
                      <a:pt x="9" y="168"/>
                    </a:cubicBezTo>
                    <a:cubicBezTo>
                      <a:pt x="12" y="168"/>
                      <a:pt x="15" y="168"/>
                      <a:pt x="15" y="168"/>
                    </a:cubicBezTo>
                    <a:cubicBezTo>
                      <a:pt x="16" y="168"/>
                      <a:pt x="19" y="170"/>
                      <a:pt x="21" y="173"/>
                    </a:cubicBezTo>
                    <a:cubicBezTo>
                      <a:pt x="16" y="163"/>
                      <a:pt x="12" y="122"/>
                      <a:pt x="12" y="86"/>
                    </a:cubicBezTo>
                    <a:cubicBezTo>
                      <a:pt x="12" y="51"/>
                      <a:pt x="16" y="10"/>
                      <a:pt x="21" y="0"/>
                    </a:cubicBezTo>
                    <a:close/>
                  </a:path>
                </a:pathLst>
              </a:custGeom>
              <a:gradFill>
                <a:gsLst>
                  <a:gs pos="10000">
                    <a:srgbClr val="EFD099"/>
                  </a:gs>
                  <a:gs pos="68000">
                    <a:srgbClr val="F4E3C4"/>
                  </a:gs>
                  <a:gs pos="49000">
                    <a:srgbClr val="DB9D53"/>
                  </a:gs>
                  <a:gs pos="28000">
                    <a:srgbClr val="F4E3C4"/>
                  </a:gs>
                  <a:gs pos="90000">
                    <a:srgbClr val="F4E3C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7" name="Freeform 656"/>
              <p:cNvSpPr>
                <a:spLocks/>
              </p:cNvSpPr>
              <p:nvPr/>
            </p:nvSpPr>
            <p:spPr bwMode="auto">
              <a:xfrm>
                <a:off x="2876595" y="2448545"/>
                <a:ext cx="54847" cy="392384"/>
              </a:xfrm>
              <a:custGeom>
                <a:avLst/>
                <a:gdLst>
                  <a:gd name="T0" fmla="*/ 14 w 25"/>
                  <a:gd name="T1" fmla="*/ 89 h 179"/>
                  <a:gd name="T2" fmla="*/ 25 w 25"/>
                  <a:gd name="T3" fmla="*/ 0 h 179"/>
                  <a:gd name="T4" fmla="*/ 15 w 25"/>
                  <a:gd name="T5" fmla="*/ 0 h 179"/>
                  <a:gd name="T6" fmla="*/ 9 w 25"/>
                  <a:gd name="T7" fmla="*/ 3 h 179"/>
                  <a:gd name="T8" fmla="*/ 0 w 25"/>
                  <a:gd name="T9" fmla="*/ 89 h 179"/>
                  <a:gd name="T10" fmla="*/ 9 w 25"/>
                  <a:gd name="T11" fmla="*/ 176 h 179"/>
                  <a:gd name="T12" fmla="*/ 15 w 25"/>
                  <a:gd name="T13" fmla="*/ 179 h 179"/>
                  <a:gd name="T14" fmla="*/ 25 w 25"/>
                  <a:gd name="T15" fmla="*/ 179 h 179"/>
                  <a:gd name="T16" fmla="*/ 14 w 25"/>
                  <a:gd name="T17"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79">
                    <a:moveTo>
                      <a:pt x="14" y="89"/>
                    </a:moveTo>
                    <a:cubicBezTo>
                      <a:pt x="14" y="48"/>
                      <a:pt x="19" y="3"/>
                      <a:pt x="25" y="0"/>
                    </a:cubicBezTo>
                    <a:cubicBezTo>
                      <a:pt x="15" y="0"/>
                      <a:pt x="15" y="0"/>
                      <a:pt x="15" y="0"/>
                    </a:cubicBezTo>
                    <a:cubicBezTo>
                      <a:pt x="13" y="0"/>
                      <a:pt x="11" y="1"/>
                      <a:pt x="9" y="3"/>
                    </a:cubicBezTo>
                    <a:cubicBezTo>
                      <a:pt x="4" y="13"/>
                      <a:pt x="0" y="54"/>
                      <a:pt x="0" y="89"/>
                    </a:cubicBezTo>
                    <a:cubicBezTo>
                      <a:pt x="0" y="125"/>
                      <a:pt x="4" y="166"/>
                      <a:pt x="9" y="176"/>
                    </a:cubicBezTo>
                    <a:cubicBezTo>
                      <a:pt x="11" y="177"/>
                      <a:pt x="13" y="179"/>
                      <a:pt x="15" y="179"/>
                    </a:cubicBezTo>
                    <a:cubicBezTo>
                      <a:pt x="25" y="179"/>
                      <a:pt x="25" y="179"/>
                      <a:pt x="25" y="179"/>
                    </a:cubicBezTo>
                    <a:cubicBezTo>
                      <a:pt x="19" y="176"/>
                      <a:pt x="14" y="130"/>
                      <a:pt x="14" y="89"/>
                    </a:cubicBez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8" name="Freeform 657"/>
              <p:cNvSpPr>
                <a:spLocks/>
              </p:cNvSpPr>
              <p:nvPr/>
            </p:nvSpPr>
            <p:spPr bwMode="auto">
              <a:xfrm>
                <a:off x="2907675" y="2448545"/>
                <a:ext cx="47534" cy="392384"/>
              </a:xfrm>
              <a:custGeom>
                <a:avLst/>
                <a:gdLst>
                  <a:gd name="T0" fmla="*/ 10 w 22"/>
                  <a:gd name="T1" fmla="*/ 89 h 179"/>
                  <a:gd name="T2" fmla="*/ 21 w 22"/>
                  <a:gd name="T3" fmla="*/ 7 h 179"/>
                  <a:gd name="T4" fmla="*/ 22 w 22"/>
                  <a:gd name="T5" fmla="*/ 7 h 179"/>
                  <a:gd name="T6" fmla="*/ 11 w 22"/>
                  <a:gd name="T7" fmla="*/ 0 h 179"/>
                  <a:gd name="T8" fmla="*/ 11 w 22"/>
                  <a:gd name="T9" fmla="*/ 0 h 179"/>
                  <a:gd name="T10" fmla="*/ 0 w 22"/>
                  <a:gd name="T11" fmla="*/ 89 h 179"/>
                  <a:gd name="T12" fmla="*/ 11 w 22"/>
                  <a:gd name="T13" fmla="*/ 179 h 179"/>
                  <a:gd name="T14" fmla="*/ 11 w 22"/>
                  <a:gd name="T15" fmla="*/ 179 h 179"/>
                  <a:gd name="T16" fmla="*/ 22 w 22"/>
                  <a:gd name="T17" fmla="*/ 171 h 179"/>
                  <a:gd name="T18" fmla="*/ 21 w 22"/>
                  <a:gd name="T19" fmla="*/ 171 h 179"/>
                  <a:gd name="T20" fmla="*/ 10 w 22"/>
                  <a:gd name="T2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79">
                    <a:moveTo>
                      <a:pt x="10" y="89"/>
                    </a:moveTo>
                    <a:cubicBezTo>
                      <a:pt x="10" y="50"/>
                      <a:pt x="15" y="7"/>
                      <a:pt x="21" y="7"/>
                    </a:cubicBezTo>
                    <a:cubicBezTo>
                      <a:pt x="22" y="7"/>
                      <a:pt x="22" y="7"/>
                      <a:pt x="22" y="7"/>
                    </a:cubicBezTo>
                    <a:cubicBezTo>
                      <a:pt x="19" y="6"/>
                      <a:pt x="15" y="0"/>
                      <a:pt x="11" y="0"/>
                    </a:cubicBezTo>
                    <a:cubicBezTo>
                      <a:pt x="11" y="0"/>
                      <a:pt x="11" y="0"/>
                      <a:pt x="11" y="0"/>
                    </a:cubicBezTo>
                    <a:cubicBezTo>
                      <a:pt x="5" y="3"/>
                      <a:pt x="0" y="48"/>
                      <a:pt x="0" y="89"/>
                    </a:cubicBezTo>
                    <a:cubicBezTo>
                      <a:pt x="0" y="130"/>
                      <a:pt x="5" y="176"/>
                      <a:pt x="11" y="179"/>
                    </a:cubicBezTo>
                    <a:cubicBezTo>
                      <a:pt x="11" y="179"/>
                      <a:pt x="11" y="179"/>
                      <a:pt x="11" y="179"/>
                    </a:cubicBezTo>
                    <a:cubicBezTo>
                      <a:pt x="15" y="179"/>
                      <a:pt x="19" y="172"/>
                      <a:pt x="22" y="171"/>
                    </a:cubicBezTo>
                    <a:cubicBezTo>
                      <a:pt x="21" y="171"/>
                      <a:pt x="21" y="171"/>
                      <a:pt x="21" y="171"/>
                    </a:cubicBezTo>
                    <a:cubicBezTo>
                      <a:pt x="15" y="171"/>
                      <a:pt x="10" y="128"/>
                      <a:pt x="10" y="89"/>
                    </a:cubicBez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19" name="Freeform 658"/>
              <p:cNvSpPr>
                <a:spLocks/>
              </p:cNvSpPr>
              <p:nvPr/>
            </p:nvSpPr>
            <p:spPr bwMode="auto">
              <a:xfrm>
                <a:off x="2842773" y="2464240"/>
                <a:ext cx="42963" cy="359146"/>
              </a:xfrm>
              <a:custGeom>
                <a:avLst/>
                <a:gdLst>
                  <a:gd name="T0" fmla="*/ 20 w 20"/>
                  <a:gd name="T1" fmla="*/ 164 h 164"/>
                  <a:gd name="T2" fmla="*/ 9 w 20"/>
                  <a:gd name="T3" fmla="*/ 82 h 164"/>
                  <a:gd name="T4" fmla="*/ 20 w 20"/>
                  <a:gd name="T5" fmla="*/ 0 h 164"/>
                  <a:gd name="T6" fmla="*/ 11 w 20"/>
                  <a:gd name="T7" fmla="*/ 0 h 164"/>
                  <a:gd name="T8" fmla="*/ 0 w 20"/>
                  <a:gd name="T9" fmla="*/ 82 h 164"/>
                  <a:gd name="T10" fmla="*/ 11 w 20"/>
                  <a:gd name="T11" fmla="*/ 164 h 164"/>
                  <a:gd name="T12" fmla="*/ 20 w 20"/>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20" h="164">
                    <a:moveTo>
                      <a:pt x="20" y="164"/>
                    </a:moveTo>
                    <a:cubicBezTo>
                      <a:pt x="14" y="164"/>
                      <a:pt x="9" y="121"/>
                      <a:pt x="9" y="82"/>
                    </a:cubicBezTo>
                    <a:cubicBezTo>
                      <a:pt x="9" y="43"/>
                      <a:pt x="14" y="0"/>
                      <a:pt x="20" y="0"/>
                    </a:cubicBezTo>
                    <a:cubicBezTo>
                      <a:pt x="11" y="0"/>
                      <a:pt x="11" y="0"/>
                      <a:pt x="11" y="0"/>
                    </a:cubicBezTo>
                    <a:cubicBezTo>
                      <a:pt x="5" y="0"/>
                      <a:pt x="0" y="43"/>
                      <a:pt x="0" y="82"/>
                    </a:cubicBezTo>
                    <a:cubicBezTo>
                      <a:pt x="0" y="121"/>
                      <a:pt x="5" y="164"/>
                      <a:pt x="11" y="164"/>
                    </a:cubicBezTo>
                    <a:lnTo>
                      <a:pt x="20" y="164"/>
                    </a:lnTo>
                    <a:close/>
                  </a:path>
                </a:pathLst>
              </a:custGeom>
              <a:gradFill>
                <a:gsLst>
                  <a:gs pos="10000">
                    <a:srgbClr val="EFD099"/>
                  </a:gs>
                  <a:gs pos="68000">
                    <a:srgbClr val="F4E3C4"/>
                  </a:gs>
                  <a:gs pos="49000">
                    <a:srgbClr val="DB9D53"/>
                  </a:gs>
                  <a:gs pos="28000">
                    <a:srgbClr val="F4E3C4"/>
                  </a:gs>
                  <a:gs pos="90000">
                    <a:srgbClr val="F4E3C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20" name="Freeform 659"/>
              <p:cNvSpPr>
                <a:spLocks/>
              </p:cNvSpPr>
              <p:nvPr/>
            </p:nvSpPr>
            <p:spPr bwMode="auto">
              <a:xfrm>
                <a:off x="2935099" y="2455007"/>
                <a:ext cx="45706" cy="378535"/>
              </a:xfrm>
              <a:custGeom>
                <a:avLst/>
                <a:gdLst>
                  <a:gd name="T0" fmla="*/ 21 w 21"/>
                  <a:gd name="T1" fmla="*/ 0 h 173"/>
                  <a:gd name="T2" fmla="*/ 14 w 21"/>
                  <a:gd name="T3" fmla="*/ 5 h 173"/>
                  <a:gd name="T4" fmla="*/ 9 w 21"/>
                  <a:gd name="T5" fmla="*/ 5 h 173"/>
                  <a:gd name="T6" fmla="*/ 0 w 21"/>
                  <a:gd name="T7" fmla="*/ 86 h 173"/>
                  <a:gd name="T8" fmla="*/ 9 w 21"/>
                  <a:gd name="T9" fmla="*/ 168 h 173"/>
                  <a:gd name="T10" fmla="*/ 14 w 21"/>
                  <a:gd name="T11" fmla="*/ 168 h 173"/>
                  <a:gd name="T12" fmla="*/ 21 w 21"/>
                  <a:gd name="T13" fmla="*/ 173 h 173"/>
                  <a:gd name="T14" fmla="*/ 12 w 21"/>
                  <a:gd name="T15" fmla="*/ 86 h 173"/>
                  <a:gd name="T16" fmla="*/ 21 w 21"/>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3">
                    <a:moveTo>
                      <a:pt x="21" y="0"/>
                    </a:moveTo>
                    <a:cubicBezTo>
                      <a:pt x="18" y="2"/>
                      <a:pt x="16" y="5"/>
                      <a:pt x="14" y="5"/>
                    </a:cubicBezTo>
                    <a:cubicBezTo>
                      <a:pt x="14" y="5"/>
                      <a:pt x="12" y="5"/>
                      <a:pt x="9" y="5"/>
                    </a:cubicBezTo>
                    <a:cubicBezTo>
                      <a:pt x="4" y="5"/>
                      <a:pt x="0" y="47"/>
                      <a:pt x="0" y="86"/>
                    </a:cubicBezTo>
                    <a:cubicBezTo>
                      <a:pt x="0" y="125"/>
                      <a:pt x="4" y="168"/>
                      <a:pt x="9" y="168"/>
                    </a:cubicBezTo>
                    <a:cubicBezTo>
                      <a:pt x="12" y="168"/>
                      <a:pt x="14" y="168"/>
                      <a:pt x="14" y="168"/>
                    </a:cubicBezTo>
                    <a:cubicBezTo>
                      <a:pt x="16" y="168"/>
                      <a:pt x="18" y="170"/>
                      <a:pt x="21" y="173"/>
                    </a:cubicBezTo>
                    <a:cubicBezTo>
                      <a:pt x="16" y="163"/>
                      <a:pt x="12" y="122"/>
                      <a:pt x="12" y="86"/>
                    </a:cubicBezTo>
                    <a:cubicBezTo>
                      <a:pt x="12" y="51"/>
                      <a:pt x="16" y="10"/>
                      <a:pt x="21" y="0"/>
                    </a:cubicBez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21" name="Freeform 660"/>
              <p:cNvSpPr>
                <a:spLocks/>
              </p:cNvSpPr>
              <p:nvPr/>
            </p:nvSpPr>
            <p:spPr bwMode="auto">
              <a:xfrm>
                <a:off x="2961608" y="2448545"/>
                <a:ext cx="53933" cy="392384"/>
              </a:xfrm>
              <a:custGeom>
                <a:avLst/>
                <a:gdLst>
                  <a:gd name="T0" fmla="*/ 14 w 25"/>
                  <a:gd name="T1" fmla="*/ 89 h 179"/>
                  <a:gd name="T2" fmla="*/ 25 w 25"/>
                  <a:gd name="T3" fmla="*/ 0 h 179"/>
                  <a:gd name="T4" fmla="*/ 15 w 25"/>
                  <a:gd name="T5" fmla="*/ 0 h 179"/>
                  <a:gd name="T6" fmla="*/ 9 w 25"/>
                  <a:gd name="T7" fmla="*/ 3 h 179"/>
                  <a:gd name="T8" fmla="*/ 0 w 25"/>
                  <a:gd name="T9" fmla="*/ 89 h 179"/>
                  <a:gd name="T10" fmla="*/ 9 w 25"/>
                  <a:gd name="T11" fmla="*/ 176 h 179"/>
                  <a:gd name="T12" fmla="*/ 15 w 25"/>
                  <a:gd name="T13" fmla="*/ 179 h 179"/>
                  <a:gd name="T14" fmla="*/ 25 w 25"/>
                  <a:gd name="T15" fmla="*/ 179 h 179"/>
                  <a:gd name="T16" fmla="*/ 14 w 25"/>
                  <a:gd name="T17"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79">
                    <a:moveTo>
                      <a:pt x="14" y="89"/>
                    </a:moveTo>
                    <a:cubicBezTo>
                      <a:pt x="14" y="48"/>
                      <a:pt x="19" y="3"/>
                      <a:pt x="25" y="0"/>
                    </a:cubicBezTo>
                    <a:cubicBezTo>
                      <a:pt x="15" y="0"/>
                      <a:pt x="15" y="0"/>
                      <a:pt x="15" y="0"/>
                    </a:cubicBezTo>
                    <a:cubicBezTo>
                      <a:pt x="13" y="0"/>
                      <a:pt x="11" y="1"/>
                      <a:pt x="9" y="3"/>
                    </a:cubicBezTo>
                    <a:cubicBezTo>
                      <a:pt x="4" y="13"/>
                      <a:pt x="0" y="54"/>
                      <a:pt x="0" y="89"/>
                    </a:cubicBezTo>
                    <a:cubicBezTo>
                      <a:pt x="0" y="125"/>
                      <a:pt x="4" y="166"/>
                      <a:pt x="9" y="176"/>
                    </a:cubicBezTo>
                    <a:cubicBezTo>
                      <a:pt x="11" y="177"/>
                      <a:pt x="13" y="179"/>
                      <a:pt x="15" y="179"/>
                    </a:cubicBezTo>
                    <a:cubicBezTo>
                      <a:pt x="25" y="179"/>
                      <a:pt x="25" y="179"/>
                      <a:pt x="25" y="179"/>
                    </a:cubicBezTo>
                    <a:cubicBezTo>
                      <a:pt x="19" y="176"/>
                      <a:pt x="14" y="130"/>
                      <a:pt x="14" y="89"/>
                    </a:cubicBez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22" name="Freeform 661"/>
              <p:cNvSpPr>
                <a:spLocks/>
              </p:cNvSpPr>
              <p:nvPr/>
            </p:nvSpPr>
            <p:spPr bwMode="auto">
              <a:xfrm>
                <a:off x="2991774" y="2448545"/>
                <a:ext cx="47534" cy="392384"/>
              </a:xfrm>
              <a:custGeom>
                <a:avLst/>
                <a:gdLst>
                  <a:gd name="T0" fmla="*/ 10 w 22"/>
                  <a:gd name="T1" fmla="*/ 89 h 179"/>
                  <a:gd name="T2" fmla="*/ 21 w 22"/>
                  <a:gd name="T3" fmla="*/ 7 h 179"/>
                  <a:gd name="T4" fmla="*/ 22 w 22"/>
                  <a:gd name="T5" fmla="*/ 7 h 179"/>
                  <a:gd name="T6" fmla="*/ 11 w 22"/>
                  <a:gd name="T7" fmla="*/ 0 h 179"/>
                  <a:gd name="T8" fmla="*/ 11 w 22"/>
                  <a:gd name="T9" fmla="*/ 0 h 179"/>
                  <a:gd name="T10" fmla="*/ 0 w 22"/>
                  <a:gd name="T11" fmla="*/ 89 h 179"/>
                  <a:gd name="T12" fmla="*/ 11 w 22"/>
                  <a:gd name="T13" fmla="*/ 179 h 179"/>
                  <a:gd name="T14" fmla="*/ 11 w 22"/>
                  <a:gd name="T15" fmla="*/ 179 h 179"/>
                  <a:gd name="T16" fmla="*/ 22 w 22"/>
                  <a:gd name="T17" fmla="*/ 171 h 179"/>
                  <a:gd name="T18" fmla="*/ 21 w 22"/>
                  <a:gd name="T19" fmla="*/ 171 h 179"/>
                  <a:gd name="T20" fmla="*/ 10 w 22"/>
                  <a:gd name="T2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79">
                    <a:moveTo>
                      <a:pt x="10" y="89"/>
                    </a:moveTo>
                    <a:cubicBezTo>
                      <a:pt x="10" y="50"/>
                      <a:pt x="15" y="7"/>
                      <a:pt x="21" y="7"/>
                    </a:cubicBezTo>
                    <a:cubicBezTo>
                      <a:pt x="22" y="7"/>
                      <a:pt x="22" y="7"/>
                      <a:pt x="22" y="7"/>
                    </a:cubicBezTo>
                    <a:cubicBezTo>
                      <a:pt x="19" y="6"/>
                      <a:pt x="15" y="0"/>
                      <a:pt x="11" y="0"/>
                    </a:cubicBezTo>
                    <a:cubicBezTo>
                      <a:pt x="11" y="0"/>
                      <a:pt x="11" y="0"/>
                      <a:pt x="11" y="0"/>
                    </a:cubicBezTo>
                    <a:cubicBezTo>
                      <a:pt x="5" y="3"/>
                      <a:pt x="0" y="48"/>
                      <a:pt x="0" y="89"/>
                    </a:cubicBezTo>
                    <a:cubicBezTo>
                      <a:pt x="0" y="130"/>
                      <a:pt x="5" y="176"/>
                      <a:pt x="11" y="179"/>
                    </a:cubicBezTo>
                    <a:cubicBezTo>
                      <a:pt x="11" y="179"/>
                      <a:pt x="11" y="179"/>
                      <a:pt x="11" y="179"/>
                    </a:cubicBezTo>
                    <a:cubicBezTo>
                      <a:pt x="15" y="179"/>
                      <a:pt x="19" y="172"/>
                      <a:pt x="22" y="171"/>
                    </a:cubicBezTo>
                    <a:cubicBezTo>
                      <a:pt x="21" y="171"/>
                      <a:pt x="21" y="171"/>
                      <a:pt x="21" y="171"/>
                    </a:cubicBezTo>
                    <a:cubicBezTo>
                      <a:pt x="15" y="171"/>
                      <a:pt x="10" y="128"/>
                      <a:pt x="10" y="89"/>
                    </a:cubicBez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23" name="Freeform 662"/>
              <p:cNvSpPr>
                <a:spLocks/>
              </p:cNvSpPr>
              <p:nvPr/>
            </p:nvSpPr>
            <p:spPr bwMode="auto">
              <a:xfrm>
                <a:off x="2710226" y="2448545"/>
                <a:ext cx="136203" cy="392384"/>
              </a:xfrm>
              <a:custGeom>
                <a:avLst/>
                <a:gdLst>
                  <a:gd name="T0" fmla="*/ 52 w 63"/>
                  <a:gd name="T1" fmla="*/ 89 h 179"/>
                  <a:gd name="T2" fmla="*/ 63 w 63"/>
                  <a:gd name="T3" fmla="*/ 0 h 179"/>
                  <a:gd name="T4" fmla="*/ 15 w 63"/>
                  <a:gd name="T5" fmla="*/ 0 h 179"/>
                  <a:gd name="T6" fmla="*/ 9 w 63"/>
                  <a:gd name="T7" fmla="*/ 3 h 179"/>
                  <a:gd name="T8" fmla="*/ 0 w 63"/>
                  <a:gd name="T9" fmla="*/ 89 h 179"/>
                  <a:gd name="T10" fmla="*/ 9 w 63"/>
                  <a:gd name="T11" fmla="*/ 176 h 179"/>
                  <a:gd name="T12" fmla="*/ 15 w 63"/>
                  <a:gd name="T13" fmla="*/ 179 h 179"/>
                  <a:gd name="T14" fmla="*/ 63 w 63"/>
                  <a:gd name="T15" fmla="*/ 179 h 179"/>
                  <a:gd name="T16" fmla="*/ 52 w 63"/>
                  <a:gd name="T17"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79">
                    <a:moveTo>
                      <a:pt x="52" y="89"/>
                    </a:moveTo>
                    <a:cubicBezTo>
                      <a:pt x="52" y="48"/>
                      <a:pt x="57" y="3"/>
                      <a:pt x="63" y="0"/>
                    </a:cubicBezTo>
                    <a:cubicBezTo>
                      <a:pt x="15" y="0"/>
                      <a:pt x="15" y="0"/>
                      <a:pt x="15" y="0"/>
                    </a:cubicBezTo>
                    <a:cubicBezTo>
                      <a:pt x="13" y="0"/>
                      <a:pt x="11" y="1"/>
                      <a:pt x="9" y="3"/>
                    </a:cubicBezTo>
                    <a:cubicBezTo>
                      <a:pt x="4" y="13"/>
                      <a:pt x="0" y="54"/>
                      <a:pt x="0" y="89"/>
                    </a:cubicBezTo>
                    <a:cubicBezTo>
                      <a:pt x="0" y="125"/>
                      <a:pt x="4" y="166"/>
                      <a:pt x="9" y="176"/>
                    </a:cubicBezTo>
                    <a:cubicBezTo>
                      <a:pt x="11" y="177"/>
                      <a:pt x="13" y="179"/>
                      <a:pt x="15" y="179"/>
                    </a:cubicBezTo>
                    <a:cubicBezTo>
                      <a:pt x="63" y="179"/>
                      <a:pt x="63" y="179"/>
                      <a:pt x="63" y="179"/>
                    </a:cubicBezTo>
                    <a:cubicBezTo>
                      <a:pt x="57" y="176"/>
                      <a:pt x="52" y="130"/>
                      <a:pt x="52" y="89"/>
                    </a:cubicBez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24" name="Freeform 663"/>
              <p:cNvSpPr>
                <a:spLocks/>
              </p:cNvSpPr>
              <p:nvPr/>
            </p:nvSpPr>
            <p:spPr bwMode="auto">
              <a:xfrm>
                <a:off x="2822663" y="2448545"/>
                <a:ext cx="47534" cy="392384"/>
              </a:xfrm>
              <a:custGeom>
                <a:avLst/>
                <a:gdLst>
                  <a:gd name="T0" fmla="*/ 10 w 22"/>
                  <a:gd name="T1" fmla="*/ 89 h 179"/>
                  <a:gd name="T2" fmla="*/ 21 w 22"/>
                  <a:gd name="T3" fmla="*/ 7 h 179"/>
                  <a:gd name="T4" fmla="*/ 22 w 22"/>
                  <a:gd name="T5" fmla="*/ 7 h 179"/>
                  <a:gd name="T6" fmla="*/ 11 w 22"/>
                  <a:gd name="T7" fmla="*/ 0 h 179"/>
                  <a:gd name="T8" fmla="*/ 11 w 22"/>
                  <a:gd name="T9" fmla="*/ 0 h 179"/>
                  <a:gd name="T10" fmla="*/ 0 w 22"/>
                  <a:gd name="T11" fmla="*/ 89 h 179"/>
                  <a:gd name="T12" fmla="*/ 11 w 22"/>
                  <a:gd name="T13" fmla="*/ 179 h 179"/>
                  <a:gd name="T14" fmla="*/ 11 w 22"/>
                  <a:gd name="T15" fmla="*/ 179 h 179"/>
                  <a:gd name="T16" fmla="*/ 22 w 22"/>
                  <a:gd name="T17" fmla="*/ 171 h 179"/>
                  <a:gd name="T18" fmla="*/ 21 w 22"/>
                  <a:gd name="T19" fmla="*/ 171 h 179"/>
                  <a:gd name="T20" fmla="*/ 10 w 22"/>
                  <a:gd name="T2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79">
                    <a:moveTo>
                      <a:pt x="10" y="89"/>
                    </a:moveTo>
                    <a:cubicBezTo>
                      <a:pt x="10" y="50"/>
                      <a:pt x="15" y="7"/>
                      <a:pt x="21" y="7"/>
                    </a:cubicBezTo>
                    <a:cubicBezTo>
                      <a:pt x="22" y="7"/>
                      <a:pt x="22" y="7"/>
                      <a:pt x="22" y="7"/>
                    </a:cubicBezTo>
                    <a:cubicBezTo>
                      <a:pt x="19" y="6"/>
                      <a:pt x="15" y="0"/>
                      <a:pt x="11" y="0"/>
                    </a:cubicBezTo>
                    <a:cubicBezTo>
                      <a:pt x="11" y="0"/>
                      <a:pt x="11" y="0"/>
                      <a:pt x="11" y="0"/>
                    </a:cubicBezTo>
                    <a:cubicBezTo>
                      <a:pt x="5" y="3"/>
                      <a:pt x="0" y="48"/>
                      <a:pt x="0" y="89"/>
                    </a:cubicBezTo>
                    <a:cubicBezTo>
                      <a:pt x="0" y="130"/>
                      <a:pt x="5" y="176"/>
                      <a:pt x="11" y="179"/>
                    </a:cubicBezTo>
                    <a:cubicBezTo>
                      <a:pt x="11" y="179"/>
                      <a:pt x="11" y="179"/>
                      <a:pt x="11" y="179"/>
                    </a:cubicBezTo>
                    <a:cubicBezTo>
                      <a:pt x="15" y="179"/>
                      <a:pt x="19" y="172"/>
                      <a:pt x="22" y="171"/>
                    </a:cubicBezTo>
                    <a:cubicBezTo>
                      <a:pt x="21" y="171"/>
                      <a:pt x="21" y="171"/>
                      <a:pt x="21" y="171"/>
                    </a:cubicBezTo>
                    <a:cubicBezTo>
                      <a:pt x="15" y="171"/>
                      <a:pt x="10" y="128"/>
                      <a:pt x="10" y="89"/>
                    </a:cubicBezTo>
                    <a:close/>
                  </a:path>
                </a:pathLst>
              </a:custGeom>
              <a:gradFill>
                <a:gsLst>
                  <a:gs pos="10000">
                    <a:srgbClr val="D69B3A"/>
                  </a:gs>
                  <a:gs pos="70000">
                    <a:srgbClr val="EFD099"/>
                  </a:gs>
                  <a:gs pos="50000">
                    <a:srgbClr val="D58F39"/>
                  </a:gs>
                  <a:gs pos="28000">
                    <a:srgbClr val="EED5A8"/>
                  </a:gs>
                  <a:gs pos="84000">
                    <a:srgbClr val="E6B764"/>
                  </a:gs>
                  <a:gs pos="10000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25" name="Freeform 664"/>
              <p:cNvSpPr>
                <a:spLocks/>
              </p:cNvSpPr>
              <p:nvPr/>
            </p:nvSpPr>
            <p:spPr bwMode="auto">
              <a:xfrm>
                <a:off x="2926872" y="2464240"/>
                <a:ext cx="42963" cy="359146"/>
              </a:xfrm>
              <a:custGeom>
                <a:avLst/>
                <a:gdLst>
                  <a:gd name="T0" fmla="*/ 20 w 20"/>
                  <a:gd name="T1" fmla="*/ 164 h 164"/>
                  <a:gd name="T2" fmla="*/ 9 w 20"/>
                  <a:gd name="T3" fmla="*/ 82 h 164"/>
                  <a:gd name="T4" fmla="*/ 20 w 20"/>
                  <a:gd name="T5" fmla="*/ 0 h 164"/>
                  <a:gd name="T6" fmla="*/ 11 w 20"/>
                  <a:gd name="T7" fmla="*/ 0 h 164"/>
                  <a:gd name="T8" fmla="*/ 0 w 20"/>
                  <a:gd name="T9" fmla="*/ 82 h 164"/>
                  <a:gd name="T10" fmla="*/ 11 w 20"/>
                  <a:gd name="T11" fmla="*/ 164 h 164"/>
                  <a:gd name="T12" fmla="*/ 20 w 20"/>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20" h="164">
                    <a:moveTo>
                      <a:pt x="20" y="164"/>
                    </a:moveTo>
                    <a:cubicBezTo>
                      <a:pt x="14" y="164"/>
                      <a:pt x="9" y="121"/>
                      <a:pt x="9" y="82"/>
                    </a:cubicBezTo>
                    <a:cubicBezTo>
                      <a:pt x="9" y="43"/>
                      <a:pt x="14" y="0"/>
                      <a:pt x="20" y="0"/>
                    </a:cubicBezTo>
                    <a:cubicBezTo>
                      <a:pt x="11" y="0"/>
                      <a:pt x="11" y="0"/>
                      <a:pt x="11" y="0"/>
                    </a:cubicBezTo>
                    <a:cubicBezTo>
                      <a:pt x="5" y="0"/>
                      <a:pt x="0" y="43"/>
                      <a:pt x="0" y="82"/>
                    </a:cubicBezTo>
                    <a:cubicBezTo>
                      <a:pt x="0" y="121"/>
                      <a:pt x="5" y="164"/>
                      <a:pt x="11" y="164"/>
                    </a:cubicBezTo>
                    <a:lnTo>
                      <a:pt x="20" y="164"/>
                    </a:ln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26" name="Freeform 665"/>
              <p:cNvSpPr>
                <a:spLocks/>
              </p:cNvSpPr>
              <p:nvPr/>
            </p:nvSpPr>
            <p:spPr bwMode="auto">
              <a:xfrm>
                <a:off x="3020111" y="2455007"/>
                <a:ext cx="44792" cy="378535"/>
              </a:xfrm>
              <a:custGeom>
                <a:avLst/>
                <a:gdLst>
                  <a:gd name="T0" fmla="*/ 21 w 21"/>
                  <a:gd name="T1" fmla="*/ 0 h 173"/>
                  <a:gd name="T2" fmla="*/ 14 w 21"/>
                  <a:gd name="T3" fmla="*/ 5 h 173"/>
                  <a:gd name="T4" fmla="*/ 9 w 21"/>
                  <a:gd name="T5" fmla="*/ 5 h 173"/>
                  <a:gd name="T6" fmla="*/ 0 w 21"/>
                  <a:gd name="T7" fmla="*/ 86 h 173"/>
                  <a:gd name="T8" fmla="*/ 9 w 21"/>
                  <a:gd name="T9" fmla="*/ 168 h 173"/>
                  <a:gd name="T10" fmla="*/ 14 w 21"/>
                  <a:gd name="T11" fmla="*/ 168 h 173"/>
                  <a:gd name="T12" fmla="*/ 21 w 21"/>
                  <a:gd name="T13" fmla="*/ 173 h 173"/>
                  <a:gd name="T14" fmla="*/ 12 w 21"/>
                  <a:gd name="T15" fmla="*/ 86 h 173"/>
                  <a:gd name="T16" fmla="*/ 21 w 21"/>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3">
                    <a:moveTo>
                      <a:pt x="21" y="0"/>
                    </a:moveTo>
                    <a:cubicBezTo>
                      <a:pt x="18" y="2"/>
                      <a:pt x="16" y="5"/>
                      <a:pt x="14" y="5"/>
                    </a:cubicBezTo>
                    <a:cubicBezTo>
                      <a:pt x="14" y="5"/>
                      <a:pt x="12" y="5"/>
                      <a:pt x="9" y="5"/>
                    </a:cubicBezTo>
                    <a:cubicBezTo>
                      <a:pt x="4" y="5"/>
                      <a:pt x="0" y="47"/>
                      <a:pt x="0" y="86"/>
                    </a:cubicBezTo>
                    <a:cubicBezTo>
                      <a:pt x="0" y="125"/>
                      <a:pt x="4" y="168"/>
                      <a:pt x="9" y="168"/>
                    </a:cubicBezTo>
                    <a:cubicBezTo>
                      <a:pt x="12" y="168"/>
                      <a:pt x="14" y="168"/>
                      <a:pt x="14" y="168"/>
                    </a:cubicBezTo>
                    <a:cubicBezTo>
                      <a:pt x="16" y="168"/>
                      <a:pt x="18" y="170"/>
                      <a:pt x="21" y="173"/>
                    </a:cubicBezTo>
                    <a:cubicBezTo>
                      <a:pt x="16" y="163"/>
                      <a:pt x="12" y="122"/>
                      <a:pt x="12" y="86"/>
                    </a:cubicBezTo>
                    <a:cubicBezTo>
                      <a:pt x="12" y="51"/>
                      <a:pt x="16" y="10"/>
                      <a:pt x="21" y="0"/>
                    </a:cubicBez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27" name="Freeform 666"/>
              <p:cNvSpPr>
                <a:spLocks/>
              </p:cNvSpPr>
              <p:nvPr/>
            </p:nvSpPr>
            <p:spPr bwMode="auto">
              <a:xfrm>
                <a:off x="3045706" y="2448545"/>
                <a:ext cx="145344" cy="392384"/>
              </a:xfrm>
              <a:custGeom>
                <a:avLst/>
                <a:gdLst>
                  <a:gd name="T0" fmla="*/ 56 w 67"/>
                  <a:gd name="T1" fmla="*/ 89 h 179"/>
                  <a:gd name="T2" fmla="*/ 67 w 67"/>
                  <a:gd name="T3" fmla="*/ 0 h 179"/>
                  <a:gd name="T4" fmla="*/ 15 w 67"/>
                  <a:gd name="T5" fmla="*/ 0 h 179"/>
                  <a:gd name="T6" fmla="*/ 9 w 67"/>
                  <a:gd name="T7" fmla="*/ 3 h 179"/>
                  <a:gd name="T8" fmla="*/ 0 w 67"/>
                  <a:gd name="T9" fmla="*/ 89 h 179"/>
                  <a:gd name="T10" fmla="*/ 9 w 67"/>
                  <a:gd name="T11" fmla="*/ 176 h 179"/>
                  <a:gd name="T12" fmla="*/ 15 w 67"/>
                  <a:gd name="T13" fmla="*/ 179 h 179"/>
                  <a:gd name="T14" fmla="*/ 67 w 67"/>
                  <a:gd name="T15" fmla="*/ 179 h 179"/>
                  <a:gd name="T16" fmla="*/ 56 w 67"/>
                  <a:gd name="T17"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79">
                    <a:moveTo>
                      <a:pt x="56" y="89"/>
                    </a:moveTo>
                    <a:cubicBezTo>
                      <a:pt x="56" y="48"/>
                      <a:pt x="61" y="3"/>
                      <a:pt x="67" y="0"/>
                    </a:cubicBezTo>
                    <a:cubicBezTo>
                      <a:pt x="15" y="0"/>
                      <a:pt x="15" y="0"/>
                      <a:pt x="15" y="0"/>
                    </a:cubicBezTo>
                    <a:cubicBezTo>
                      <a:pt x="13" y="0"/>
                      <a:pt x="11" y="1"/>
                      <a:pt x="9" y="3"/>
                    </a:cubicBezTo>
                    <a:cubicBezTo>
                      <a:pt x="4" y="13"/>
                      <a:pt x="0" y="54"/>
                      <a:pt x="0" y="89"/>
                    </a:cubicBezTo>
                    <a:cubicBezTo>
                      <a:pt x="0" y="125"/>
                      <a:pt x="4" y="166"/>
                      <a:pt x="9" y="176"/>
                    </a:cubicBezTo>
                    <a:cubicBezTo>
                      <a:pt x="11" y="177"/>
                      <a:pt x="13" y="179"/>
                      <a:pt x="15" y="179"/>
                    </a:cubicBezTo>
                    <a:cubicBezTo>
                      <a:pt x="67" y="179"/>
                      <a:pt x="67" y="179"/>
                      <a:pt x="67" y="179"/>
                    </a:cubicBezTo>
                    <a:cubicBezTo>
                      <a:pt x="61" y="176"/>
                      <a:pt x="56" y="130"/>
                      <a:pt x="56" y="89"/>
                    </a:cubicBez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28" name="Freeform 667"/>
              <p:cNvSpPr>
                <a:spLocks/>
              </p:cNvSpPr>
              <p:nvPr/>
            </p:nvSpPr>
            <p:spPr bwMode="auto">
              <a:xfrm>
                <a:off x="3166370" y="2448545"/>
                <a:ext cx="48448" cy="392384"/>
              </a:xfrm>
              <a:custGeom>
                <a:avLst/>
                <a:gdLst>
                  <a:gd name="T0" fmla="*/ 10 w 22"/>
                  <a:gd name="T1" fmla="*/ 89 h 179"/>
                  <a:gd name="T2" fmla="*/ 21 w 22"/>
                  <a:gd name="T3" fmla="*/ 7 h 179"/>
                  <a:gd name="T4" fmla="*/ 22 w 22"/>
                  <a:gd name="T5" fmla="*/ 7 h 179"/>
                  <a:gd name="T6" fmla="*/ 11 w 22"/>
                  <a:gd name="T7" fmla="*/ 0 h 179"/>
                  <a:gd name="T8" fmla="*/ 11 w 22"/>
                  <a:gd name="T9" fmla="*/ 0 h 179"/>
                  <a:gd name="T10" fmla="*/ 0 w 22"/>
                  <a:gd name="T11" fmla="*/ 89 h 179"/>
                  <a:gd name="T12" fmla="*/ 11 w 22"/>
                  <a:gd name="T13" fmla="*/ 179 h 179"/>
                  <a:gd name="T14" fmla="*/ 11 w 22"/>
                  <a:gd name="T15" fmla="*/ 179 h 179"/>
                  <a:gd name="T16" fmla="*/ 22 w 22"/>
                  <a:gd name="T17" fmla="*/ 171 h 179"/>
                  <a:gd name="T18" fmla="*/ 21 w 22"/>
                  <a:gd name="T19" fmla="*/ 171 h 179"/>
                  <a:gd name="T20" fmla="*/ 10 w 22"/>
                  <a:gd name="T2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79">
                    <a:moveTo>
                      <a:pt x="10" y="89"/>
                    </a:moveTo>
                    <a:cubicBezTo>
                      <a:pt x="10" y="50"/>
                      <a:pt x="15" y="7"/>
                      <a:pt x="21" y="7"/>
                    </a:cubicBezTo>
                    <a:cubicBezTo>
                      <a:pt x="22" y="7"/>
                      <a:pt x="22" y="7"/>
                      <a:pt x="22" y="7"/>
                    </a:cubicBezTo>
                    <a:cubicBezTo>
                      <a:pt x="19" y="6"/>
                      <a:pt x="15" y="0"/>
                      <a:pt x="11" y="0"/>
                    </a:cubicBezTo>
                    <a:cubicBezTo>
                      <a:pt x="11" y="0"/>
                      <a:pt x="11" y="0"/>
                      <a:pt x="11" y="0"/>
                    </a:cubicBezTo>
                    <a:cubicBezTo>
                      <a:pt x="5" y="3"/>
                      <a:pt x="0" y="48"/>
                      <a:pt x="0" y="89"/>
                    </a:cubicBezTo>
                    <a:cubicBezTo>
                      <a:pt x="0" y="130"/>
                      <a:pt x="5" y="176"/>
                      <a:pt x="11" y="179"/>
                    </a:cubicBezTo>
                    <a:cubicBezTo>
                      <a:pt x="11" y="179"/>
                      <a:pt x="11" y="179"/>
                      <a:pt x="11" y="179"/>
                    </a:cubicBezTo>
                    <a:cubicBezTo>
                      <a:pt x="15" y="179"/>
                      <a:pt x="19" y="172"/>
                      <a:pt x="22" y="171"/>
                    </a:cubicBezTo>
                    <a:cubicBezTo>
                      <a:pt x="21" y="171"/>
                      <a:pt x="21" y="171"/>
                      <a:pt x="21" y="171"/>
                    </a:cubicBezTo>
                    <a:cubicBezTo>
                      <a:pt x="15" y="171"/>
                      <a:pt x="10" y="128"/>
                      <a:pt x="10" y="89"/>
                    </a:cubicBezTo>
                    <a:close/>
                  </a:path>
                </a:pathLst>
              </a:custGeom>
              <a:gradFill>
                <a:gsLst>
                  <a:gs pos="26000">
                    <a:srgbClr val="D69B3A"/>
                  </a:gs>
                  <a:gs pos="64500">
                    <a:srgbClr val="EFD099"/>
                  </a:gs>
                  <a:gs pos="53000">
                    <a:srgbClr val="D58F39"/>
                  </a:gs>
                  <a:gs pos="41000">
                    <a:srgbClr val="EED5A8"/>
                  </a:gs>
                  <a:gs pos="90000">
                    <a:srgbClr val="E6B764"/>
                  </a:gs>
                  <a:gs pos="0">
                    <a:srgbClr val="975F1C"/>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29" name="Freeform 668"/>
              <p:cNvSpPr>
                <a:spLocks/>
              </p:cNvSpPr>
              <p:nvPr/>
            </p:nvSpPr>
            <p:spPr bwMode="auto">
              <a:xfrm>
                <a:off x="3010970" y="2464240"/>
                <a:ext cx="42963" cy="359146"/>
              </a:xfrm>
              <a:custGeom>
                <a:avLst/>
                <a:gdLst>
                  <a:gd name="T0" fmla="*/ 20 w 20"/>
                  <a:gd name="T1" fmla="*/ 164 h 164"/>
                  <a:gd name="T2" fmla="*/ 9 w 20"/>
                  <a:gd name="T3" fmla="*/ 82 h 164"/>
                  <a:gd name="T4" fmla="*/ 20 w 20"/>
                  <a:gd name="T5" fmla="*/ 0 h 164"/>
                  <a:gd name="T6" fmla="*/ 11 w 20"/>
                  <a:gd name="T7" fmla="*/ 0 h 164"/>
                  <a:gd name="T8" fmla="*/ 0 w 20"/>
                  <a:gd name="T9" fmla="*/ 82 h 164"/>
                  <a:gd name="T10" fmla="*/ 11 w 20"/>
                  <a:gd name="T11" fmla="*/ 164 h 164"/>
                  <a:gd name="T12" fmla="*/ 20 w 20"/>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20" h="164">
                    <a:moveTo>
                      <a:pt x="20" y="164"/>
                    </a:moveTo>
                    <a:cubicBezTo>
                      <a:pt x="14" y="164"/>
                      <a:pt x="9" y="121"/>
                      <a:pt x="9" y="82"/>
                    </a:cubicBezTo>
                    <a:cubicBezTo>
                      <a:pt x="9" y="43"/>
                      <a:pt x="14" y="0"/>
                      <a:pt x="20" y="0"/>
                    </a:cubicBezTo>
                    <a:cubicBezTo>
                      <a:pt x="11" y="0"/>
                      <a:pt x="11" y="0"/>
                      <a:pt x="11" y="0"/>
                    </a:cubicBezTo>
                    <a:cubicBezTo>
                      <a:pt x="5" y="0"/>
                      <a:pt x="0" y="43"/>
                      <a:pt x="0" y="82"/>
                    </a:cubicBezTo>
                    <a:cubicBezTo>
                      <a:pt x="0" y="121"/>
                      <a:pt x="5" y="164"/>
                      <a:pt x="11" y="164"/>
                    </a:cubicBezTo>
                    <a:lnTo>
                      <a:pt x="20" y="164"/>
                    </a:ln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30" name="Freeform 669"/>
              <p:cNvSpPr>
                <a:spLocks/>
              </p:cNvSpPr>
              <p:nvPr/>
            </p:nvSpPr>
            <p:spPr bwMode="auto">
              <a:xfrm>
                <a:off x="3194707" y="2455007"/>
                <a:ext cx="45706" cy="378535"/>
              </a:xfrm>
              <a:custGeom>
                <a:avLst/>
                <a:gdLst>
                  <a:gd name="T0" fmla="*/ 21 w 21"/>
                  <a:gd name="T1" fmla="*/ 0 h 173"/>
                  <a:gd name="T2" fmla="*/ 14 w 21"/>
                  <a:gd name="T3" fmla="*/ 5 h 173"/>
                  <a:gd name="T4" fmla="*/ 9 w 21"/>
                  <a:gd name="T5" fmla="*/ 5 h 173"/>
                  <a:gd name="T6" fmla="*/ 0 w 21"/>
                  <a:gd name="T7" fmla="*/ 86 h 173"/>
                  <a:gd name="T8" fmla="*/ 9 w 21"/>
                  <a:gd name="T9" fmla="*/ 168 h 173"/>
                  <a:gd name="T10" fmla="*/ 14 w 21"/>
                  <a:gd name="T11" fmla="*/ 168 h 173"/>
                  <a:gd name="T12" fmla="*/ 21 w 21"/>
                  <a:gd name="T13" fmla="*/ 173 h 173"/>
                  <a:gd name="T14" fmla="*/ 12 w 21"/>
                  <a:gd name="T15" fmla="*/ 86 h 173"/>
                  <a:gd name="T16" fmla="*/ 21 w 21"/>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3">
                    <a:moveTo>
                      <a:pt x="21" y="0"/>
                    </a:moveTo>
                    <a:cubicBezTo>
                      <a:pt x="18" y="2"/>
                      <a:pt x="16" y="5"/>
                      <a:pt x="14" y="5"/>
                    </a:cubicBezTo>
                    <a:cubicBezTo>
                      <a:pt x="14" y="5"/>
                      <a:pt x="12" y="5"/>
                      <a:pt x="9" y="5"/>
                    </a:cubicBezTo>
                    <a:cubicBezTo>
                      <a:pt x="4" y="5"/>
                      <a:pt x="0" y="47"/>
                      <a:pt x="0" y="86"/>
                    </a:cubicBezTo>
                    <a:cubicBezTo>
                      <a:pt x="0" y="125"/>
                      <a:pt x="4" y="168"/>
                      <a:pt x="9" y="168"/>
                    </a:cubicBezTo>
                    <a:cubicBezTo>
                      <a:pt x="12" y="168"/>
                      <a:pt x="14" y="168"/>
                      <a:pt x="14" y="168"/>
                    </a:cubicBezTo>
                    <a:cubicBezTo>
                      <a:pt x="16" y="168"/>
                      <a:pt x="18" y="170"/>
                      <a:pt x="21" y="173"/>
                    </a:cubicBezTo>
                    <a:cubicBezTo>
                      <a:pt x="16" y="163"/>
                      <a:pt x="12" y="122"/>
                      <a:pt x="12" y="86"/>
                    </a:cubicBezTo>
                    <a:cubicBezTo>
                      <a:pt x="12" y="51"/>
                      <a:pt x="16" y="10"/>
                      <a:pt x="21" y="0"/>
                    </a:cubicBezTo>
                    <a:close/>
                  </a:path>
                </a:pathLst>
              </a:custGeom>
              <a:gradFill>
                <a:gsLst>
                  <a:gs pos="26000">
                    <a:srgbClr val="D69B3A"/>
                  </a:gs>
                  <a:gs pos="64500">
                    <a:srgbClr val="EFD099"/>
                  </a:gs>
                  <a:gs pos="53000">
                    <a:srgbClr val="D58F39"/>
                  </a:gs>
                  <a:gs pos="41000">
                    <a:srgbClr val="EED5A8"/>
                  </a:gs>
                  <a:gs pos="90000">
                    <a:srgbClr val="E6B764"/>
                  </a:gs>
                  <a:gs pos="0">
                    <a:srgbClr val="975F1C"/>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31" name="Freeform 670"/>
              <p:cNvSpPr>
                <a:spLocks/>
              </p:cNvSpPr>
              <p:nvPr/>
            </p:nvSpPr>
            <p:spPr bwMode="auto">
              <a:xfrm>
                <a:off x="3221216" y="2448545"/>
                <a:ext cx="53933" cy="392384"/>
              </a:xfrm>
              <a:custGeom>
                <a:avLst/>
                <a:gdLst>
                  <a:gd name="T0" fmla="*/ 14 w 25"/>
                  <a:gd name="T1" fmla="*/ 89 h 179"/>
                  <a:gd name="T2" fmla="*/ 25 w 25"/>
                  <a:gd name="T3" fmla="*/ 0 h 179"/>
                  <a:gd name="T4" fmla="*/ 15 w 25"/>
                  <a:gd name="T5" fmla="*/ 0 h 179"/>
                  <a:gd name="T6" fmla="*/ 9 w 25"/>
                  <a:gd name="T7" fmla="*/ 3 h 179"/>
                  <a:gd name="T8" fmla="*/ 0 w 25"/>
                  <a:gd name="T9" fmla="*/ 89 h 179"/>
                  <a:gd name="T10" fmla="*/ 9 w 25"/>
                  <a:gd name="T11" fmla="*/ 176 h 179"/>
                  <a:gd name="T12" fmla="*/ 15 w 25"/>
                  <a:gd name="T13" fmla="*/ 179 h 179"/>
                  <a:gd name="T14" fmla="*/ 25 w 25"/>
                  <a:gd name="T15" fmla="*/ 179 h 179"/>
                  <a:gd name="T16" fmla="*/ 14 w 25"/>
                  <a:gd name="T17"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79">
                    <a:moveTo>
                      <a:pt x="14" y="89"/>
                    </a:moveTo>
                    <a:cubicBezTo>
                      <a:pt x="14" y="48"/>
                      <a:pt x="19" y="3"/>
                      <a:pt x="25" y="0"/>
                    </a:cubicBezTo>
                    <a:cubicBezTo>
                      <a:pt x="15" y="0"/>
                      <a:pt x="15" y="0"/>
                      <a:pt x="15" y="0"/>
                    </a:cubicBezTo>
                    <a:cubicBezTo>
                      <a:pt x="13" y="0"/>
                      <a:pt x="11" y="1"/>
                      <a:pt x="9" y="3"/>
                    </a:cubicBezTo>
                    <a:cubicBezTo>
                      <a:pt x="4" y="13"/>
                      <a:pt x="0" y="54"/>
                      <a:pt x="0" y="89"/>
                    </a:cubicBezTo>
                    <a:cubicBezTo>
                      <a:pt x="0" y="125"/>
                      <a:pt x="4" y="166"/>
                      <a:pt x="9" y="176"/>
                    </a:cubicBezTo>
                    <a:cubicBezTo>
                      <a:pt x="11" y="177"/>
                      <a:pt x="13" y="179"/>
                      <a:pt x="15" y="179"/>
                    </a:cubicBezTo>
                    <a:cubicBezTo>
                      <a:pt x="25" y="179"/>
                      <a:pt x="25" y="179"/>
                      <a:pt x="25" y="179"/>
                    </a:cubicBezTo>
                    <a:cubicBezTo>
                      <a:pt x="19" y="176"/>
                      <a:pt x="14" y="130"/>
                      <a:pt x="14" y="89"/>
                    </a:cubicBezTo>
                    <a:close/>
                  </a:path>
                </a:pathLst>
              </a:custGeom>
              <a:gradFill>
                <a:gsLst>
                  <a:gs pos="26000">
                    <a:srgbClr val="D69B3A"/>
                  </a:gs>
                  <a:gs pos="64500">
                    <a:srgbClr val="EFD099"/>
                  </a:gs>
                  <a:gs pos="53000">
                    <a:srgbClr val="D58F39"/>
                  </a:gs>
                  <a:gs pos="41000">
                    <a:srgbClr val="EED5A8"/>
                  </a:gs>
                  <a:gs pos="90000">
                    <a:srgbClr val="E6B764"/>
                  </a:gs>
                  <a:gs pos="0">
                    <a:srgbClr val="975F1C"/>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32" name="Freeform 671"/>
              <p:cNvSpPr>
                <a:spLocks/>
              </p:cNvSpPr>
              <p:nvPr/>
            </p:nvSpPr>
            <p:spPr bwMode="auto">
              <a:xfrm>
                <a:off x="3251382" y="2448545"/>
                <a:ext cx="47534" cy="392384"/>
              </a:xfrm>
              <a:custGeom>
                <a:avLst/>
                <a:gdLst>
                  <a:gd name="T0" fmla="*/ 10 w 22"/>
                  <a:gd name="T1" fmla="*/ 89 h 179"/>
                  <a:gd name="T2" fmla="*/ 21 w 22"/>
                  <a:gd name="T3" fmla="*/ 7 h 179"/>
                  <a:gd name="T4" fmla="*/ 22 w 22"/>
                  <a:gd name="T5" fmla="*/ 7 h 179"/>
                  <a:gd name="T6" fmla="*/ 11 w 22"/>
                  <a:gd name="T7" fmla="*/ 0 h 179"/>
                  <a:gd name="T8" fmla="*/ 11 w 22"/>
                  <a:gd name="T9" fmla="*/ 0 h 179"/>
                  <a:gd name="T10" fmla="*/ 0 w 22"/>
                  <a:gd name="T11" fmla="*/ 89 h 179"/>
                  <a:gd name="T12" fmla="*/ 11 w 22"/>
                  <a:gd name="T13" fmla="*/ 179 h 179"/>
                  <a:gd name="T14" fmla="*/ 11 w 22"/>
                  <a:gd name="T15" fmla="*/ 179 h 179"/>
                  <a:gd name="T16" fmla="*/ 22 w 22"/>
                  <a:gd name="T17" fmla="*/ 171 h 179"/>
                  <a:gd name="T18" fmla="*/ 21 w 22"/>
                  <a:gd name="T19" fmla="*/ 171 h 179"/>
                  <a:gd name="T20" fmla="*/ 10 w 22"/>
                  <a:gd name="T2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79">
                    <a:moveTo>
                      <a:pt x="10" y="89"/>
                    </a:moveTo>
                    <a:cubicBezTo>
                      <a:pt x="10" y="50"/>
                      <a:pt x="15" y="7"/>
                      <a:pt x="21" y="7"/>
                    </a:cubicBezTo>
                    <a:cubicBezTo>
                      <a:pt x="22" y="7"/>
                      <a:pt x="22" y="7"/>
                      <a:pt x="22" y="7"/>
                    </a:cubicBezTo>
                    <a:cubicBezTo>
                      <a:pt x="19" y="6"/>
                      <a:pt x="15" y="0"/>
                      <a:pt x="11" y="0"/>
                    </a:cubicBezTo>
                    <a:cubicBezTo>
                      <a:pt x="11" y="0"/>
                      <a:pt x="11" y="0"/>
                      <a:pt x="11" y="0"/>
                    </a:cubicBezTo>
                    <a:cubicBezTo>
                      <a:pt x="5" y="3"/>
                      <a:pt x="0" y="48"/>
                      <a:pt x="0" y="89"/>
                    </a:cubicBezTo>
                    <a:cubicBezTo>
                      <a:pt x="0" y="130"/>
                      <a:pt x="5" y="176"/>
                      <a:pt x="11" y="179"/>
                    </a:cubicBezTo>
                    <a:cubicBezTo>
                      <a:pt x="11" y="179"/>
                      <a:pt x="11" y="179"/>
                      <a:pt x="11" y="179"/>
                    </a:cubicBezTo>
                    <a:cubicBezTo>
                      <a:pt x="15" y="179"/>
                      <a:pt x="19" y="172"/>
                      <a:pt x="22" y="171"/>
                    </a:cubicBezTo>
                    <a:cubicBezTo>
                      <a:pt x="21" y="171"/>
                      <a:pt x="21" y="171"/>
                      <a:pt x="21" y="171"/>
                    </a:cubicBezTo>
                    <a:cubicBezTo>
                      <a:pt x="15" y="171"/>
                      <a:pt x="10" y="128"/>
                      <a:pt x="10" y="89"/>
                    </a:cubicBez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33" name="Freeform 672"/>
              <p:cNvSpPr>
                <a:spLocks/>
              </p:cNvSpPr>
              <p:nvPr/>
            </p:nvSpPr>
            <p:spPr bwMode="auto">
              <a:xfrm>
                <a:off x="3186480" y="2464240"/>
                <a:ext cx="42963" cy="359146"/>
              </a:xfrm>
              <a:custGeom>
                <a:avLst/>
                <a:gdLst>
                  <a:gd name="T0" fmla="*/ 20 w 20"/>
                  <a:gd name="T1" fmla="*/ 164 h 164"/>
                  <a:gd name="T2" fmla="*/ 9 w 20"/>
                  <a:gd name="T3" fmla="*/ 82 h 164"/>
                  <a:gd name="T4" fmla="*/ 20 w 20"/>
                  <a:gd name="T5" fmla="*/ 0 h 164"/>
                  <a:gd name="T6" fmla="*/ 11 w 20"/>
                  <a:gd name="T7" fmla="*/ 0 h 164"/>
                  <a:gd name="T8" fmla="*/ 0 w 20"/>
                  <a:gd name="T9" fmla="*/ 82 h 164"/>
                  <a:gd name="T10" fmla="*/ 11 w 20"/>
                  <a:gd name="T11" fmla="*/ 164 h 164"/>
                  <a:gd name="T12" fmla="*/ 20 w 20"/>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20" h="164">
                    <a:moveTo>
                      <a:pt x="20" y="164"/>
                    </a:moveTo>
                    <a:cubicBezTo>
                      <a:pt x="14" y="164"/>
                      <a:pt x="9" y="121"/>
                      <a:pt x="9" y="82"/>
                    </a:cubicBezTo>
                    <a:cubicBezTo>
                      <a:pt x="9" y="43"/>
                      <a:pt x="14" y="0"/>
                      <a:pt x="20" y="0"/>
                    </a:cubicBezTo>
                    <a:cubicBezTo>
                      <a:pt x="11" y="0"/>
                      <a:pt x="11" y="0"/>
                      <a:pt x="11" y="0"/>
                    </a:cubicBezTo>
                    <a:cubicBezTo>
                      <a:pt x="5" y="0"/>
                      <a:pt x="0" y="43"/>
                      <a:pt x="0" y="82"/>
                    </a:cubicBezTo>
                    <a:cubicBezTo>
                      <a:pt x="0" y="121"/>
                      <a:pt x="5" y="164"/>
                      <a:pt x="11" y="164"/>
                    </a:cubicBezTo>
                    <a:lnTo>
                      <a:pt x="20" y="164"/>
                    </a:lnTo>
                    <a:close/>
                  </a:path>
                </a:pathLst>
              </a:custGeom>
              <a:gradFill>
                <a:gsLst>
                  <a:gs pos="26000">
                    <a:srgbClr val="D69B3A"/>
                  </a:gs>
                  <a:gs pos="64500">
                    <a:srgbClr val="EFD099"/>
                  </a:gs>
                  <a:gs pos="53000">
                    <a:srgbClr val="D58F39"/>
                  </a:gs>
                  <a:gs pos="41000">
                    <a:srgbClr val="EED5A8"/>
                  </a:gs>
                  <a:gs pos="90000">
                    <a:srgbClr val="E6B764"/>
                  </a:gs>
                  <a:gs pos="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34" name="Freeform 673"/>
              <p:cNvSpPr>
                <a:spLocks/>
              </p:cNvSpPr>
              <p:nvPr/>
            </p:nvSpPr>
            <p:spPr bwMode="auto">
              <a:xfrm>
                <a:off x="3272407" y="2455007"/>
                <a:ext cx="45706" cy="378535"/>
              </a:xfrm>
              <a:custGeom>
                <a:avLst/>
                <a:gdLst>
                  <a:gd name="T0" fmla="*/ 21 w 21"/>
                  <a:gd name="T1" fmla="*/ 0 h 173"/>
                  <a:gd name="T2" fmla="*/ 15 w 21"/>
                  <a:gd name="T3" fmla="*/ 5 h 173"/>
                  <a:gd name="T4" fmla="*/ 9 w 21"/>
                  <a:gd name="T5" fmla="*/ 5 h 173"/>
                  <a:gd name="T6" fmla="*/ 0 w 21"/>
                  <a:gd name="T7" fmla="*/ 86 h 173"/>
                  <a:gd name="T8" fmla="*/ 9 w 21"/>
                  <a:gd name="T9" fmla="*/ 168 h 173"/>
                  <a:gd name="T10" fmla="*/ 15 w 21"/>
                  <a:gd name="T11" fmla="*/ 168 h 173"/>
                  <a:gd name="T12" fmla="*/ 21 w 21"/>
                  <a:gd name="T13" fmla="*/ 173 h 173"/>
                  <a:gd name="T14" fmla="*/ 12 w 21"/>
                  <a:gd name="T15" fmla="*/ 86 h 173"/>
                  <a:gd name="T16" fmla="*/ 21 w 21"/>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3">
                    <a:moveTo>
                      <a:pt x="21" y="0"/>
                    </a:moveTo>
                    <a:cubicBezTo>
                      <a:pt x="19" y="2"/>
                      <a:pt x="16" y="5"/>
                      <a:pt x="15" y="5"/>
                    </a:cubicBezTo>
                    <a:cubicBezTo>
                      <a:pt x="15" y="5"/>
                      <a:pt x="12" y="5"/>
                      <a:pt x="9" y="5"/>
                    </a:cubicBezTo>
                    <a:cubicBezTo>
                      <a:pt x="4" y="5"/>
                      <a:pt x="0" y="47"/>
                      <a:pt x="0" y="86"/>
                    </a:cubicBezTo>
                    <a:cubicBezTo>
                      <a:pt x="0" y="125"/>
                      <a:pt x="4" y="168"/>
                      <a:pt x="9" y="168"/>
                    </a:cubicBezTo>
                    <a:cubicBezTo>
                      <a:pt x="12" y="168"/>
                      <a:pt x="15" y="168"/>
                      <a:pt x="15" y="168"/>
                    </a:cubicBezTo>
                    <a:cubicBezTo>
                      <a:pt x="16" y="168"/>
                      <a:pt x="19" y="170"/>
                      <a:pt x="21" y="173"/>
                    </a:cubicBezTo>
                    <a:cubicBezTo>
                      <a:pt x="16" y="163"/>
                      <a:pt x="12" y="122"/>
                      <a:pt x="12" y="86"/>
                    </a:cubicBezTo>
                    <a:cubicBezTo>
                      <a:pt x="12" y="51"/>
                      <a:pt x="16" y="10"/>
                      <a:pt x="21" y="0"/>
                    </a:cubicBezTo>
                    <a:close/>
                  </a:path>
                </a:pathLst>
              </a:custGeom>
              <a:gradFill>
                <a:gsLst>
                  <a:gs pos="26000">
                    <a:srgbClr val="D69B3A"/>
                  </a:gs>
                  <a:gs pos="64500">
                    <a:srgbClr val="EFD099"/>
                  </a:gs>
                  <a:gs pos="53000">
                    <a:srgbClr val="D58F39"/>
                  </a:gs>
                  <a:gs pos="41000">
                    <a:srgbClr val="EED5A8"/>
                  </a:gs>
                  <a:gs pos="90000">
                    <a:srgbClr val="E6B764"/>
                  </a:gs>
                  <a:gs pos="0">
                    <a:srgbClr val="975F1C"/>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35" name="Freeform 674"/>
              <p:cNvSpPr>
                <a:spLocks/>
              </p:cNvSpPr>
              <p:nvPr/>
            </p:nvSpPr>
            <p:spPr bwMode="auto">
              <a:xfrm>
                <a:off x="3298916" y="2448545"/>
                <a:ext cx="53933" cy="392384"/>
              </a:xfrm>
              <a:custGeom>
                <a:avLst/>
                <a:gdLst>
                  <a:gd name="T0" fmla="*/ 14 w 25"/>
                  <a:gd name="T1" fmla="*/ 89 h 179"/>
                  <a:gd name="T2" fmla="*/ 25 w 25"/>
                  <a:gd name="T3" fmla="*/ 0 h 179"/>
                  <a:gd name="T4" fmla="*/ 15 w 25"/>
                  <a:gd name="T5" fmla="*/ 0 h 179"/>
                  <a:gd name="T6" fmla="*/ 9 w 25"/>
                  <a:gd name="T7" fmla="*/ 3 h 179"/>
                  <a:gd name="T8" fmla="*/ 0 w 25"/>
                  <a:gd name="T9" fmla="*/ 89 h 179"/>
                  <a:gd name="T10" fmla="*/ 9 w 25"/>
                  <a:gd name="T11" fmla="*/ 176 h 179"/>
                  <a:gd name="T12" fmla="*/ 15 w 25"/>
                  <a:gd name="T13" fmla="*/ 179 h 179"/>
                  <a:gd name="T14" fmla="*/ 25 w 25"/>
                  <a:gd name="T15" fmla="*/ 179 h 179"/>
                  <a:gd name="T16" fmla="*/ 14 w 25"/>
                  <a:gd name="T17"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79">
                    <a:moveTo>
                      <a:pt x="14" y="89"/>
                    </a:moveTo>
                    <a:cubicBezTo>
                      <a:pt x="14" y="48"/>
                      <a:pt x="19" y="3"/>
                      <a:pt x="25" y="0"/>
                    </a:cubicBezTo>
                    <a:cubicBezTo>
                      <a:pt x="15" y="0"/>
                      <a:pt x="15" y="0"/>
                      <a:pt x="15" y="0"/>
                    </a:cubicBezTo>
                    <a:cubicBezTo>
                      <a:pt x="13" y="0"/>
                      <a:pt x="11" y="1"/>
                      <a:pt x="9" y="3"/>
                    </a:cubicBezTo>
                    <a:cubicBezTo>
                      <a:pt x="4" y="13"/>
                      <a:pt x="0" y="54"/>
                      <a:pt x="0" y="89"/>
                    </a:cubicBezTo>
                    <a:cubicBezTo>
                      <a:pt x="0" y="125"/>
                      <a:pt x="4" y="166"/>
                      <a:pt x="9" y="176"/>
                    </a:cubicBezTo>
                    <a:cubicBezTo>
                      <a:pt x="11" y="177"/>
                      <a:pt x="13" y="179"/>
                      <a:pt x="15" y="179"/>
                    </a:cubicBezTo>
                    <a:cubicBezTo>
                      <a:pt x="25" y="179"/>
                      <a:pt x="25" y="179"/>
                      <a:pt x="25" y="179"/>
                    </a:cubicBezTo>
                    <a:cubicBezTo>
                      <a:pt x="19" y="176"/>
                      <a:pt x="14" y="130"/>
                      <a:pt x="14" y="89"/>
                    </a:cubicBezTo>
                    <a:close/>
                  </a:path>
                </a:pathLst>
              </a:custGeom>
              <a:gradFill>
                <a:gsLst>
                  <a:gs pos="26000">
                    <a:srgbClr val="D69B3A"/>
                  </a:gs>
                  <a:gs pos="64500">
                    <a:srgbClr val="EFD099"/>
                  </a:gs>
                  <a:gs pos="53000">
                    <a:srgbClr val="D58F39"/>
                  </a:gs>
                  <a:gs pos="41000">
                    <a:srgbClr val="EED5A8"/>
                  </a:gs>
                  <a:gs pos="90000">
                    <a:srgbClr val="E6B764"/>
                  </a:gs>
                  <a:gs pos="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36" name="Freeform 675"/>
              <p:cNvSpPr>
                <a:spLocks/>
              </p:cNvSpPr>
              <p:nvPr/>
            </p:nvSpPr>
            <p:spPr bwMode="auto">
              <a:xfrm>
                <a:off x="3329082" y="2448545"/>
                <a:ext cx="47534" cy="392384"/>
              </a:xfrm>
              <a:custGeom>
                <a:avLst/>
                <a:gdLst>
                  <a:gd name="T0" fmla="*/ 10 w 22"/>
                  <a:gd name="T1" fmla="*/ 89 h 179"/>
                  <a:gd name="T2" fmla="*/ 21 w 22"/>
                  <a:gd name="T3" fmla="*/ 7 h 179"/>
                  <a:gd name="T4" fmla="*/ 22 w 22"/>
                  <a:gd name="T5" fmla="*/ 7 h 179"/>
                  <a:gd name="T6" fmla="*/ 11 w 22"/>
                  <a:gd name="T7" fmla="*/ 0 h 179"/>
                  <a:gd name="T8" fmla="*/ 11 w 22"/>
                  <a:gd name="T9" fmla="*/ 0 h 179"/>
                  <a:gd name="T10" fmla="*/ 0 w 22"/>
                  <a:gd name="T11" fmla="*/ 89 h 179"/>
                  <a:gd name="T12" fmla="*/ 11 w 22"/>
                  <a:gd name="T13" fmla="*/ 179 h 179"/>
                  <a:gd name="T14" fmla="*/ 11 w 22"/>
                  <a:gd name="T15" fmla="*/ 179 h 179"/>
                  <a:gd name="T16" fmla="*/ 22 w 22"/>
                  <a:gd name="T17" fmla="*/ 171 h 179"/>
                  <a:gd name="T18" fmla="*/ 21 w 22"/>
                  <a:gd name="T19" fmla="*/ 171 h 179"/>
                  <a:gd name="T20" fmla="*/ 10 w 22"/>
                  <a:gd name="T21"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79">
                    <a:moveTo>
                      <a:pt x="10" y="89"/>
                    </a:moveTo>
                    <a:cubicBezTo>
                      <a:pt x="10" y="50"/>
                      <a:pt x="15" y="7"/>
                      <a:pt x="21" y="7"/>
                    </a:cubicBezTo>
                    <a:cubicBezTo>
                      <a:pt x="22" y="7"/>
                      <a:pt x="22" y="7"/>
                      <a:pt x="22" y="7"/>
                    </a:cubicBezTo>
                    <a:cubicBezTo>
                      <a:pt x="19" y="6"/>
                      <a:pt x="15" y="0"/>
                      <a:pt x="11" y="0"/>
                    </a:cubicBezTo>
                    <a:cubicBezTo>
                      <a:pt x="11" y="0"/>
                      <a:pt x="11" y="0"/>
                      <a:pt x="11" y="0"/>
                    </a:cubicBezTo>
                    <a:cubicBezTo>
                      <a:pt x="5" y="3"/>
                      <a:pt x="0" y="48"/>
                      <a:pt x="0" y="89"/>
                    </a:cubicBezTo>
                    <a:cubicBezTo>
                      <a:pt x="0" y="130"/>
                      <a:pt x="5" y="176"/>
                      <a:pt x="11" y="179"/>
                    </a:cubicBezTo>
                    <a:cubicBezTo>
                      <a:pt x="11" y="179"/>
                      <a:pt x="11" y="179"/>
                      <a:pt x="11" y="179"/>
                    </a:cubicBezTo>
                    <a:cubicBezTo>
                      <a:pt x="15" y="179"/>
                      <a:pt x="19" y="172"/>
                      <a:pt x="22" y="171"/>
                    </a:cubicBezTo>
                    <a:cubicBezTo>
                      <a:pt x="21" y="171"/>
                      <a:pt x="21" y="171"/>
                      <a:pt x="21" y="171"/>
                    </a:cubicBezTo>
                    <a:cubicBezTo>
                      <a:pt x="15" y="171"/>
                      <a:pt x="10" y="128"/>
                      <a:pt x="10" y="89"/>
                    </a:cubicBezTo>
                    <a:close/>
                  </a:path>
                </a:pathLst>
              </a:custGeom>
              <a:gradFill>
                <a:gsLst>
                  <a:gs pos="26000">
                    <a:srgbClr val="D69B3A"/>
                  </a:gs>
                  <a:gs pos="64500">
                    <a:srgbClr val="EFD099"/>
                  </a:gs>
                  <a:gs pos="53000">
                    <a:srgbClr val="D58F39"/>
                  </a:gs>
                  <a:gs pos="41000">
                    <a:srgbClr val="EED5A8"/>
                  </a:gs>
                  <a:gs pos="90000">
                    <a:srgbClr val="E6B764"/>
                  </a:gs>
                  <a:gs pos="0">
                    <a:srgbClr val="975F1C"/>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37" name="Freeform 676"/>
              <p:cNvSpPr>
                <a:spLocks/>
              </p:cNvSpPr>
              <p:nvPr/>
            </p:nvSpPr>
            <p:spPr bwMode="auto">
              <a:xfrm>
                <a:off x="3264180" y="2464240"/>
                <a:ext cx="42963" cy="359146"/>
              </a:xfrm>
              <a:custGeom>
                <a:avLst/>
                <a:gdLst>
                  <a:gd name="T0" fmla="*/ 20 w 20"/>
                  <a:gd name="T1" fmla="*/ 164 h 164"/>
                  <a:gd name="T2" fmla="*/ 9 w 20"/>
                  <a:gd name="T3" fmla="*/ 82 h 164"/>
                  <a:gd name="T4" fmla="*/ 20 w 20"/>
                  <a:gd name="T5" fmla="*/ 0 h 164"/>
                  <a:gd name="T6" fmla="*/ 11 w 20"/>
                  <a:gd name="T7" fmla="*/ 0 h 164"/>
                  <a:gd name="T8" fmla="*/ 0 w 20"/>
                  <a:gd name="T9" fmla="*/ 82 h 164"/>
                  <a:gd name="T10" fmla="*/ 11 w 20"/>
                  <a:gd name="T11" fmla="*/ 164 h 164"/>
                  <a:gd name="T12" fmla="*/ 20 w 20"/>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20" h="164">
                    <a:moveTo>
                      <a:pt x="20" y="164"/>
                    </a:moveTo>
                    <a:cubicBezTo>
                      <a:pt x="14" y="164"/>
                      <a:pt x="9" y="121"/>
                      <a:pt x="9" y="82"/>
                    </a:cubicBezTo>
                    <a:cubicBezTo>
                      <a:pt x="9" y="43"/>
                      <a:pt x="14" y="0"/>
                      <a:pt x="20" y="0"/>
                    </a:cubicBezTo>
                    <a:cubicBezTo>
                      <a:pt x="11" y="0"/>
                      <a:pt x="11" y="0"/>
                      <a:pt x="11" y="0"/>
                    </a:cubicBezTo>
                    <a:cubicBezTo>
                      <a:pt x="5" y="0"/>
                      <a:pt x="0" y="43"/>
                      <a:pt x="0" y="82"/>
                    </a:cubicBezTo>
                    <a:cubicBezTo>
                      <a:pt x="0" y="121"/>
                      <a:pt x="5" y="164"/>
                      <a:pt x="11" y="164"/>
                    </a:cubicBezTo>
                    <a:lnTo>
                      <a:pt x="20" y="164"/>
                    </a:ln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38" name="Freeform 677"/>
              <p:cNvSpPr>
                <a:spLocks/>
              </p:cNvSpPr>
              <p:nvPr/>
            </p:nvSpPr>
            <p:spPr bwMode="auto">
              <a:xfrm>
                <a:off x="3357419" y="2455007"/>
                <a:ext cx="44792" cy="378535"/>
              </a:xfrm>
              <a:custGeom>
                <a:avLst/>
                <a:gdLst>
                  <a:gd name="T0" fmla="*/ 21 w 21"/>
                  <a:gd name="T1" fmla="*/ 0 h 173"/>
                  <a:gd name="T2" fmla="*/ 15 w 21"/>
                  <a:gd name="T3" fmla="*/ 5 h 173"/>
                  <a:gd name="T4" fmla="*/ 9 w 21"/>
                  <a:gd name="T5" fmla="*/ 5 h 173"/>
                  <a:gd name="T6" fmla="*/ 0 w 21"/>
                  <a:gd name="T7" fmla="*/ 86 h 173"/>
                  <a:gd name="T8" fmla="*/ 9 w 21"/>
                  <a:gd name="T9" fmla="*/ 168 h 173"/>
                  <a:gd name="T10" fmla="*/ 15 w 21"/>
                  <a:gd name="T11" fmla="*/ 168 h 173"/>
                  <a:gd name="T12" fmla="*/ 21 w 21"/>
                  <a:gd name="T13" fmla="*/ 173 h 173"/>
                  <a:gd name="T14" fmla="*/ 12 w 21"/>
                  <a:gd name="T15" fmla="*/ 86 h 173"/>
                  <a:gd name="T16" fmla="*/ 21 w 21"/>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3">
                    <a:moveTo>
                      <a:pt x="21" y="0"/>
                    </a:moveTo>
                    <a:cubicBezTo>
                      <a:pt x="18" y="2"/>
                      <a:pt x="16" y="5"/>
                      <a:pt x="15" y="5"/>
                    </a:cubicBezTo>
                    <a:cubicBezTo>
                      <a:pt x="15" y="5"/>
                      <a:pt x="12" y="5"/>
                      <a:pt x="9" y="5"/>
                    </a:cubicBezTo>
                    <a:cubicBezTo>
                      <a:pt x="4" y="5"/>
                      <a:pt x="0" y="47"/>
                      <a:pt x="0" y="86"/>
                    </a:cubicBezTo>
                    <a:cubicBezTo>
                      <a:pt x="0" y="125"/>
                      <a:pt x="4" y="168"/>
                      <a:pt x="9" y="168"/>
                    </a:cubicBezTo>
                    <a:cubicBezTo>
                      <a:pt x="12" y="168"/>
                      <a:pt x="15" y="168"/>
                      <a:pt x="15" y="168"/>
                    </a:cubicBezTo>
                    <a:cubicBezTo>
                      <a:pt x="16" y="168"/>
                      <a:pt x="18" y="170"/>
                      <a:pt x="21" y="173"/>
                    </a:cubicBezTo>
                    <a:cubicBezTo>
                      <a:pt x="16" y="163"/>
                      <a:pt x="12" y="122"/>
                      <a:pt x="12" y="86"/>
                    </a:cubicBezTo>
                    <a:cubicBezTo>
                      <a:pt x="12" y="51"/>
                      <a:pt x="16" y="10"/>
                      <a:pt x="21" y="0"/>
                    </a:cubicBezTo>
                    <a:close/>
                  </a:path>
                </a:pathLst>
              </a:custGeom>
              <a:gradFill>
                <a:gsLst>
                  <a:gs pos="26000">
                    <a:srgbClr val="D69B3A"/>
                  </a:gs>
                  <a:gs pos="64500">
                    <a:srgbClr val="EFD099"/>
                  </a:gs>
                  <a:gs pos="53000">
                    <a:srgbClr val="D58F39"/>
                  </a:gs>
                  <a:gs pos="41000">
                    <a:srgbClr val="EED5A8"/>
                  </a:gs>
                  <a:gs pos="90000">
                    <a:srgbClr val="E6B764"/>
                  </a:gs>
                  <a:gs pos="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39" name="Freeform 678"/>
              <p:cNvSpPr>
                <a:spLocks/>
              </p:cNvSpPr>
              <p:nvPr/>
            </p:nvSpPr>
            <p:spPr bwMode="auto">
              <a:xfrm>
                <a:off x="3383015" y="2448545"/>
                <a:ext cx="118835" cy="392384"/>
              </a:xfrm>
              <a:custGeom>
                <a:avLst/>
                <a:gdLst>
                  <a:gd name="T0" fmla="*/ 44 w 55"/>
                  <a:gd name="T1" fmla="*/ 89 h 179"/>
                  <a:gd name="T2" fmla="*/ 55 w 55"/>
                  <a:gd name="T3" fmla="*/ 0 h 179"/>
                  <a:gd name="T4" fmla="*/ 15 w 55"/>
                  <a:gd name="T5" fmla="*/ 0 h 179"/>
                  <a:gd name="T6" fmla="*/ 9 w 55"/>
                  <a:gd name="T7" fmla="*/ 3 h 179"/>
                  <a:gd name="T8" fmla="*/ 0 w 55"/>
                  <a:gd name="T9" fmla="*/ 89 h 179"/>
                  <a:gd name="T10" fmla="*/ 9 w 55"/>
                  <a:gd name="T11" fmla="*/ 176 h 179"/>
                  <a:gd name="T12" fmla="*/ 15 w 55"/>
                  <a:gd name="T13" fmla="*/ 179 h 179"/>
                  <a:gd name="T14" fmla="*/ 55 w 55"/>
                  <a:gd name="T15" fmla="*/ 179 h 179"/>
                  <a:gd name="T16" fmla="*/ 44 w 55"/>
                  <a:gd name="T17"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79">
                    <a:moveTo>
                      <a:pt x="44" y="89"/>
                    </a:moveTo>
                    <a:cubicBezTo>
                      <a:pt x="44" y="48"/>
                      <a:pt x="49" y="3"/>
                      <a:pt x="55" y="0"/>
                    </a:cubicBezTo>
                    <a:cubicBezTo>
                      <a:pt x="15" y="0"/>
                      <a:pt x="15" y="0"/>
                      <a:pt x="15" y="0"/>
                    </a:cubicBezTo>
                    <a:cubicBezTo>
                      <a:pt x="13" y="0"/>
                      <a:pt x="11" y="1"/>
                      <a:pt x="9" y="3"/>
                    </a:cubicBezTo>
                    <a:cubicBezTo>
                      <a:pt x="4" y="13"/>
                      <a:pt x="0" y="54"/>
                      <a:pt x="0" y="89"/>
                    </a:cubicBezTo>
                    <a:cubicBezTo>
                      <a:pt x="0" y="125"/>
                      <a:pt x="4" y="166"/>
                      <a:pt x="9" y="176"/>
                    </a:cubicBezTo>
                    <a:cubicBezTo>
                      <a:pt x="11" y="177"/>
                      <a:pt x="13" y="179"/>
                      <a:pt x="15" y="179"/>
                    </a:cubicBezTo>
                    <a:cubicBezTo>
                      <a:pt x="55" y="179"/>
                      <a:pt x="55" y="179"/>
                      <a:pt x="55" y="179"/>
                    </a:cubicBezTo>
                    <a:cubicBezTo>
                      <a:pt x="49" y="176"/>
                      <a:pt x="44" y="130"/>
                      <a:pt x="44" y="89"/>
                    </a:cubicBez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40" name="Freeform 679"/>
              <p:cNvSpPr>
                <a:spLocks/>
              </p:cNvSpPr>
              <p:nvPr/>
            </p:nvSpPr>
            <p:spPr bwMode="auto">
              <a:xfrm>
                <a:off x="3348278" y="2464240"/>
                <a:ext cx="43877" cy="359146"/>
              </a:xfrm>
              <a:custGeom>
                <a:avLst/>
                <a:gdLst>
                  <a:gd name="T0" fmla="*/ 20 w 20"/>
                  <a:gd name="T1" fmla="*/ 164 h 164"/>
                  <a:gd name="T2" fmla="*/ 9 w 20"/>
                  <a:gd name="T3" fmla="*/ 82 h 164"/>
                  <a:gd name="T4" fmla="*/ 20 w 20"/>
                  <a:gd name="T5" fmla="*/ 0 h 164"/>
                  <a:gd name="T6" fmla="*/ 11 w 20"/>
                  <a:gd name="T7" fmla="*/ 0 h 164"/>
                  <a:gd name="T8" fmla="*/ 0 w 20"/>
                  <a:gd name="T9" fmla="*/ 82 h 164"/>
                  <a:gd name="T10" fmla="*/ 11 w 20"/>
                  <a:gd name="T11" fmla="*/ 164 h 164"/>
                  <a:gd name="T12" fmla="*/ 20 w 20"/>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20" h="164">
                    <a:moveTo>
                      <a:pt x="20" y="164"/>
                    </a:moveTo>
                    <a:cubicBezTo>
                      <a:pt x="14" y="164"/>
                      <a:pt x="9" y="121"/>
                      <a:pt x="9" y="82"/>
                    </a:cubicBezTo>
                    <a:cubicBezTo>
                      <a:pt x="9" y="43"/>
                      <a:pt x="14" y="0"/>
                      <a:pt x="20" y="0"/>
                    </a:cubicBezTo>
                    <a:cubicBezTo>
                      <a:pt x="11" y="0"/>
                      <a:pt x="11" y="0"/>
                      <a:pt x="11" y="0"/>
                    </a:cubicBezTo>
                    <a:cubicBezTo>
                      <a:pt x="5" y="0"/>
                      <a:pt x="0" y="43"/>
                      <a:pt x="0" y="82"/>
                    </a:cubicBezTo>
                    <a:cubicBezTo>
                      <a:pt x="0" y="121"/>
                      <a:pt x="5" y="164"/>
                      <a:pt x="11" y="164"/>
                    </a:cubicBezTo>
                    <a:lnTo>
                      <a:pt x="20" y="164"/>
                    </a:lnTo>
                    <a:close/>
                  </a:path>
                </a:pathLst>
              </a:custGeom>
              <a:gradFill>
                <a:gsLst>
                  <a:gs pos="10000">
                    <a:srgbClr val="D69B3A"/>
                  </a:gs>
                  <a:gs pos="64500">
                    <a:srgbClr val="EFD099"/>
                  </a:gs>
                  <a:gs pos="42000">
                    <a:srgbClr val="D58F39"/>
                  </a:gs>
                  <a:gs pos="20000">
                    <a:srgbClr val="EED5A8"/>
                  </a:gs>
                  <a:gs pos="90000">
                    <a:srgbClr val="E6B764"/>
                  </a:gs>
                  <a:gs pos="100000">
                    <a:srgbClr val="975F1C"/>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41" name="Freeform 680"/>
              <p:cNvSpPr>
                <a:spLocks/>
              </p:cNvSpPr>
              <p:nvPr/>
            </p:nvSpPr>
            <p:spPr bwMode="auto">
              <a:xfrm>
                <a:off x="2701999" y="2448545"/>
                <a:ext cx="36565" cy="389614"/>
              </a:xfrm>
              <a:custGeom>
                <a:avLst/>
                <a:gdLst>
                  <a:gd name="T0" fmla="*/ 8 w 17"/>
                  <a:gd name="T1" fmla="*/ 89 h 178"/>
                  <a:gd name="T2" fmla="*/ 17 w 17"/>
                  <a:gd name="T3" fmla="*/ 0 h 178"/>
                  <a:gd name="T4" fmla="*/ 9 w 17"/>
                  <a:gd name="T5" fmla="*/ 2 h 178"/>
                  <a:gd name="T6" fmla="*/ 8 w 17"/>
                  <a:gd name="T7" fmla="*/ 3 h 178"/>
                  <a:gd name="T8" fmla="*/ 0 w 17"/>
                  <a:gd name="T9" fmla="*/ 89 h 178"/>
                  <a:gd name="T10" fmla="*/ 8 w 17"/>
                  <a:gd name="T11" fmla="*/ 176 h 178"/>
                  <a:gd name="T12" fmla="*/ 9 w 17"/>
                  <a:gd name="T13" fmla="*/ 176 h 178"/>
                  <a:gd name="T14" fmla="*/ 17 w 17"/>
                  <a:gd name="T15" fmla="*/ 178 h 178"/>
                  <a:gd name="T16" fmla="*/ 8 w 17"/>
                  <a:gd name="T17" fmla="*/ 8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8">
                    <a:moveTo>
                      <a:pt x="8" y="89"/>
                    </a:moveTo>
                    <a:cubicBezTo>
                      <a:pt x="8" y="55"/>
                      <a:pt x="13" y="11"/>
                      <a:pt x="17" y="0"/>
                    </a:cubicBezTo>
                    <a:cubicBezTo>
                      <a:pt x="15" y="0"/>
                      <a:pt x="12" y="1"/>
                      <a:pt x="9" y="2"/>
                    </a:cubicBezTo>
                    <a:cubicBezTo>
                      <a:pt x="9" y="2"/>
                      <a:pt x="9" y="3"/>
                      <a:pt x="8" y="3"/>
                    </a:cubicBezTo>
                    <a:cubicBezTo>
                      <a:pt x="3" y="13"/>
                      <a:pt x="0" y="54"/>
                      <a:pt x="0" y="89"/>
                    </a:cubicBezTo>
                    <a:cubicBezTo>
                      <a:pt x="0" y="125"/>
                      <a:pt x="3" y="166"/>
                      <a:pt x="8" y="176"/>
                    </a:cubicBezTo>
                    <a:cubicBezTo>
                      <a:pt x="9" y="176"/>
                      <a:pt x="9" y="176"/>
                      <a:pt x="9" y="176"/>
                    </a:cubicBezTo>
                    <a:cubicBezTo>
                      <a:pt x="12" y="177"/>
                      <a:pt x="15" y="178"/>
                      <a:pt x="17" y="178"/>
                    </a:cubicBezTo>
                    <a:cubicBezTo>
                      <a:pt x="13" y="167"/>
                      <a:pt x="8" y="123"/>
                      <a:pt x="8" y="89"/>
                    </a:cubicBezTo>
                    <a:close/>
                  </a:path>
                </a:pathLst>
              </a:custGeom>
              <a:gradFill>
                <a:gsLst>
                  <a:gs pos="10000">
                    <a:srgbClr val="EFD099"/>
                  </a:gs>
                  <a:gs pos="68000">
                    <a:srgbClr val="F4E3C4"/>
                  </a:gs>
                  <a:gs pos="49000">
                    <a:srgbClr val="DB9D53"/>
                  </a:gs>
                  <a:gs pos="28000">
                    <a:srgbClr val="F4E3C4"/>
                  </a:gs>
                  <a:gs pos="90000">
                    <a:srgbClr val="F4E3C4"/>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42" name="Freeform 681"/>
              <p:cNvSpPr>
                <a:spLocks/>
              </p:cNvSpPr>
              <p:nvPr/>
            </p:nvSpPr>
            <p:spPr bwMode="auto">
              <a:xfrm>
                <a:off x="3465285" y="2448545"/>
                <a:ext cx="39307" cy="389614"/>
              </a:xfrm>
              <a:custGeom>
                <a:avLst/>
                <a:gdLst>
                  <a:gd name="T0" fmla="*/ 9 w 18"/>
                  <a:gd name="T1" fmla="*/ 89 h 178"/>
                  <a:gd name="T2" fmla="*/ 18 w 18"/>
                  <a:gd name="T3" fmla="*/ 0 h 178"/>
                  <a:gd name="T4" fmla="*/ 10 w 18"/>
                  <a:gd name="T5" fmla="*/ 2 h 178"/>
                  <a:gd name="T6" fmla="*/ 9 w 18"/>
                  <a:gd name="T7" fmla="*/ 3 h 178"/>
                  <a:gd name="T8" fmla="*/ 0 w 18"/>
                  <a:gd name="T9" fmla="*/ 89 h 178"/>
                  <a:gd name="T10" fmla="*/ 9 w 18"/>
                  <a:gd name="T11" fmla="*/ 176 h 178"/>
                  <a:gd name="T12" fmla="*/ 10 w 18"/>
                  <a:gd name="T13" fmla="*/ 176 h 178"/>
                  <a:gd name="T14" fmla="*/ 18 w 18"/>
                  <a:gd name="T15" fmla="*/ 178 h 178"/>
                  <a:gd name="T16" fmla="*/ 9 w 18"/>
                  <a:gd name="T17" fmla="*/ 8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8">
                    <a:moveTo>
                      <a:pt x="9" y="89"/>
                    </a:moveTo>
                    <a:cubicBezTo>
                      <a:pt x="9" y="55"/>
                      <a:pt x="13" y="11"/>
                      <a:pt x="18" y="0"/>
                    </a:cubicBezTo>
                    <a:cubicBezTo>
                      <a:pt x="16" y="0"/>
                      <a:pt x="13" y="1"/>
                      <a:pt x="10" y="2"/>
                    </a:cubicBezTo>
                    <a:cubicBezTo>
                      <a:pt x="10" y="2"/>
                      <a:pt x="9" y="3"/>
                      <a:pt x="9" y="3"/>
                    </a:cubicBezTo>
                    <a:cubicBezTo>
                      <a:pt x="4" y="13"/>
                      <a:pt x="0" y="54"/>
                      <a:pt x="0" y="89"/>
                    </a:cubicBezTo>
                    <a:cubicBezTo>
                      <a:pt x="0" y="125"/>
                      <a:pt x="4" y="166"/>
                      <a:pt x="9" y="176"/>
                    </a:cubicBezTo>
                    <a:cubicBezTo>
                      <a:pt x="9" y="176"/>
                      <a:pt x="10" y="176"/>
                      <a:pt x="10" y="176"/>
                    </a:cubicBezTo>
                    <a:cubicBezTo>
                      <a:pt x="13" y="177"/>
                      <a:pt x="16" y="178"/>
                      <a:pt x="18" y="178"/>
                    </a:cubicBezTo>
                    <a:cubicBezTo>
                      <a:pt x="14" y="167"/>
                      <a:pt x="9" y="123"/>
                      <a:pt x="9" y="89"/>
                    </a:cubicBezTo>
                    <a:close/>
                  </a:path>
                </a:pathLst>
              </a:custGeom>
              <a:gradFill>
                <a:gsLst>
                  <a:gs pos="10000">
                    <a:srgbClr val="EFD099"/>
                  </a:gs>
                  <a:gs pos="68000">
                    <a:srgbClr val="F4E3C4"/>
                  </a:gs>
                  <a:gs pos="49000">
                    <a:srgbClr val="DB9D53"/>
                  </a:gs>
                  <a:gs pos="28000">
                    <a:srgbClr val="F4E3C4"/>
                  </a:gs>
                  <a:gs pos="90000">
                    <a:srgbClr val="F4E3C4"/>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43" name="Freeform 682"/>
              <p:cNvSpPr>
                <a:spLocks/>
              </p:cNvSpPr>
              <p:nvPr/>
            </p:nvSpPr>
            <p:spPr bwMode="auto">
              <a:xfrm>
                <a:off x="3478083" y="2448545"/>
                <a:ext cx="248639" cy="392384"/>
              </a:xfrm>
              <a:custGeom>
                <a:avLst/>
                <a:gdLst>
                  <a:gd name="T0" fmla="*/ 115 w 115"/>
                  <a:gd name="T1" fmla="*/ 36 h 179"/>
                  <a:gd name="T2" fmla="*/ 11 w 115"/>
                  <a:gd name="T3" fmla="*/ 0 h 179"/>
                  <a:gd name="T4" fmla="*/ 11 w 115"/>
                  <a:gd name="T5" fmla="*/ 0 h 179"/>
                  <a:gd name="T6" fmla="*/ 0 w 115"/>
                  <a:gd name="T7" fmla="*/ 89 h 179"/>
                  <a:gd name="T8" fmla="*/ 11 w 115"/>
                  <a:gd name="T9" fmla="*/ 179 h 179"/>
                  <a:gd name="T10" fmla="*/ 11 w 115"/>
                  <a:gd name="T11" fmla="*/ 179 h 179"/>
                  <a:gd name="T12" fmla="*/ 115 w 115"/>
                  <a:gd name="T13" fmla="*/ 142 h 179"/>
                  <a:gd name="T14" fmla="*/ 113 w 115"/>
                  <a:gd name="T15" fmla="*/ 89 h 179"/>
                  <a:gd name="T16" fmla="*/ 115 w 115"/>
                  <a:gd name="T17"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79">
                    <a:moveTo>
                      <a:pt x="115" y="36"/>
                    </a:moveTo>
                    <a:cubicBezTo>
                      <a:pt x="115" y="36"/>
                      <a:pt x="15" y="0"/>
                      <a:pt x="11" y="0"/>
                    </a:cubicBezTo>
                    <a:cubicBezTo>
                      <a:pt x="11" y="0"/>
                      <a:pt x="11" y="0"/>
                      <a:pt x="11" y="0"/>
                    </a:cubicBezTo>
                    <a:cubicBezTo>
                      <a:pt x="5" y="3"/>
                      <a:pt x="0" y="48"/>
                      <a:pt x="0" y="89"/>
                    </a:cubicBezTo>
                    <a:cubicBezTo>
                      <a:pt x="0" y="130"/>
                      <a:pt x="5" y="176"/>
                      <a:pt x="11" y="179"/>
                    </a:cubicBezTo>
                    <a:cubicBezTo>
                      <a:pt x="11" y="179"/>
                      <a:pt x="11" y="179"/>
                      <a:pt x="11" y="179"/>
                    </a:cubicBezTo>
                    <a:cubicBezTo>
                      <a:pt x="15" y="179"/>
                      <a:pt x="115" y="142"/>
                      <a:pt x="115" y="142"/>
                    </a:cubicBezTo>
                    <a:cubicBezTo>
                      <a:pt x="115" y="142"/>
                      <a:pt x="113" y="107"/>
                      <a:pt x="113" y="89"/>
                    </a:cubicBezTo>
                    <a:cubicBezTo>
                      <a:pt x="113" y="71"/>
                      <a:pt x="115" y="36"/>
                      <a:pt x="115" y="36"/>
                    </a:cubicBezTo>
                    <a:close/>
                  </a:path>
                </a:pathLst>
              </a:custGeom>
              <a:gradFill>
                <a:gsLst>
                  <a:gs pos="0">
                    <a:srgbClr val="DBA652"/>
                  </a:gs>
                  <a:gs pos="64500">
                    <a:srgbClr val="EFD099"/>
                  </a:gs>
                  <a:gs pos="42000">
                    <a:srgbClr val="D58F39"/>
                  </a:gs>
                  <a:gs pos="20000">
                    <a:srgbClr val="EED5A8"/>
                  </a:gs>
                  <a:gs pos="90000">
                    <a:srgbClr val="E6B764"/>
                  </a:gs>
                  <a:gs pos="100000">
                    <a:srgbClr val="975F1C"/>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44" name="Freeform 683"/>
              <p:cNvSpPr>
                <a:spLocks/>
              </p:cNvSpPr>
              <p:nvPr/>
            </p:nvSpPr>
            <p:spPr bwMode="auto">
              <a:xfrm>
                <a:off x="3712096" y="2523328"/>
                <a:ext cx="14626" cy="240970"/>
              </a:xfrm>
              <a:custGeom>
                <a:avLst/>
                <a:gdLst>
                  <a:gd name="T0" fmla="*/ 5 w 7"/>
                  <a:gd name="T1" fmla="*/ 55 h 110"/>
                  <a:gd name="T2" fmla="*/ 7 w 7"/>
                  <a:gd name="T3" fmla="*/ 2 h 110"/>
                  <a:gd name="T4" fmla="*/ 3 w 7"/>
                  <a:gd name="T5" fmla="*/ 0 h 110"/>
                  <a:gd name="T6" fmla="*/ 0 w 7"/>
                  <a:gd name="T7" fmla="*/ 55 h 110"/>
                  <a:gd name="T8" fmla="*/ 3 w 7"/>
                  <a:gd name="T9" fmla="*/ 110 h 110"/>
                  <a:gd name="T10" fmla="*/ 7 w 7"/>
                  <a:gd name="T11" fmla="*/ 108 h 110"/>
                  <a:gd name="T12" fmla="*/ 5 w 7"/>
                  <a:gd name="T13" fmla="*/ 55 h 110"/>
                </a:gdLst>
                <a:ahLst/>
                <a:cxnLst>
                  <a:cxn ang="0">
                    <a:pos x="T0" y="T1"/>
                  </a:cxn>
                  <a:cxn ang="0">
                    <a:pos x="T2" y="T3"/>
                  </a:cxn>
                  <a:cxn ang="0">
                    <a:pos x="T4" y="T5"/>
                  </a:cxn>
                  <a:cxn ang="0">
                    <a:pos x="T6" y="T7"/>
                  </a:cxn>
                  <a:cxn ang="0">
                    <a:pos x="T8" y="T9"/>
                  </a:cxn>
                  <a:cxn ang="0">
                    <a:pos x="T10" y="T11"/>
                  </a:cxn>
                  <a:cxn ang="0">
                    <a:pos x="T12" y="T13"/>
                  </a:cxn>
                </a:cxnLst>
                <a:rect l="0" t="0" r="r" b="b"/>
                <a:pathLst>
                  <a:path w="7" h="110">
                    <a:moveTo>
                      <a:pt x="5" y="55"/>
                    </a:moveTo>
                    <a:cubicBezTo>
                      <a:pt x="5" y="37"/>
                      <a:pt x="7" y="2"/>
                      <a:pt x="7" y="2"/>
                    </a:cubicBezTo>
                    <a:cubicBezTo>
                      <a:pt x="7" y="2"/>
                      <a:pt x="6" y="1"/>
                      <a:pt x="3" y="0"/>
                    </a:cubicBezTo>
                    <a:cubicBezTo>
                      <a:pt x="1" y="17"/>
                      <a:pt x="0" y="37"/>
                      <a:pt x="0" y="55"/>
                    </a:cubicBezTo>
                    <a:cubicBezTo>
                      <a:pt x="0" y="74"/>
                      <a:pt x="1" y="94"/>
                      <a:pt x="3" y="110"/>
                    </a:cubicBezTo>
                    <a:cubicBezTo>
                      <a:pt x="6" y="109"/>
                      <a:pt x="7" y="108"/>
                      <a:pt x="7" y="108"/>
                    </a:cubicBezTo>
                    <a:cubicBezTo>
                      <a:pt x="7" y="108"/>
                      <a:pt x="5" y="73"/>
                      <a:pt x="5" y="55"/>
                    </a:cubicBezTo>
                    <a:close/>
                  </a:path>
                </a:pathLst>
              </a:custGeom>
              <a:gradFill>
                <a:gsLst>
                  <a:gs pos="0">
                    <a:srgbClr val="DBA652"/>
                  </a:gs>
                  <a:gs pos="64500">
                    <a:srgbClr val="EFD099"/>
                  </a:gs>
                  <a:gs pos="42000">
                    <a:srgbClr val="D58F39"/>
                  </a:gs>
                  <a:gs pos="20000">
                    <a:srgbClr val="EED5A8"/>
                  </a:gs>
                  <a:gs pos="90000">
                    <a:srgbClr val="E6B764"/>
                  </a:gs>
                  <a:gs pos="100000">
                    <a:srgbClr val="975F1C"/>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45" name="Freeform 684"/>
              <p:cNvSpPr>
                <a:spLocks/>
              </p:cNvSpPr>
              <p:nvPr/>
            </p:nvSpPr>
            <p:spPr bwMode="auto">
              <a:xfrm>
                <a:off x="3718495" y="2538100"/>
                <a:ext cx="14626" cy="212349"/>
              </a:xfrm>
              <a:custGeom>
                <a:avLst/>
                <a:gdLst>
                  <a:gd name="T0" fmla="*/ 5 w 7"/>
                  <a:gd name="T1" fmla="*/ 48 h 97"/>
                  <a:gd name="T2" fmla="*/ 7 w 7"/>
                  <a:gd name="T3" fmla="*/ 0 h 97"/>
                  <a:gd name="T4" fmla="*/ 2 w 7"/>
                  <a:gd name="T5" fmla="*/ 0 h 97"/>
                  <a:gd name="T6" fmla="*/ 0 w 7"/>
                  <a:gd name="T7" fmla="*/ 48 h 97"/>
                  <a:gd name="T8" fmla="*/ 2 w 7"/>
                  <a:gd name="T9" fmla="*/ 97 h 97"/>
                  <a:gd name="T10" fmla="*/ 7 w 7"/>
                  <a:gd name="T11" fmla="*/ 97 h 97"/>
                  <a:gd name="T12" fmla="*/ 5 w 7"/>
                  <a:gd name="T13" fmla="*/ 48 h 97"/>
                </a:gdLst>
                <a:ahLst/>
                <a:cxnLst>
                  <a:cxn ang="0">
                    <a:pos x="T0" y="T1"/>
                  </a:cxn>
                  <a:cxn ang="0">
                    <a:pos x="T2" y="T3"/>
                  </a:cxn>
                  <a:cxn ang="0">
                    <a:pos x="T4" y="T5"/>
                  </a:cxn>
                  <a:cxn ang="0">
                    <a:pos x="T6" y="T7"/>
                  </a:cxn>
                  <a:cxn ang="0">
                    <a:pos x="T8" y="T9"/>
                  </a:cxn>
                  <a:cxn ang="0">
                    <a:pos x="T10" y="T11"/>
                  </a:cxn>
                  <a:cxn ang="0">
                    <a:pos x="T12" y="T13"/>
                  </a:cxn>
                </a:cxnLst>
                <a:rect l="0" t="0" r="r" b="b"/>
                <a:pathLst>
                  <a:path w="7" h="97">
                    <a:moveTo>
                      <a:pt x="5" y="48"/>
                    </a:moveTo>
                    <a:cubicBezTo>
                      <a:pt x="5" y="34"/>
                      <a:pt x="6" y="10"/>
                      <a:pt x="7" y="0"/>
                    </a:cubicBezTo>
                    <a:cubicBezTo>
                      <a:pt x="5" y="0"/>
                      <a:pt x="3" y="0"/>
                      <a:pt x="2" y="0"/>
                    </a:cubicBezTo>
                    <a:cubicBezTo>
                      <a:pt x="1" y="15"/>
                      <a:pt x="0" y="32"/>
                      <a:pt x="0" y="48"/>
                    </a:cubicBezTo>
                    <a:cubicBezTo>
                      <a:pt x="0" y="64"/>
                      <a:pt x="1" y="82"/>
                      <a:pt x="2" y="97"/>
                    </a:cubicBezTo>
                    <a:cubicBezTo>
                      <a:pt x="3" y="97"/>
                      <a:pt x="5" y="97"/>
                      <a:pt x="7" y="97"/>
                    </a:cubicBezTo>
                    <a:cubicBezTo>
                      <a:pt x="6" y="86"/>
                      <a:pt x="5" y="62"/>
                      <a:pt x="5" y="48"/>
                    </a:cubicBezTo>
                    <a:close/>
                  </a:path>
                </a:pathLst>
              </a:custGeom>
              <a:gradFill>
                <a:gsLst>
                  <a:gs pos="10000">
                    <a:srgbClr val="EFD099"/>
                  </a:gs>
                  <a:gs pos="68000">
                    <a:srgbClr val="F4E3C4"/>
                  </a:gs>
                  <a:gs pos="49000">
                    <a:srgbClr val="DB9D53"/>
                  </a:gs>
                  <a:gs pos="28000">
                    <a:srgbClr val="F4E3C4"/>
                  </a:gs>
                  <a:gs pos="90000">
                    <a:srgbClr val="F4E3C4"/>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46" name="Freeform 685"/>
              <p:cNvSpPr>
                <a:spLocks/>
              </p:cNvSpPr>
              <p:nvPr/>
            </p:nvSpPr>
            <p:spPr bwMode="auto">
              <a:xfrm>
                <a:off x="2498152" y="2566721"/>
                <a:ext cx="17368" cy="156030"/>
              </a:xfrm>
              <a:custGeom>
                <a:avLst/>
                <a:gdLst>
                  <a:gd name="T0" fmla="*/ 8 w 8"/>
                  <a:gd name="T1" fmla="*/ 0 h 71"/>
                  <a:gd name="T2" fmla="*/ 7 w 8"/>
                  <a:gd name="T3" fmla="*/ 1 h 71"/>
                  <a:gd name="T4" fmla="*/ 0 w 8"/>
                  <a:gd name="T5" fmla="*/ 35 h 71"/>
                  <a:gd name="T6" fmla="*/ 7 w 8"/>
                  <a:gd name="T7" fmla="*/ 70 h 71"/>
                  <a:gd name="T8" fmla="*/ 8 w 8"/>
                  <a:gd name="T9" fmla="*/ 71 h 71"/>
                  <a:gd name="T10" fmla="*/ 3 w 8"/>
                  <a:gd name="T11" fmla="*/ 35 h 71"/>
                  <a:gd name="T12" fmla="*/ 8 w 8"/>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8" h="71">
                    <a:moveTo>
                      <a:pt x="8" y="0"/>
                    </a:moveTo>
                    <a:cubicBezTo>
                      <a:pt x="8" y="0"/>
                      <a:pt x="7" y="0"/>
                      <a:pt x="7" y="1"/>
                    </a:cubicBezTo>
                    <a:cubicBezTo>
                      <a:pt x="3" y="10"/>
                      <a:pt x="0" y="15"/>
                      <a:pt x="0" y="35"/>
                    </a:cubicBezTo>
                    <a:cubicBezTo>
                      <a:pt x="0" y="55"/>
                      <a:pt x="3" y="61"/>
                      <a:pt x="7" y="70"/>
                    </a:cubicBezTo>
                    <a:cubicBezTo>
                      <a:pt x="7" y="70"/>
                      <a:pt x="8" y="70"/>
                      <a:pt x="8" y="71"/>
                    </a:cubicBezTo>
                    <a:cubicBezTo>
                      <a:pt x="5" y="62"/>
                      <a:pt x="3" y="47"/>
                      <a:pt x="3" y="35"/>
                    </a:cubicBezTo>
                    <a:cubicBezTo>
                      <a:pt x="3" y="23"/>
                      <a:pt x="5" y="8"/>
                      <a:pt x="8" y="0"/>
                    </a:cubicBezTo>
                    <a:close/>
                  </a:path>
                </a:pathLst>
              </a:custGeom>
              <a:gradFill>
                <a:gsLst>
                  <a:gs pos="0">
                    <a:srgbClr val="DBA652"/>
                  </a:gs>
                  <a:gs pos="64500">
                    <a:srgbClr val="EFD099"/>
                  </a:gs>
                  <a:gs pos="42000">
                    <a:srgbClr val="D58F39"/>
                  </a:gs>
                  <a:gs pos="20000">
                    <a:srgbClr val="EED5A8"/>
                  </a:gs>
                  <a:gs pos="90000">
                    <a:srgbClr val="E6B764"/>
                  </a:gs>
                  <a:gs pos="100000">
                    <a:srgbClr val="975F1C"/>
                  </a:gs>
                </a:gsLst>
                <a:lin ang="5400000" scaled="0"/>
              </a:gra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47" name="Freeform 686"/>
              <p:cNvSpPr>
                <a:spLocks/>
              </p:cNvSpPr>
              <p:nvPr/>
            </p:nvSpPr>
            <p:spPr bwMode="auto">
              <a:xfrm>
                <a:off x="4585989" y="1680396"/>
                <a:ext cx="1156355" cy="926025"/>
              </a:xfrm>
              <a:custGeom>
                <a:avLst/>
                <a:gdLst>
                  <a:gd name="T0" fmla="*/ 0 w 535"/>
                  <a:gd name="T1" fmla="*/ 416 h 423"/>
                  <a:gd name="T2" fmla="*/ 165 w 535"/>
                  <a:gd name="T3" fmla="*/ 146 h 423"/>
                  <a:gd name="T4" fmla="*/ 488 w 535"/>
                  <a:gd name="T5" fmla="*/ 146 h 423"/>
                  <a:gd name="T6" fmla="*/ 402 w 535"/>
                  <a:gd name="T7" fmla="*/ 423 h 423"/>
                  <a:gd name="T8" fmla="*/ 0 w 535"/>
                  <a:gd name="T9" fmla="*/ 416 h 423"/>
                </a:gdLst>
                <a:ahLst/>
                <a:cxnLst>
                  <a:cxn ang="0">
                    <a:pos x="T0" y="T1"/>
                  </a:cxn>
                  <a:cxn ang="0">
                    <a:pos x="T2" y="T3"/>
                  </a:cxn>
                  <a:cxn ang="0">
                    <a:pos x="T4" y="T5"/>
                  </a:cxn>
                  <a:cxn ang="0">
                    <a:pos x="T6" y="T7"/>
                  </a:cxn>
                  <a:cxn ang="0">
                    <a:pos x="T8" y="T9"/>
                  </a:cxn>
                </a:cxnLst>
                <a:rect l="0" t="0" r="r" b="b"/>
                <a:pathLst>
                  <a:path w="535" h="423">
                    <a:moveTo>
                      <a:pt x="0" y="416"/>
                    </a:moveTo>
                    <a:cubicBezTo>
                      <a:pt x="0" y="416"/>
                      <a:pt x="123" y="212"/>
                      <a:pt x="165" y="146"/>
                    </a:cubicBezTo>
                    <a:cubicBezTo>
                      <a:pt x="245" y="21"/>
                      <a:pt x="431" y="0"/>
                      <a:pt x="488" y="146"/>
                    </a:cubicBezTo>
                    <a:cubicBezTo>
                      <a:pt x="535" y="265"/>
                      <a:pt x="402" y="423"/>
                      <a:pt x="402" y="423"/>
                    </a:cubicBezTo>
                    <a:lnTo>
                      <a:pt x="0" y="416"/>
                    </a:lnTo>
                    <a:close/>
                  </a:path>
                </a:pathLst>
              </a:custGeom>
              <a:solidFill>
                <a:srgbClr val="FF6F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48" name="Freeform 687"/>
              <p:cNvSpPr>
                <a:spLocks/>
              </p:cNvSpPr>
              <p:nvPr/>
            </p:nvSpPr>
            <p:spPr bwMode="auto">
              <a:xfrm>
                <a:off x="4600615" y="1680396"/>
                <a:ext cx="1157269" cy="926025"/>
              </a:xfrm>
              <a:custGeom>
                <a:avLst/>
                <a:gdLst>
                  <a:gd name="T0" fmla="*/ 0 w 535"/>
                  <a:gd name="T1" fmla="*/ 416 h 423"/>
                  <a:gd name="T2" fmla="*/ 165 w 535"/>
                  <a:gd name="T3" fmla="*/ 146 h 423"/>
                  <a:gd name="T4" fmla="*/ 488 w 535"/>
                  <a:gd name="T5" fmla="*/ 146 h 423"/>
                  <a:gd name="T6" fmla="*/ 402 w 535"/>
                  <a:gd name="T7" fmla="*/ 423 h 423"/>
                  <a:gd name="T8" fmla="*/ 0 w 535"/>
                  <a:gd name="T9" fmla="*/ 416 h 423"/>
                </a:gdLst>
                <a:ahLst/>
                <a:cxnLst>
                  <a:cxn ang="0">
                    <a:pos x="T0" y="T1"/>
                  </a:cxn>
                  <a:cxn ang="0">
                    <a:pos x="T2" y="T3"/>
                  </a:cxn>
                  <a:cxn ang="0">
                    <a:pos x="T4" y="T5"/>
                  </a:cxn>
                  <a:cxn ang="0">
                    <a:pos x="T6" y="T7"/>
                  </a:cxn>
                  <a:cxn ang="0">
                    <a:pos x="T8" y="T9"/>
                  </a:cxn>
                </a:cxnLst>
                <a:rect l="0" t="0" r="r" b="b"/>
                <a:pathLst>
                  <a:path w="535" h="423">
                    <a:moveTo>
                      <a:pt x="0" y="416"/>
                    </a:moveTo>
                    <a:cubicBezTo>
                      <a:pt x="0" y="416"/>
                      <a:pt x="123" y="212"/>
                      <a:pt x="165" y="146"/>
                    </a:cubicBezTo>
                    <a:cubicBezTo>
                      <a:pt x="245" y="21"/>
                      <a:pt x="431" y="0"/>
                      <a:pt x="488" y="146"/>
                    </a:cubicBezTo>
                    <a:cubicBezTo>
                      <a:pt x="535" y="265"/>
                      <a:pt x="402" y="423"/>
                      <a:pt x="402" y="423"/>
                    </a:cubicBezTo>
                    <a:lnTo>
                      <a:pt x="0" y="416"/>
                    </a:lnTo>
                    <a:close/>
                  </a:path>
                </a:pathLst>
              </a:custGeom>
              <a:solidFill>
                <a:srgbClr val="DF0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49" name="Freeform 688"/>
              <p:cNvSpPr>
                <a:spLocks/>
              </p:cNvSpPr>
              <p:nvPr/>
            </p:nvSpPr>
            <p:spPr bwMode="auto">
              <a:xfrm>
                <a:off x="4587818" y="2643351"/>
                <a:ext cx="1141729" cy="194807"/>
              </a:xfrm>
              <a:custGeom>
                <a:avLst/>
                <a:gdLst>
                  <a:gd name="T0" fmla="*/ 0 w 528"/>
                  <a:gd name="T1" fmla="*/ 13 h 89"/>
                  <a:gd name="T2" fmla="*/ 488 w 528"/>
                  <a:gd name="T3" fmla="*/ 76 h 89"/>
                  <a:gd name="T4" fmla="*/ 523 w 528"/>
                  <a:gd name="T5" fmla="*/ 48 h 89"/>
                  <a:gd name="T6" fmla="*/ 402 w 528"/>
                  <a:gd name="T7" fmla="*/ 13 h 89"/>
                  <a:gd name="T8" fmla="*/ 0 w 528"/>
                  <a:gd name="T9" fmla="*/ 0 h 89"/>
                  <a:gd name="T10" fmla="*/ 0 w 528"/>
                  <a:gd name="T11" fmla="*/ 13 h 89"/>
                </a:gdLst>
                <a:ahLst/>
                <a:cxnLst>
                  <a:cxn ang="0">
                    <a:pos x="T0" y="T1"/>
                  </a:cxn>
                  <a:cxn ang="0">
                    <a:pos x="T2" y="T3"/>
                  </a:cxn>
                  <a:cxn ang="0">
                    <a:pos x="T4" y="T5"/>
                  </a:cxn>
                  <a:cxn ang="0">
                    <a:pos x="T6" y="T7"/>
                  </a:cxn>
                  <a:cxn ang="0">
                    <a:pos x="T8" y="T9"/>
                  </a:cxn>
                  <a:cxn ang="0">
                    <a:pos x="T10" y="T11"/>
                  </a:cxn>
                </a:cxnLst>
                <a:rect l="0" t="0" r="r" b="b"/>
                <a:pathLst>
                  <a:path w="528" h="89">
                    <a:moveTo>
                      <a:pt x="0" y="13"/>
                    </a:moveTo>
                    <a:cubicBezTo>
                      <a:pt x="1" y="14"/>
                      <a:pt x="406" y="89"/>
                      <a:pt x="488" y="76"/>
                    </a:cubicBezTo>
                    <a:cubicBezTo>
                      <a:pt x="522" y="70"/>
                      <a:pt x="528" y="60"/>
                      <a:pt x="523" y="48"/>
                    </a:cubicBezTo>
                    <a:cubicBezTo>
                      <a:pt x="512" y="24"/>
                      <a:pt x="402" y="13"/>
                      <a:pt x="402" y="13"/>
                    </a:cubicBezTo>
                    <a:cubicBezTo>
                      <a:pt x="0" y="0"/>
                      <a:pt x="0" y="0"/>
                      <a:pt x="0" y="0"/>
                    </a:cubicBezTo>
                    <a:lnTo>
                      <a:pt x="0" y="13"/>
                    </a:lnTo>
                    <a:close/>
                  </a:path>
                </a:pathLst>
              </a:custGeom>
              <a:gradFill>
                <a:gsLst>
                  <a:gs pos="0">
                    <a:srgbClr val="EE0600"/>
                  </a:gs>
                  <a:gs pos="100000">
                    <a:srgbClr val="FE735F"/>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50" name="Freeform 689"/>
              <p:cNvSpPr>
                <a:spLocks/>
              </p:cNvSpPr>
              <p:nvPr/>
            </p:nvSpPr>
            <p:spPr bwMode="auto">
              <a:xfrm>
                <a:off x="4587818" y="2643351"/>
                <a:ext cx="1217600" cy="215119"/>
              </a:xfrm>
              <a:custGeom>
                <a:avLst/>
                <a:gdLst>
                  <a:gd name="T0" fmla="*/ 0 w 563"/>
                  <a:gd name="T1" fmla="*/ 0 h 98"/>
                  <a:gd name="T2" fmla="*/ 222 w 563"/>
                  <a:gd name="T3" fmla="*/ 43 h 98"/>
                  <a:gd name="T4" fmla="*/ 518 w 563"/>
                  <a:gd name="T5" fmla="*/ 39 h 98"/>
                  <a:gd name="T6" fmla="*/ 402 w 563"/>
                  <a:gd name="T7" fmla="*/ 0 h 98"/>
                  <a:gd name="T8" fmla="*/ 0 w 563"/>
                  <a:gd name="T9" fmla="*/ 0 h 98"/>
                </a:gdLst>
                <a:ahLst/>
                <a:cxnLst>
                  <a:cxn ang="0">
                    <a:pos x="T0" y="T1"/>
                  </a:cxn>
                  <a:cxn ang="0">
                    <a:pos x="T2" y="T3"/>
                  </a:cxn>
                  <a:cxn ang="0">
                    <a:pos x="T4" y="T5"/>
                  </a:cxn>
                  <a:cxn ang="0">
                    <a:pos x="T6" y="T7"/>
                  </a:cxn>
                  <a:cxn ang="0">
                    <a:pos x="T8" y="T9"/>
                  </a:cxn>
                </a:cxnLst>
                <a:rect l="0" t="0" r="r" b="b"/>
                <a:pathLst>
                  <a:path w="563" h="98">
                    <a:moveTo>
                      <a:pt x="0" y="0"/>
                    </a:moveTo>
                    <a:cubicBezTo>
                      <a:pt x="0" y="0"/>
                      <a:pt x="154" y="33"/>
                      <a:pt x="222" y="43"/>
                    </a:cubicBezTo>
                    <a:cubicBezTo>
                      <a:pt x="354" y="62"/>
                      <a:pt x="563" y="98"/>
                      <a:pt x="518" y="39"/>
                    </a:cubicBezTo>
                    <a:cubicBezTo>
                      <a:pt x="503" y="19"/>
                      <a:pt x="402" y="0"/>
                      <a:pt x="402" y="0"/>
                    </a:cubicBezTo>
                    <a:lnTo>
                      <a:pt x="0" y="0"/>
                    </a:lnTo>
                    <a:close/>
                  </a:path>
                </a:pathLst>
              </a:custGeom>
              <a:gradFill>
                <a:gsLst>
                  <a:gs pos="0">
                    <a:srgbClr val="810300"/>
                  </a:gs>
                  <a:gs pos="100000">
                    <a:srgbClr val="EE06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51" name="Freeform 690"/>
              <p:cNvSpPr>
                <a:spLocks/>
              </p:cNvSpPr>
              <p:nvPr/>
            </p:nvSpPr>
            <p:spPr bwMode="auto">
              <a:xfrm>
                <a:off x="4637180" y="2085705"/>
                <a:ext cx="1019238" cy="501328"/>
              </a:xfrm>
              <a:custGeom>
                <a:avLst/>
                <a:gdLst>
                  <a:gd name="T0" fmla="*/ 387 w 471"/>
                  <a:gd name="T1" fmla="*/ 226 h 229"/>
                  <a:gd name="T2" fmla="*/ 393 w 471"/>
                  <a:gd name="T3" fmla="*/ 229 h 229"/>
                  <a:gd name="T4" fmla="*/ 471 w 471"/>
                  <a:gd name="T5" fmla="*/ 82 h 229"/>
                  <a:gd name="T6" fmla="*/ 148 w 471"/>
                  <a:gd name="T7" fmla="*/ 82 h 229"/>
                  <a:gd name="T8" fmla="*/ 0 w 471"/>
                  <a:gd name="T9" fmla="*/ 218 h 229"/>
                  <a:gd name="T10" fmla="*/ 387 w 471"/>
                  <a:gd name="T11" fmla="*/ 226 h 229"/>
                </a:gdLst>
                <a:ahLst/>
                <a:cxnLst>
                  <a:cxn ang="0">
                    <a:pos x="T0" y="T1"/>
                  </a:cxn>
                  <a:cxn ang="0">
                    <a:pos x="T2" y="T3"/>
                  </a:cxn>
                  <a:cxn ang="0">
                    <a:pos x="T4" y="T5"/>
                  </a:cxn>
                  <a:cxn ang="0">
                    <a:pos x="T6" y="T7"/>
                  </a:cxn>
                  <a:cxn ang="0">
                    <a:pos x="T8" y="T9"/>
                  </a:cxn>
                  <a:cxn ang="0">
                    <a:pos x="T10" y="T11"/>
                  </a:cxn>
                </a:cxnLst>
                <a:rect l="0" t="0" r="r" b="b"/>
                <a:pathLst>
                  <a:path w="471" h="229">
                    <a:moveTo>
                      <a:pt x="387" y="226"/>
                    </a:moveTo>
                    <a:cubicBezTo>
                      <a:pt x="387" y="226"/>
                      <a:pt x="389" y="227"/>
                      <a:pt x="393" y="229"/>
                    </a:cubicBezTo>
                    <a:cubicBezTo>
                      <a:pt x="410" y="206"/>
                      <a:pt x="452" y="147"/>
                      <a:pt x="471" y="82"/>
                    </a:cubicBezTo>
                    <a:cubicBezTo>
                      <a:pt x="413" y="0"/>
                      <a:pt x="228" y="12"/>
                      <a:pt x="148" y="82"/>
                    </a:cubicBezTo>
                    <a:cubicBezTo>
                      <a:pt x="116" y="111"/>
                      <a:pt x="35" y="186"/>
                      <a:pt x="0" y="218"/>
                    </a:cubicBezTo>
                    <a:cubicBezTo>
                      <a:pt x="205" y="223"/>
                      <a:pt x="387" y="226"/>
                      <a:pt x="387" y="226"/>
                    </a:cubicBezTo>
                    <a:close/>
                  </a:path>
                </a:pathLst>
              </a:custGeom>
              <a:solidFill>
                <a:srgbClr val="8E0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52" name="Freeform 652"/>
              <p:cNvSpPr>
                <a:spLocks/>
              </p:cNvSpPr>
              <p:nvPr/>
            </p:nvSpPr>
            <p:spPr bwMode="auto">
              <a:xfrm>
                <a:off x="3727636" y="2542717"/>
                <a:ext cx="1909585" cy="179112"/>
              </a:xfrm>
              <a:custGeom>
                <a:avLst/>
                <a:gdLst>
                  <a:gd name="T0" fmla="*/ 883 w 883"/>
                  <a:gd name="T1" fmla="*/ 48 h 97"/>
                  <a:gd name="T2" fmla="*/ 842 w 883"/>
                  <a:gd name="T3" fmla="*/ 19 h 97"/>
                  <a:gd name="T4" fmla="*/ 9 w 883"/>
                  <a:gd name="T5" fmla="*/ 0 h 97"/>
                  <a:gd name="T6" fmla="*/ 8 w 883"/>
                  <a:gd name="T7" fmla="*/ 0 h 97"/>
                  <a:gd name="T8" fmla="*/ 0 w 883"/>
                  <a:gd name="T9" fmla="*/ 48 h 97"/>
                  <a:gd name="T10" fmla="*/ 8 w 883"/>
                  <a:gd name="T11" fmla="*/ 97 h 97"/>
                  <a:gd name="T12" fmla="*/ 9 w 883"/>
                  <a:gd name="T13" fmla="*/ 97 h 97"/>
                  <a:gd name="T14" fmla="*/ 842 w 883"/>
                  <a:gd name="T15" fmla="*/ 77 h 97"/>
                  <a:gd name="T16" fmla="*/ 883 w 883"/>
                  <a:gd name="T17" fmla="*/ 4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3" h="97">
                    <a:moveTo>
                      <a:pt x="883" y="48"/>
                    </a:moveTo>
                    <a:cubicBezTo>
                      <a:pt x="883" y="39"/>
                      <a:pt x="842" y="19"/>
                      <a:pt x="842" y="19"/>
                    </a:cubicBezTo>
                    <a:cubicBezTo>
                      <a:pt x="842" y="19"/>
                      <a:pt x="11" y="0"/>
                      <a:pt x="9" y="0"/>
                    </a:cubicBezTo>
                    <a:cubicBezTo>
                      <a:pt x="8" y="0"/>
                      <a:pt x="8" y="0"/>
                      <a:pt x="8" y="0"/>
                    </a:cubicBezTo>
                    <a:cubicBezTo>
                      <a:pt x="4" y="1"/>
                      <a:pt x="0" y="26"/>
                      <a:pt x="0" y="48"/>
                    </a:cubicBezTo>
                    <a:cubicBezTo>
                      <a:pt x="0" y="71"/>
                      <a:pt x="4" y="95"/>
                      <a:pt x="8" y="97"/>
                    </a:cubicBezTo>
                    <a:cubicBezTo>
                      <a:pt x="9" y="97"/>
                      <a:pt x="9" y="97"/>
                      <a:pt x="9" y="97"/>
                    </a:cubicBezTo>
                    <a:cubicBezTo>
                      <a:pt x="11" y="97"/>
                      <a:pt x="842" y="77"/>
                      <a:pt x="842" y="77"/>
                    </a:cubicBezTo>
                    <a:cubicBezTo>
                      <a:pt x="842" y="77"/>
                      <a:pt x="883" y="58"/>
                      <a:pt x="883" y="48"/>
                    </a:cubicBezTo>
                    <a:close/>
                  </a:path>
                </a:pathLst>
              </a:custGeom>
              <a:gradFill>
                <a:gsLst>
                  <a:gs pos="46000">
                    <a:schemeClr val="bg1">
                      <a:alpha val="30000"/>
                    </a:schemeClr>
                  </a:gs>
                  <a:gs pos="0">
                    <a:srgbClr val="FF3E2F">
                      <a:alpha val="0"/>
                    </a:srgbClr>
                  </a:gs>
                  <a:gs pos="100000">
                    <a:srgbClr val="791104">
                      <a:alpha val="0"/>
                    </a:srgb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197" name="Freeform 723"/>
            <p:cNvSpPr>
              <a:spLocks/>
            </p:cNvSpPr>
            <p:nvPr/>
          </p:nvSpPr>
          <p:spPr bwMode="auto">
            <a:xfrm>
              <a:off x="3600209" y="3174085"/>
              <a:ext cx="1313582" cy="2120718"/>
            </a:xfrm>
            <a:custGeom>
              <a:avLst/>
              <a:gdLst>
                <a:gd name="T0" fmla="*/ 358 w 607"/>
                <a:gd name="T1" fmla="*/ 23 h 970"/>
                <a:gd name="T2" fmla="*/ 367 w 607"/>
                <a:gd name="T3" fmla="*/ 51 h 970"/>
                <a:gd name="T4" fmla="*/ 327 w 607"/>
                <a:gd name="T5" fmla="*/ 177 h 970"/>
                <a:gd name="T6" fmla="*/ 278 w 607"/>
                <a:gd name="T7" fmla="*/ 122 h 970"/>
                <a:gd name="T8" fmla="*/ 154 w 607"/>
                <a:gd name="T9" fmla="*/ 25 h 970"/>
                <a:gd name="T10" fmla="*/ 43 w 607"/>
                <a:gd name="T11" fmla="*/ 27 h 970"/>
                <a:gd name="T12" fmla="*/ 42 w 607"/>
                <a:gd name="T13" fmla="*/ 28 h 970"/>
                <a:gd name="T14" fmla="*/ 28 w 607"/>
                <a:gd name="T15" fmla="*/ 149 h 970"/>
                <a:gd name="T16" fmla="*/ 184 w 607"/>
                <a:gd name="T17" fmla="*/ 306 h 970"/>
                <a:gd name="T18" fmla="*/ 98 w 607"/>
                <a:gd name="T19" fmla="*/ 560 h 970"/>
                <a:gd name="T20" fmla="*/ 126 w 607"/>
                <a:gd name="T21" fmla="*/ 773 h 970"/>
                <a:gd name="T22" fmla="*/ 231 w 607"/>
                <a:gd name="T23" fmla="*/ 970 h 970"/>
                <a:gd name="T24" fmla="*/ 545 w 607"/>
                <a:gd name="T25" fmla="*/ 796 h 970"/>
                <a:gd name="T26" fmla="*/ 500 w 607"/>
                <a:gd name="T27" fmla="*/ 693 h 970"/>
                <a:gd name="T28" fmla="*/ 489 w 607"/>
                <a:gd name="T29" fmla="*/ 589 h 970"/>
                <a:gd name="T30" fmla="*/ 594 w 607"/>
                <a:gd name="T31" fmla="*/ 170 h 970"/>
                <a:gd name="T32" fmla="*/ 571 w 607"/>
                <a:gd name="T33" fmla="*/ 17 h 970"/>
                <a:gd name="T34" fmla="*/ 358 w 607"/>
                <a:gd name="T35" fmla="*/ 2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7" h="970">
                  <a:moveTo>
                    <a:pt x="358" y="23"/>
                  </a:moveTo>
                  <a:cubicBezTo>
                    <a:pt x="367" y="51"/>
                    <a:pt x="367" y="51"/>
                    <a:pt x="367" y="51"/>
                  </a:cubicBezTo>
                  <a:cubicBezTo>
                    <a:pt x="327" y="177"/>
                    <a:pt x="327" y="177"/>
                    <a:pt x="327" y="177"/>
                  </a:cubicBezTo>
                  <a:cubicBezTo>
                    <a:pt x="278" y="122"/>
                    <a:pt x="278" y="122"/>
                    <a:pt x="278" y="122"/>
                  </a:cubicBezTo>
                  <a:cubicBezTo>
                    <a:pt x="154" y="25"/>
                    <a:pt x="154" y="25"/>
                    <a:pt x="154" y="25"/>
                  </a:cubicBezTo>
                  <a:cubicBezTo>
                    <a:pt x="121" y="0"/>
                    <a:pt x="75" y="1"/>
                    <a:pt x="43" y="27"/>
                  </a:cubicBezTo>
                  <a:cubicBezTo>
                    <a:pt x="42" y="28"/>
                    <a:pt x="42" y="28"/>
                    <a:pt x="42" y="28"/>
                  </a:cubicBezTo>
                  <a:cubicBezTo>
                    <a:pt x="6" y="58"/>
                    <a:pt x="0" y="112"/>
                    <a:pt x="28" y="149"/>
                  </a:cubicBezTo>
                  <a:cubicBezTo>
                    <a:pt x="184" y="306"/>
                    <a:pt x="184" y="306"/>
                    <a:pt x="184" y="306"/>
                  </a:cubicBezTo>
                  <a:cubicBezTo>
                    <a:pt x="98" y="560"/>
                    <a:pt x="98" y="560"/>
                    <a:pt x="98" y="560"/>
                  </a:cubicBezTo>
                  <a:cubicBezTo>
                    <a:pt x="81" y="624"/>
                    <a:pt x="95" y="715"/>
                    <a:pt x="126" y="773"/>
                  </a:cubicBezTo>
                  <a:cubicBezTo>
                    <a:pt x="231" y="970"/>
                    <a:pt x="231" y="970"/>
                    <a:pt x="231" y="970"/>
                  </a:cubicBezTo>
                  <a:cubicBezTo>
                    <a:pt x="545" y="796"/>
                    <a:pt x="545" y="796"/>
                    <a:pt x="545" y="796"/>
                  </a:cubicBezTo>
                  <a:cubicBezTo>
                    <a:pt x="500" y="693"/>
                    <a:pt x="500" y="693"/>
                    <a:pt x="500" y="693"/>
                  </a:cubicBezTo>
                  <a:cubicBezTo>
                    <a:pt x="486" y="660"/>
                    <a:pt x="482" y="624"/>
                    <a:pt x="489" y="589"/>
                  </a:cubicBezTo>
                  <a:cubicBezTo>
                    <a:pt x="594" y="170"/>
                    <a:pt x="594" y="170"/>
                    <a:pt x="594" y="170"/>
                  </a:cubicBezTo>
                  <a:cubicBezTo>
                    <a:pt x="607" y="120"/>
                    <a:pt x="597" y="61"/>
                    <a:pt x="571" y="17"/>
                  </a:cubicBezTo>
                  <a:lnTo>
                    <a:pt x="358" y="23"/>
                  </a:lnTo>
                  <a:close/>
                </a:path>
              </a:pathLst>
            </a:custGeom>
            <a:solidFill>
              <a:srgbClr val="F8D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98" name="Freeform 724"/>
            <p:cNvSpPr>
              <a:spLocks/>
            </p:cNvSpPr>
            <p:nvPr/>
          </p:nvSpPr>
          <p:spPr bwMode="auto">
            <a:xfrm>
              <a:off x="3689791" y="3230403"/>
              <a:ext cx="250467" cy="247432"/>
            </a:xfrm>
            <a:custGeom>
              <a:avLst/>
              <a:gdLst>
                <a:gd name="T0" fmla="*/ 83 w 116"/>
                <a:gd name="T1" fmla="*/ 13 h 113"/>
                <a:gd name="T2" fmla="*/ 23 w 116"/>
                <a:gd name="T3" fmla="*/ 14 h 113"/>
                <a:gd name="T4" fmla="*/ 22 w 116"/>
                <a:gd name="T5" fmla="*/ 15 h 113"/>
                <a:gd name="T6" fmla="*/ 15 w 116"/>
                <a:gd name="T7" fmla="*/ 80 h 113"/>
                <a:gd name="T8" fmla="*/ 38 w 116"/>
                <a:gd name="T9" fmla="*/ 104 h 113"/>
                <a:gd name="T10" fmla="*/ 70 w 116"/>
                <a:gd name="T11" fmla="*/ 103 h 113"/>
                <a:gd name="T12" fmla="*/ 107 w 116"/>
                <a:gd name="T13" fmla="*/ 62 h 113"/>
                <a:gd name="T14" fmla="*/ 104 w 116"/>
                <a:gd name="T15" fmla="*/ 30 h 113"/>
                <a:gd name="T16" fmla="*/ 83 w 116"/>
                <a:gd name="T17" fmla="*/ 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3">
                  <a:moveTo>
                    <a:pt x="83" y="13"/>
                  </a:moveTo>
                  <a:cubicBezTo>
                    <a:pt x="65" y="0"/>
                    <a:pt x="40" y="0"/>
                    <a:pt x="23" y="14"/>
                  </a:cubicBezTo>
                  <a:cubicBezTo>
                    <a:pt x="22" y="15"/>
                    <a:pt x="22" y="15"/>
                    <a:pt x="22" y="15"/>
                  </a:cubicBezTo>
                  <a:cubicBezTo>
                    <a:pt x="3" y="31"/>
                    <a:pt x="0" y="60"/>
                    <a:pt x="15" y="80"/>
                  </a:cubicBezTo>
                  <a:cubicBezTo>
                    <a:pt x="38" y="104"/>
                    <a:pt x="38" y="104"/>
                    <a:pt x="38" y="104"/>
                  </a:cubicBezTo>
                  <a:cubicBezTo>
                    <a:pt x="47" y="113"/>
                    <a:pt x="62" y="113"/>
                    <a:pt x="70" y="103"/>
                  </a:cubicBezTo>
                  <a:cubicBezTo>
                    <a:pt x="107" y="62"/>
                    <a:pt x="107" y="62"/>
                    <a:pt x="107" y="62"/>
                  </a:cubicBezTo>
                  <a:cubicBezTo>
                    <a:pt x="116" y="53"/>
                    <a:pt x="114" y="38"/>
                    <a:pt x="104" y="30"/>
                  </a:cubicBezTo>
                  <a:lnTo>
                    <a:pt x="8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99" name="矩形 1683"/>
            <p:cNvSpPr/>
            <p:nvPr/>
          </p:nvSpPr>
          <p:spPr>
            <a:xfrm rot="2691279">
              <a:off x="3597134" y="3632580"/>
              <a:ext cx="367644" cy="74617"/>
            </a:xfrm>
            <a:custGeom>
              <a:avLst/>
              <a:gdLst>
                <a:gd name="connsiteX0" fmla="*/ 0 w 621070"/>
                <a:gd name="connsiteY0" fmla="*/ 0 h 114934"/>
                <a:gd name="connsiteX1" fmla="*/ 621070 w 621070"/>
                <a:gd name="connsiteY1" fmla="*/ 0 h 114934"/>
                <a:gd name="connsiteX2" fmla="*/ 621070 w 621070"/>
                <a:gd name="connsiteY2" fmla="*/ 114934 h 114934"/>
                <a:gd name="connsiteX3" fmla="*/ 0 w 621070"/>
                <a:gd name="connsiteY3" fmla="*/ 114934 h 114934"/>
                <a:gd name="connsiteX4" fmla="*/ 0 w 621070"/>
                <a:gd name="connsiteY4" fmla="*/ 0 h 114934"/>
                <a:gd name="connsiteX0" fmla="*/ 40445 w 661515"/>
                <a:gd name="connsiteY0" fmla="*/ 0 h 128302"/>
                <a:gd name="connsiteX1" fmla="*/ 661515 w 661515"/>
                <a:gd name="connsiteY1" fmla="*/ 0 h 128302"/>
                <a:gd name="connsiteX2" fmla="*/ 661515 w 661515"/>
                <a:gd name="connsiteY2" fmla="*/ 114934 h 128302"/>
                <a:gd name="connsiteX3" fmla="*/ 0 w 661515"/>
                <a:gd name="connsiteY3" fmla="*/ 128302 h 128302"/>
                <a:gd name="connsiteX4" fmla="*/ 40445 w 661515"/>
                <a:gd name="connsiteY4" fmla="*/ 0 h 128302"/>
                <a:gd name="connsiteX0" fmla="*/ 40445 w 661567"/>
                <a:gd name="connsiteY0" fmla="*/ 0 h 128302"/>
                <a:gd name="connsiteX1" fmla="*/ 661515 w 661567"/>
                <a:gd name="connsiteY1" fmla="*/ 0 h 128302"/>
                <a:gd name="connsiteX2" fmla="*/ 661567 w 661567"/>
                <a:gd name="connsiteY2" fmla="*/ 94729 h 128302"/>
                <a:gd name="connsiteX3" fmla="*/ 0 w 661567"/>
                <a:gd name="connsiteY3" fmla="*/ 128302 h 128302"/>
                <a:gd name="connsiteX4" fmla="*/ 40445 w 661567"/>
                <a:gd name="connsiteY4" fmla="*/ 0 h 128302"/>
                <a:gd name="connsiteX0" fmla="*/ 40445 w 661515"/>
                <a:gd name="connsiteY0" fmla="*/ 0 h 128302"/>
                <a:gd name="connsiteX1" fmla="*/ 661515 w 661515"/>
                <a:gd name="connsiteY1" fmla="*/ 0 h 128302"/>
                <a:gd name="connsiteX2" fmla="*/ 619681 w 661515"/>
                <a:gd name="connsiteY2" fmla="*/ 101361 h 128302"/>
                <a:gd name="connsiteX3" fmla="*/ 0 w 661515"/>
                <a:gd name="connsiteY3" fmla="*/ 128302 h 128302"/>
                <a:gd name="connsiteX4" fmla="*/ 40445 w 661515"/>
                <a:gd name="connsiteY4" fmla="*/ 0 h 128302"/>
                <a:gd name="connsiteX0" fmla="*/ 40445 w 661515"/>
                <a:gd name="connsiteY0" fmla="*/ 0 h 128302"/>
                <a:gd name="connsiteX1" fmla="*/ 661515 w 661515"/>
                <a:gd name="connsiteY1" fmla="*/ 0 h 128302"/>
                <a:gd name="connsiteX2" fmla="*/ 619681 w 661515"/>
                <a:gd name="connsiteY2" fmla="*/ 101361 h 128302"/>
                <a:gd name="connsiteX3" fmla="*/ 0 w 661515"/>
                <a:gd name="connsiteY3" fmla="*/ 128302 h 128302"/>
                <a:gd name="connsiteX4" fmla="*/ 40445 w 661515"/>
                <a:gd name="connsiteY4" fmla="*/ 0 h 12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515" h="128302">
                  <a:moveTo>
                    <a:pt x="40445" y="0"/>
                  </a:moveTo>
                  <a:lnTo>
                    <a:pt x="661515" y="0"/>
                  </a:lnTo>
                  <a:cubicBezTo>
                    <a:pt x="661532" y="31576"/>
                    <a:pt x="640617" y="63101"/>
                    <a:pt x="619681" y="101361"/>
                  </a:cubicBezTo>
                  <a:lnTo>
                    <a:pt x="0" y="128302"/>
                  </a:lnTo>
                  <a:lnTo>
                    <a:pt x="40445" y="0"/>
                  </a:lnTo>
                  <a:close/>
                </a:path>
              </a:pathLst>
            </a:custGeom>
            <a:gradFill>
              <a:gsLst>
                <a:gs pos="0">
                  <a:srgbClr val="7B480B">
                    <a:alpha val="70000"/>
                  </a:srgbClr>
                </a:gs>
                <a:gs pos="100000">
                  <a:srgbClr val="F8D5AC">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00" name="Freeform 725"/>
            <p:cNvSpPr>
              <a:spLocks/>
            </p:cNvSpPr>
            <p:nvPr/>
          </p:nvSpPr>
          <p:spPr bwMode="auto">
            <a:xfrm>
              <a:off x="3490515" y="2626594"/>
              <a:ext cx="259608" cy="87709"/>
            </a:xfrm>
            <a:custGeom>
              <a:avLst/>
              <a:gdLst>
                <a:gd name="T0" fmla="*/ 120 w 120"/>
                <a:gd name="T1" fmla="*/ 0 h 40"/>
                <a:gd name="T2" fmla="*/ 26 w 120"/>
                <a:gd name="T3" fmla="*/ 0 h 40"/>
                <a:gd name="T4" fmla="*/ 0 w 120"/>
                <a:gd name="T5" fmla="*/ 7 h 40"/>
                <a:gd name="T6" fmla="*/ 38 w 120"/>
                <a:gd name="T7" fmla="*/ 40 h 40"/>
                <a:gd name="T8" fmla="*/ 120 w 120"/>
                <a:gd name="T9" fmla="*/ 40 h 40"/>
                <a:gd name="T10" fmla="*/ 120 w 120"/>
                <a:gd name="T11" fmla="*/ 0 h 40"/>
              </a:gdLst>
              <a:ahLst/>
              <a:cxnLst>
                <a:cxn ang="0">
                  <a:pos x="T0" y="T1"/>
                </a:cxn>
                <a:cxn ang="0">
                  <a:pos x="T2" y="T3"/>
                </a:cxn>
                <a:cxn ang="0">
                  <a:pos x="T4" y="T5"/>
                </a:cxn>
                <a:cxn ang="0">
                  <a:pos x="T6" y="T7"/>
                </a:cxn>
                <a:cxn ang="0">
                  <a:pos x="T8" y="T9"/>
                </a:cxn>
                <a:cxn ang="0">
                  <a:pos x="T10" y="T11"/>
                </a:cxn>
              </a:cxnLst>
              <a:rect l="0" t="0" r="r" b="b"/>
              <a:pathLst>
                <a:path w="120" h="40">
                  <a:moveTo>
                    <a:pt x="120" y="0"/>
                  </a:moveTo>
                  <a:cubicBezTo>
                    <a:pt x="26" y="0"/>
                    <a:pt x="26" y="0"/>
                    <a:pt x="26" y="0"/>
                  </a:cubicBezTo>
                  <a:cubicBezTo>
                    <a:pt x="17" y="0"/>
                    <a:pt x="8" y="2"/>
                    <a:pt x="0" y="7"/>
                  </a:cubicBezTo>
                  <a:cubicBezTo>
                    <a:pt x="5" y="21"/>
                    <a:pt x="16" y="40"/>
                    <a:pt x="38" y="40"/>
                  </a:cubicBezTo>
                  <a:cubicBezTo>
                    <a:pt x="73" y="40"/>
                    <a:pt x="120" y="40"/>
                    <a:pt x="120" y="40"/>
                  </a:cubicBezTo>
                  <a:lnTo>
                    <a:pt x="1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01" name="Freeform 726"/>
            <p:cNvSpPr>
              <a:spLocks/>
            </p:cNvSpPr>
            <p:nvPr/>
          </p:nvSpPr>
          <p:spPr bwMode="auto">
            <a:xfrm>
              <a:off x="3611178" y="3278412"/>
              <a:ext cx="406781" cy="750607"/>
            </a:xfrm>
            <a:custGeom>
              <a:avLst/>
              <a:gdLst>
                <a:gd name="T0" fmla="*/ 121 w 188"/>
                <a:gd name="T1" fmla="*/ 285 h 343"/>
                <a:gd name="T2" fmla="*/ 144 w 188"/>
                <a:gd name="T3" fmla="*/ 343 h 343"/>
                <a:gd name="T4" fmla="*/ 188 w 188"/>
                <a:gd name="T5" fmla="*/ 240 h 343"/>
                <a:gd name="T6" fmla="*/ 32 w 188"/>
                <a:gd name="T7" fmla="*/ 83 h 343"/>
                <a:gd name="T8" fmla="*/ 20 w 188"/>
                <a:gd name="T9" fmla="*/ 0 h 343"/>
                <a:gd name="T10" fmla="*/ 23 w 188"/>
                <a:gd name="T11" fmla="*/ 101 h 343"/>
                <a:gd name="T12" fmla="*/ 153 w 188"/>
                <a:gd name="T13" fmla="*/ 236 h 343"/>
                <a:gd name="T14" fmla="*/ 121 w 188"/>
                <a:gd name="T15" fmla="*/ 285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43">
                  <a:moveTo>
                    <a:pt x="121" y="285"/>
                  </a:moveTo>
                  <a:cubicBezTo>
                    <a:pt x="122" y="285"/>
                    <a:pt x="143" y="343"/>
                    <a:pt x="144" y="343"/>
                  </a:cubicBezTo>
                  <a:cubicBezTo>
                    <a:pt x="188" y="240"/>
                    <a:pt x="188" y="240"/>
                    <a:pt x="188" y="240"/>
                  </a:cubicBezTo>
                  <a:cubicBezTo>
                    <a:pt x="32" y="83"/>
                    <a:pt x="32" y="83"/>
                    <a:pt x="32" y="83"/>
                  </a:cubicBezTo>
                  <a:cubicBezTo>
                    <a:pt x="14" y="58"/>
                    <a:pt x="10" y="27"/>
                    <a:pt x="20" y="0"/>
                  </a:cubicBezTo>
                  <a:cubicBezTo>
                    <a:pt x="0" y="30"/>
                    <a:pt x="0" y="71"/>
                    <a:pt x="23" y="101"/>
                  </a:cubicBezTo>
                  <a:cubicBezTo>
                    <a:pt x="153" y="236"/>
                    <a:pt x="153" y="236"/>
                    <a:pt x="153" y="236"/>
                  </a:cubicBezTo>
                  <a:lnTo>
                    <a:pt x="121" y="285"/>
                  </a:lnTo>
                  <a:close/>
                </a:path>
              </a:pathLst>
            </a:custGeom>
            <a:solidFill>
              <a:srgbClr val="DBB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02" name="Freeform 609"/>
            <p:cNvSpPr>
              <a:spLocks/>
            </p:cNvSpPr>
            <p:nvPr/>
          </p:nvSpPr>
          <p:spPr bwMode="auto">
            <a:xfrm>
              <a:off x="4006004" y="4736689"/>
              <a:ext cx="823617" cy="624121"/>
            </a:xfrm>
            <a:custGeom>
              <a:avLst/>
              <a:gdLst>
                <a:gd name="T0" fmla="*/ 381 w 381"/>
                <a:gd name="T1" fmla="*/ 112 h 286"/>
                <a:gd name="T2" fmla="*/ 336 w 381"/>
                <a:gd name="T3" fmla="*/ 9 h 286"/>
                <a:gd name="T4" fmla="*/ 0 w 381"/>
                <a:gd name="T5" fmla="*/ 160 h 286"/>
                <a:gd name="T6" fmla="*/ 67 w 381"/>
                <a:gd name="T7" fmla="*/ 286 h 286"/>
                <a:gd name="T8" fmla="*/ 381 w 381"/>
                <a:gd name="T9" fmla="*/ 112 h 286"/>
              </a:gdLst>
              <a:ahLst/>
              <a:cxnLst>
                <a:cxn ang="0">
                  <a:pos x="T0" y="T1"/>
                </a:cxn>
                <a:cxn ang="0">
                  <a:pos x="T2" y="T3"/>
                </a:cxn>
                <a:cxn ang="0">
                  <a:pos x="T4" y="T5"/>
                </a:cxn>
                <a:cxn ang="0">
                  <a:pos x="T6" y="T7"/>
                </a:cxn>
                <a:cxn ang="0">
                  <a:pos x="T8" y="T9"/>
                </a:cxn>
              </a:cxnLst>
              <a:rect l="0" t="0" r="r" b="b"/>
              <a:pathLst>
                <a:path w="381" h="286">
                  <a:moveTo>
                    <a:pt x="381" y="112"/>
                  </a:moveTo>
                  <a:cubicBezTo>
                    <a:pt x="336" y="9"/>
                    <a:pt x="336" y="9"/>
                    <a:pt x="336" y="9"/>
                  </a:cubicBezTo>
                  <a:cubicBezTo>
                    <a:pt x="332" y="0"/>
                    <a:pt x="0" y="160"/>
                    <a:pt x="0" y="160"/>
                  </a:cubicBezTo>
                  <a:cubicBezTo>
                    <a:pt x="67" y="286"/>
                    <a:pt x="67" y="286"/>
                    <a:pt x="67" y="286"/>
                  </a:cubicBezTo>
                  <a:lnTo>
                    <a:pt x="381" y="112"/>
                  </a:lnTo>
                  <a:close/>
                </a:path>
              </a:pathLst>
            </a:custGeom>
            <a:solidFill>
              <a:srgbClr val="ECC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03" name="Freeform 610"/>
            <p:cNvSpPr>
              <a:spLocks/>
            </p:cNvSpPr>
            <p:nvPr/>
          </p:nvSpPr>
          <p:spPr bwMode="auto">
            <a:xfrm>
              <a:off x="3906365" y="4730227"/>
              <a:ext cx="1374827" cy="1484595"/>
            </a:xfrm>
            <a:custGeom>
              <a:avLst/>
              <a:gdLst>
                <a:gd name="T0" fmla="*/ 0 w 1504"/>
                <a:gd name="T1" fmla="*/ 508 h 1608"/>
                <a:gd name="T2" fmla="*/ 929 w 1504"/>
                <a:gd name="T3" fmla="*/ 0 h 1608"/>
                <a:gd name="T4" fmla="*/ 1504 w 1504"/>
                <a:gd name="T5" fmla="*/ 1121 h 1608"/>
                <a:gd name="T6" fmla="*/ 575 w 1504"/>
                <a:gd name="T7" fmla="*/ 1608 h 1608"/>
                <a:gd name="T8" fmla="*/ 0 w 1504"/>
                <a:gd name="T9" fmla="*/ 508 h 1608"/>
              </a:gdLst>
              <a:ahLst/>
              <a:cxnLst>
                <a:cxn ang="0">
                  <a:pos x="T0" y="T1"/>
                </a:cxn>
                <a:cxn ang="0">
                  <a:pos x="T2" y="T3"/>
                </a:cxn>
                <a:cxn ang="0">
                  <a:pos x="T4" y="T5"/>
                </a:cxn>
                <a:cxn ang="0">
                  <a:pos x="T6" y="T7"/>
                </a:cxn>
                <a:cxn ang="0">
                  <a:pos x="T8" y="T9"/>
                </a:cxn>
              </a:cxnLst>
              <a:rect l="0" t="0" r="r" b="b"/>
              <a:pathLst>
                <a:path w="1504" h="1608">
                  <a:moveTo>
                    <a:pt x="0" y="508"/>
                  </a:moveTo>
                  <a:lnTo>
                    <a:pt x="929" y="0"/>
                  </a:lnTo>
                  <a:lnTo>
                    <a:pt x="1504" y="1121"/>
                  </a:lnTo>
                  <a:lnTo>
                    <a:pt x="575" y="1608"/>
                  </a:lnTo>
                  <a:lnTo>
                    <a:pt x="0" y="5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04" name="Freeform 612"/>
            <p:cNvSpPr>
              <a:spLocks/>
            </p:cNvSpPr>
            <p:nvPr/>
          </p:nvSpPr>
          <p:spPr bwMode="auto">
            <a:xfrm>
              <a:off x="3995034" y="5037671"/>
              <a:ext cx="825446" cy="625044"/>
            </a:xfrm>
            <a:custGeom>
              <a:avLst/>
              <a:gdLst>
                <a:gd name="T0" fmla="*/ 382 w 382"/>
                <a:gd name="T1" fmla="*/ 112 h 286"/>
                <a:gd name="T2" fmla="*/ 337 w 382"/>
                <a:gd name="T3" fmla="*/ 9 h 286"/>
                <a:gd name="T4" fmla="*/ 0 w 382"/>
                <a:gd name="T5" fmla="*/ 159 h 286"/>
                <a:gd name="T6" fmla="*/ 68 w 382"/>
                <a:gd name="T7" fmla="*/ 286 h 286"/>
                <a:gd name="T8" fmla="*/ 382 w 382"/>
                <a:gd name="T9" fmla="*/ 112 h 286"/>
              </a:gdLst>
              <a:ahLst/>
              <a:cxnLst>
                <a:cxn ang="0">
                  <a:pos x="T0" y="T1"/>
                </a:cxn>
                <a:cxn ang="0">
                  <a:pos x="T2" y="T3"/>
                </a:cxn>
                <a:cxn ang="0">
                  <a:pos x="T4" y="T5"/>
                </a:cxn>
                <a:cxn ang="0">
                  <a:pos x="T6" y="T7"/>
                </a:cxn>
                <a:cxn ang="0">
                  <a:pos x="T8" y="T9"/>
                </a:cxn>
              </a:cxnLst>
              <a:rect l="0" t="0" r="r" b="b"/>
              <a:pathLst>
                <a:path w="382" h="286">
                  <a:moveTo>
                    <a:pt x="382" y="112"/>
                  </a:moveTo>
                  <a:cubicBezTo>
                    <a:pt x="337" y="9"/>
                    <a:pt x="337" y="9"/>
                    <a:pt x="337" y="9"/>
                  </a:cubicBezTo>
                  <a:cubicBezTo>
                    <a:pt x="333" y="0"/>
                    <a:pt x="0" y="159"/>
                    <a:pt x="0" y="159"/>
                  </a:cubicBezTo>
                  <a:cubicBezTo>
                    <a:pt x="68" y="286"/>
                    <a:pt x="68" y="286"/>
                    <a:pt x="68" y="286"/>
                  </a:cubicBezTo>
                  <a:lnTo>
                    <a:pt x="382" y="1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05" name="Freeform 613"/>
            <p:cNvSpPr>
              <a:spLocks/>
            </p:cNvSpPr>
            <p:nvPr/>
          </p:nvSpPr>
          <p:spPr bwMode="auto">
            <a:xfrm>
              <a:off x="3953900" y="4941652"/>
              <a:ext cx="1508288" cy="1633239"/>
            </a:xfrm>
            <a:custGeom>
              <a:avLst/>
              <a:gdLst>
                <a:gd name="T0" fmla="*/ 0 w 1650"/>
                <a:gd name="T1" fmla="*/ 558 h 1769"/>
                <a:gd name="T2" fmla="*/ 1019 w 1650"/>
                <a:gd name="T3" fmla="*/ 0 h 1769"/>
                <a:gd name="T4" fmla="*/ 1650 w 1650"/>
                <a:gd name="T5" fmla="*/ 1232 h 1769"/>
                <a:gd name="T6" fmla="*/ 631 w 1650"/>
                <a:gd name="T7" fmla="*/ 1769 h 1769"/>
                <a:gd name="T8" fmla="*/ 0 w 1650"/>
                <a:gd name="T9" fmla="*/ 558 h 1769"/>
              </a:gdLst>
              <a:ahLst/>
              <a:cxnLst>
                <a:cxn ang="0">
                  <a:pos x="T0" y="T1"/>
                </a:cxn>
                <a:cxn ang="0">
                  <a:pos x="T2" y="T3"/>
                </a:cxn>
                <a:cxn ang="0">
                  <a:pos x="T4" y="T5"/>
                </a:cxn>
                <a:cxn ang="0">
                  <a:pos x="T6" y="T7"/>
                </a:cxn>
                <a:cxn ang="0">
                  <a:pos x="T8" y="T9"/>
                </a:cxn>
              </a:cxnLst>
              <a:rect l="0" t="0" r="r" b="b"/>
              <a:pathLst>
                <a:path w="1650" h="1769">
                  <a:moveTo>
                    <a:pt x="0" y="558"/>
                  </a:moveTo>
                  <a:lnTo>
                    <a:pt x="1019" y="0"/>
                  </a:lnTo>
                  <a:lnTo>
                    <a:pt x="1650" y="1232"/>
                  </a:lnTo>
                  <a:lnTo>
                    <a:pt x="631" y="1769"/>
                  </a:lnTo>
                  <a:lnTo>
                    <a:pt x="0" y="558"/>
                  </a:lnTo>
                  <a:close/>
                </a:path>
              </a:pathLst>
            </a:custGeom>
            <a:solidFill>
              <a:srgbClr val="5555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06" name="Freeform 614"/>
            <p:cNvSpPr>
              <a:spLocks noEditPoints="1"/>
            </p:cNvSpPr>
            <p:nvPr/>
          </p:nvSpPr>
          <p:spPr bwMode="auto">
            <a:xfrm>
              <a:off x="4085532" y="5469754"/>
              <a:ext cx="107865" cy="109868"/>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36 w 50"/>
                <a:gd name="T11" fmla="*/ 37 h 50"/>
                <a:gd name="T12" fmla="*/ 25 w 50"/>
                <a:gd name="T13" fmla="*/ 41 h 50"/>
                <a:gd name="T14" fmla="*/ 14 w 50"/>
                <a:gd name="T15" fmla="*/ 37 h 50"/>
                <a:gd name="T16" fmla="*/ 9 w 50"/>
                <a:gd name="T17" fmla="*/ 25 h 50"/>
                <a:gd name="T18" fmla="*/ 14 w 50"/>
                <a:gd name="T19" fmla="*/ 14 h 50"/>
                <a:gd name="T20" fmla="*/ 25 w 50"/>
                <a:gd name="T21" fmla="*/ 9 h 50"/>
                <a:gd name="T22" fmla="*/ 36 w 50"/>
                <a:gd name="T23" fmla="*/ 14 h 50"/>
                <a:gd name="T24" fmla="*/ 41 w 50"/>
                <a:gd name="T25" fmla="*/ 25 h 50"/>
                <a:gd name="T26" fmla="*/ 36 w 50"/>
                <a:gd name="T27"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0">
                  <a:moveTo>
                    <a:pt x="25" y="0"/>
                  </a:moveTo>
                  <a:cubicBezTo>
                    <a:pt x="11" y="0"/>
                    <a:pt x="0" y="11"/>
                    <a:pt x="0" y="25"/>
                  </a:cubicBezTo>
                  <a:cubicBezTo>
                    <a:pt x="0" y="39"/>
                    <a:pt x="11" y="50"/>
                    <a:pt x="25" y="50"/>
                  </a:cubicBezTo>
                  <a:cubicBezTo>
                    <a:pt x="39" y="50"/>
                    <a:pt x="50" y="39"/>
                    <a:pt x="50" y="25"/>
                  </a:cubicBezTo>
                  <a:cubicBezTo>
                    <a:pt x="50" y="11"/>
                    <a:pt x="39" y="0"/>
                    <a:pt x="25" y="0"/>
                  </a:cubicBezTo>
                  <a:close/>
                  <a:moveTo>
                    <a:pt x="36" y="37"/>
                  </a:moveTo>
                  <a:cubicBezTo>
                    <a:pt x="33" y="40"/>
                    <a:pt x="29" y="41"/>
                    <a:pt x="25" y="41"/>
                  </a:cubicBezTo>
                  <a:cubicBezTo>
                    <a:pt x="20" y="41"/>
                    <a:pt x="16" y="40"/>
                    <a:pt x="14" y="37"/>
                  </a:cubicBezTo>
                  <a:cubicBezTo>
                    <a:pt x="11" y="34"/>
                    <a:pt x="9" y="30"/>
                    <a:pt x="9" y="25"/>
                  </a:cubicBezTo>
                  <a:cubicBezTo>
                    <a:pt x="9" y="21"/>
                    <a:pt x="11" y="17"/>
                    <a:pt x="14" y="14"/>
                  </a:cubicBezTo>
                  <a:cubicBezTo>
                    <a:pt x="16" y="11"/>
                    <a:pt x="20" y="9"/>
                    <a:pt x="25" y="9"/>
                  </a:cubicBezTo>
                  <a:cubicBezTo>
                    <a:pt x="29" y="9"/>
                    <a:pt x="33" y="11"/>
                    <a:pt x="36" y="14"/>
                  </a:cubicBezTo>
                  <a:cubicBezTo>
                    <a:pt x="39" y="17"/>
                    <a:pt x="41" y="21"/>
                    <a:pt x="41" y="25"/>
                  </a:cubicBezTo>
                  <a:cubicBezTo>
                    <a:pt x="41" y="30"/>
                    <a:pt x="39" y="34"/>
                    <a:pt x="36"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07" name="矩形 1683"/>
            <p:cNvSpPr/>
            <p:nvPr/>
          </p:nvSpPr>
          <p:spPr>
            <a:xfrm rot="19988958">
              <a:off x="3433811" y="3592213"/>
              <a:ext cx="291776" cy="72101"/>
            </a:xfrm>
            <a:custGeom>
              <a:avLst/>
              <a:gdLst>
                <a:gd name="connsiteX0" fmla="*/ 0 w 621070"/>
                <a:gd name="connsiteY0" fmla="*/ 0 h 114934"/>
                <a:gd name="connsiteX1" fmla="*/ 621070 w 621070"/>
                <a:gd name="connsiteY1" fmla="*/ 0 h 114934"/>
                <a:gd name="connsiteX2" fmla="*/ 621070 w 621070"/>
                <a:gd name="connsiteY2" fmla="*/ 114934 h 114934"/>
                <a:gd name="connsiteX3" fmla="*/ 0 w 621070"/>
                <a:gd name="connsiteY3" fmla="*/ 114934 h 114934"/>
                <a:gd name="connsiteX4" fmla="*/ 0 w 621070"/>
                <a:gd name="connsiteY4" fmla="*/ 0 h 114934"/>
                <a:gd name="connsiteX0" fmla="*/ 40445 w 661515"/>
                <a:gd name="connsiteY0" fmla="*/ 0 h 128302"/>
                <a:gd name="connsiteX1" fmla="*/ 661515 w 661515"/>
                <a:gd name="connsiteY1" fmla="*/ 0 h 128302"/>
                <a:gd name="connsiteX2" fmla="*/ 661515 w 661515"/>
                <a:gd name="connsiteY2" fmla="*/ 114934 h 128302"/>
                <a:gd name="connsiteX3" fmla="*/ 0 w 661515"/>
                <a:gd name="connsiteY3" fmla="*/ 128302 h 128302"/>
                <a:gd name="connsiteX4" fmla="*/ 40445 w 661515"/>
                <a:gd name="connsiteY4" fmla="*/ 0 h 128302"/>
                <a:gd name="connsiteX0" fmla="*/ 40445 w 661567"/>
                <a:gd name="connsiteY0" fmla="*/ 0 h 128302"/>
                <a:gd name="connsiteX1" fmla="*/ 661515 w 661567"/>
                <a:gd name="connsiteY1" fmla="*/ 0 h 128302"/>
                <a:gd name="connsiteX2" fmla="*/ 661567 w 661567"/>
                <a:gd name="connsiteY2" fmla="*/ 94729 h 128302"/>
                <a:gd name="connsiteX3" fmla="*/ 0 w 661567"/>
                <a:gd name="connsiteY3" fmla="*/ 128302 h 128302"/>
                <a:gd name="connsiteX4" fmla="*/ 40445 w 661567"/>
                <a:gd name="connsiteY4" fmla="*/ 0 h 128302"/>
                <a:gd name="connsiteX0" fmla="*/ 40445 w 661515"/>
                <a:gd name="connsiteY0" fmla="*/ 0 h 128302"/>
                <a:gd name="connsiteX1" fmla="*/ 661515 w 661515"/>
                <a:gd name="connsiteY1" fmla="*/ 0 h 128302"/>
                <a:gd name="connsiteX2" fmla="*/ 619681 w 661515"/>
                <a:gd name="connsiteY2" fmla="*/ 101361 h 128302"/>
                <a:gd name="connsiteX3" fmla="*/ 0 w 661515"/>
                <a:gd name="connsiteY3" fmla="*/ 128302 h 128302"/>
                <a:gd name="connsiteX4" fmla="*/ 40445 w 661515"/>
                <a:gd name="connsiteY4" fmla="*/ 0 h 128302"/>
                <a:gd name="connsiteX0" fmla="*/ 40445 w 661515"/>
                <a:gd name="connsiteY0" fmla="*/ 0 h 128302"/>
                <a:gd name="connsiteX1" fmla="*/ 661515 w 661515"/>
                <a:gd name="connsiteY1" fmla="*/ 0 h 128302"/>
                <a:gd name="connsiteX2" fmla="*/ 619681 w 661515"/>
                <a:gd name="connsiteY2" fmla="*/ 101361 h 128302"/>
                <a:gd name="connsiteX3" fmla="*/ 0 w 661515"/>
                <a:gd name="connsiteY3" fmla="*/ 128302 h 128302"/>
                <a:gd name="connsiteX4" fmla="*/ 40445 w 661515"/>
                <a:gd name="connsiteY4" fmla="*/ 0 h 128302"/>
                <a:gd name="connsiteX0" fmla="*/ 101873 w 661515"/>
                <a:gd name="connsiteY0" fmla="*/ 4487 h 128302"/>
                <a:gd name="connsiteX1" fmla="*/ 661515 w 661515"/>
                <a:gd name="connsiteY1" fmla="*/ 0 h 128302"/>
                <a:gd name="connsiteX2" fmla="*/ 619681 w 661515"/>
                <a:gd name="connsiteY2" fmla="*/ 101361 h 128302"/>
                <a:gd name="connsiteX3" fmla="*/ 0 w 661515"/>
                <a:gd name="connsiteY3" fmla="*/ 128302 h 128302"/>
                <a:gd name="connsiteX4" fmla="*/ 101873 w 661515"/>
                <a:gd name="connsiteY4" fmla="*/ 4487 h 128302"/>
                <a:gd name="connsiteX0" fmla="*/ 120424 w 680066"/>
                <a:gd name="connsiteY0" fmla="*/ 4487 h 123974"/>
                <a:gd name="connsiteX1" fmla="*/ 680066 w 680066"/>
                <a:gd name="connsiteY1" fmla="*/ 0 h 123974"/>
                <a:gd name="connsiteX2" fmla="*/ 638232 w 680066"/>
                <a:gd name="connsiteY2" fmla="*/ 101361 h 123974"/>
                <a:gd name="connsiteX3" fmla="*/ 0 w 680066"/>
                <a:gd name="connsiteY3" fmla="*/ 123974 h 123974"/>
                <a:gd name="connsiteX4" fmla="*/ 120424 w 680066"/>
                <a:gd name="connsiteY4" fmla="*/ 4487 h 123974"/>
                <a:gd name="connsiteX0" fmla="*/ 120424 w 680066"/>
                <a:gd name="connsiteY0" fmla="*/ 4487 h 123974"/>
                <a:gd name="connsiteX1" fmla="*/ 680066 w 680066"/>
                <a:gd name="connsiteY1" fmla="*/ 0 h 123974"/>
                <a:gd name="connsiteX2" fmla="*/ 638232 w 680066"/>
                <a:gd name="connsiteY2" fmla="*/ 101361 h 123974"/>
                <a:gd name="connsiteX3" fmla="*/ 0 w 680066"/>
                <a:gd name="connsiteY3" fmla="*/ 123974 h 123974"/>
                <a:gd name="connsiteX4" fmla="*/ 120424 w 680066"/>
                <a:gd name="connsiteY4" fmla="*/ 4487 h 123974"/>
                <a:gd name="connsiteX0" fmla="*/ 153269 w 680066"/>
                <a:gd name="connsiteY0" fmla="*/ 8868 h 123974"/>
                <a:gd name="connsiteX1" fmla="*/ 680066 w 680066"/>
                <a:gd name="connsiteY1" fmla="*/ 0 h 123974"/>
                <a:gd name="connsiteX2" fmla="*/ 638232 w 680066"/>
                <a:gd name="connsiteY2" fmla="*/ 101361 h 123974"/>
                <a:gd name="connsiteX3" fmla="*/ 0 w 680066"/>
                <a:gd name="connsiteY3" fmla="*/ 123974 h 123974"/>
                <a:gd name="connsiteX4" fmla="*/ 153269 w 680066"/>
                <a:gd name="connsiteY4" fmla="*/ 8868 h 123974"/>
                <a:gd name="connsiteX0" fmla="*/ 153269 w 680066"/>
                <a:gd name="connsiteY0" fmla="*/ 8868 h 123974"/>
                <a:gd name="connsiteX1" fmla="*/ 680066 w 680066"/>
                <a:gd name="connsiteY1" fmla="*/ 0 h 123974"/>
                <a:gd name="connsiteX2" fmla="*/ 638232 w 680066"/>
                <a:gd name="connsiteY2" fmla="*/ 101361 h 123974"/>
                <a:gd name="connsiteX3" fmla="*/ 0 w 680066"/>
                <a:gd name="connsiteY3" fmla="*/ 123974 h 123974"/>
                <a:gd name="connsiteX4" fmla="*/ 153269 w 680066"/>
                <a:gd name="connsiteY4" fmla="*/ 8868 h 12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066" h="123974">
                  <a:moveTo>
                    <a:pt x="153269" y="8868"/>
                  </a:moveTo>
                  <a:lnTo>
                    <a:pt x="680066" y="0"/>
                  </a:lnTo>
                  <a:cubicBezTo>
                    <a:pt x="680083" y="31576"/>
                    <a:pt x="659168" y="63101"/>
                    <a:pt x="638232" y="101361"/>
                  </a:cubicBezTo>
                  <a:lnTo>
                    <a:pt x="0" y="123974"/>
                  </a:lnTo>
                  <a:cubicBezTo>
                    <a:pt x="10042" y="96813"/>
                    <a:pt x="75955" y="50688"/>
                    <a:pt x="153269" y="8868"/>
                  </a:cubicBezTo>
                  <a:close/>
                </a:path>
              </a:pathLst>
            </a:custGeom>
            <a:gradFill>
              <a:gsLst>
                <a:gs pos="0">
                  <a:srgbClr val="7B480B">
                    <a:alpha val="70000"/>
                  </a:srgbClr>
                </a:gs>
                <a:gs pos="100000">
                  <a:srgbClr val="F8D5AC">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208" name="图片 207"/>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10800000">
              <a:off x="7676540" y="2115768"/>
              <a:ext cx="688210" cy="119039"/>
            </a:xfrm>
            <a:prstGeom prst="rect">
              <a:avLst/>
            </a:prstGeom>
          </p:spPr>
        </p:pic>
        <p:pic>
          <p:nvPicPr>
            <p:cNvPr id="209" name="图片 208"/>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p:blipFill>
          <p:spPr>
            <a:xfrm rot="5400000">
              <a:off x="6126252" y="3058132"/>
              <a:ext cx="4209032" cy="281736"/>
            </a:xfrm>
            <a:prstGeom prst="rect">
              <a:avLst/>
            </a:prstGeom>
          </p:spPr>
        </p:pic>
      </p:grpSp>
      <p:grpSp>
        <p:nvGrpSpPr>
          <p:cNvPr id="257" name="Group 887"/>
          <p:cNvGrpSpPr>
            <a:grpSpLocks noChangeAspect="1"/>
          </p:cNvGrpSpPr>
          <p:nvPr/>
        </p:nvGrpSpPr>
        <p:grpSpPr bwMode="auto">
          <a:xfrm>
            <a:off x="5638769" y="3385542"/>
            <a:ext cx="200050" cy="248843"/>
            <a:chOff x="5971" y="2553"/>
            <a:chExt cx="246" cy="306"/>
          </a:xfrm>
          <a:solidFill>
            <a:schemeClr val="bg1"/>
          </a:solidFill>
          <a:effectLst>
            <a:reflection blurRad="6350" stA="50000" endA="300" endPos="40000" dir="5400000" sy="-100000" algn="bl" rotWithShape="0"/>
          </a:effectLst>
        </p:grpSpPr>
        <p:sp>
          <p:nvSpPr>
            <p:cNvPr id="258" name="Freeform 889"/>
            <p:cNvSpPr>
              <a:spLocks/>
            </p:cNvSpPr>
            <p:nvPr/>
          </p:nvSpPr>
          <p:spPr bwMode="auto">
            <a:xfrm>
              <a:off x="5971" y="2715"/>
              <a:ext cx="246" cy="144"/>
            </a:xfrm>
            <a:custGeom>
              <a:avLst/>
              <a:gdLst>
                <a:gd name="T0" fmla="*/ 66 w 101"/>
                <a:gd name="T1" fmla="*/ 0 h 60"/>
                <a:gd name="T2" fmla="*/ 58 w 101"/>
                <a:gd name="T3" fmla="*/ 38 h 60"/>
                <a:gd name="T4" fmla="*/ 54 w 101"/>
                <a:gd name="T5" fmla="*/ 12 h 60"/>
                <a:gd name="T6" fmla="*/ 56 w 101"/>
                <a:gd name="T7" fmla="*/ 6 h 60"/>
                <a:gd name="T8" fmla="*/ 52 w 101"/>
                <a:gd name="T9" fmla="*/ 2 h 60"/>
                <a:gd name="T10" fmla="*/ 51 w 101"/>
                <a:gd name="T11" fmla="*/ 2 h 60"/>
                <a:gd name="T12" fmla="*/ 50 w 101"/>
                <a:gd name="T13" fmla="*/ 2 h 60"/>
                <a:gd name="T14" fmla="*/ 49 w 101"/>
                <a:gd name="T15" fmla="*/ 2 h 60"/>
                <a:gd name="T16" fmla="*/ 45 w 101"/>
                <a:gd name="T17" fmla="*/ 6 h 60"/>
                <a:gd name="T18" fmla="*/ 47 w 101"/>
                <a:gd name="T19" fmla="*/ 12 h 60"/>
                <a:gd name="T20" fmla="*/ 43 w 101"/>
                <a:gd name="T21" fmla="*/ 38 h 60"/>
                <a:gd name="T22" fmla="*/ 35 w 101"/>
                <a:gd name="T23" fmla="*/ 0 h 60"/>
                <a:gd name="T24" fmla="*/ 35 w 101"/>
                <a:gd name="T25" fmla="*/ 0 h 60"/>
                <a:gd name="T26" fmla="*/ 34 w 101"/>
                <a:gd name="T27" fmla="*/ 0 h 60"/>
                <a:gd name="T28" fmla="*/ 8 w 101"/>
                <a:gd name="T29" fmla="*/ 10 h 60"/>
                <a:gd name="T30" fmla="*/ 0 w 101"/>
                <a:gd name="T31" fmla="*/ 32 h 60"/>
                <a:gd name="T32" fmla="*/ 0 w 101"/>
                <a:gd name="T33" fmla="*/ 56 h 60"/>
                <a:gd name="T34" fmla="*/ 16 w 101"/>
                <a:gd name="T35" fmla="*/ 59 h 60"/>
                <a:gd name="T36" fmla="*/ 16 w 101"/>
                <a:gd name="T37" fmla="*/ 38 h 60"/>
                <a:gd name="T38" fmla="*/ 20 w 101"/>
                <a:gd name="T39" fmla="*/ 30 h 60"/>
                <a:gd name="T40" fmla="*/ 20 w 101"/>
                <a:gd name="T41" fmla="*/ 59 h 60"/>
                <a:gd name="T42" fmla="*/ 51 w 101"/>
                <a:gd name="T43" fmla="*/ 60 h 60"/>
                <a:gd name="T44" fmla="*/ 80 w 101"/>
                <a:gd name="T45" fmla="*/ 59 h 60"/>
                <a:gd name="T46" fmla="*/ 80 w 101"/>
                <a:gd name="T47" fmla="*/ 30 h 60"/>
                <a:gd name="T48" fmla="*/ 85 w 101"/>
                <a:gd name="T49" fmla="*/ 38 h 60"/>
                <a:gd name="T50" fmla="*/ 85 w 101"/>
                <a:gd name="T51" fmla="*/ 58 h 60"/>
                <a:gd name="T52" fmla="*/ 101 w 101"/>
                <a:gd name="T53" fmla="*/ 56 h 60"/>
                <a:gd name="T54" fmla="*/ 101 w 101"/>
                <a:gd name="T55" fmla="*/ 32 h 60"/>
                <a:gd name="T56" fmla="*/ 93 w 101"/>
                <a:gd name="T57" fmla="*/ 10 h 60"/>
                <a:gd name="T58" fmla="*/ 67 w 101"/>
                <a:gd name="T59" fmla="*/ 0 h 60"/>
                <a:gd name="T60" fmla="*/ 66 w 101"/>
                <a:gd name="T61" fmla="*/ 0 h 60"/>
                <a:gd name="T62" fmla="*/ 66 w 101"/>
                <a:gd name="T6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60">
                  <a:moveTo>
                    <a:pt x="66" y="0"/>
                  </a:moveTo>
                  <a:cubicBezTo>
                    <a:pt x="66" y="5"/>
                    <a:pt x="58" y="38"/>
                    <a:pt x="58" y="38"/>
                  </a:cubicBezTo>
                  <a:cubicBezTo>
                    <a:pt x="54" y="12"/>
                    <a:pt x="54" y="12"/>
                    <a:pt x="54" y="12"/>
                  </a:cubicBezTo>
                  <a:cubicBezTo>
                    <a:pt x="56" y="6"/>
                    <a:pt x="56" y="6"/>
                    <a:pt x="56" y="6"/>
                  </a:cubicBezTo>
                  <a:cubicBezTo>
                    <a:pt x="52" y="2"/>
                    <a:pt x="52" y="2"/>
                    <a:pt x="52" y="2"/>
                  </a:cubicBezTo>
                  <a:cubicBezTo>
                    <a:pt x="51" y="2"/>
                    <a:pt x="51" y="2"/>
                    <a:pt x="51" y="2"/>
                  </a:cubicBezTo>
                  <a:cubicBezTo>
                    <a:pt x="50" y="2"/>
                    <a:pt x="50" y="2"/>
                    <a:pt x="50" y="2"/>
                  </a:cubicBezTo>
                  <a:cubicBezTo>
                    <a:pt x="49" y="2"/>
                    <a:pt x="49" y="2"/>
                    <a:pt x="49" y="2"/>
                  </a:cubicBezTo>
                  <a:cubicBezTo>
                    <a:pt x="45" y="6"/>
                    <a:pt x="45" y="6"/>
                    <a:pt x="45" y="6"/>
                  </a:cubicBezTo>
                  <a:cubicBezTo>
                    <a:pt x="47" y="12"/>
                    <a:pt x="47" y="12"/>
                    <a:pt x="47" y="12"/>
                  </a:cubicBezTo>
                  <a:cubicBezTo>
                    <a:pt x="43" y="38"/>
                    <a:pt x="43" y="38"/>
                    <a:pt x="43" y="38"/>
                  </a:cubicBezTo>
                  <a:cubicBezTo>
                    <a:pt x="43" y="38"/>
                    <a:pt x="35" y="5"/>
                    <a:pt x="35" y="0"/>
                  </a:cubicBezTo>
                  <a:cubicBezTo>
                    <a:pt x="35" y="0"/>
                    <a:pt x="35" y="0"/>
                    <a:pt x="35" y="0"/>
                  </a:cubicBezTo>
                  <a:cubicBezTo>
                    <a:pt x="34" y="0"/>
                    <a:pt x="34" y="0"/>
                    <a:pt x="34" y="0"/>
                  </a:cubicBezTo>
                  <a:cubicBezTo>
                    <a:pt x="29" y="1"/>
                    <a:pt x="15" y="6"/>
                    <a:pt x="8" y="10"/>
                  </a:cubicBezTo>
                  <a:cubicBezTo>
                    <a:pt x="6" y="12"/>
                    <a:pt x="1" y="17"/>
                    <a:pt x="0" y="32"/>
                  </a:cubicBezTo>
                  <a:cubicBezTo>
                    <a:pt x="0" y="34"/>
                    <a:pt x="0" y="47"/>
                    <a:pt x="0" y="56"/>
                  </a:cubicBezTo>
                  <a:cubicBezTo>
                    <a:pt x="6" y="57"/>
                    <a:pt x="9" y="58"/>
                    <a:pt x="16" y="59"/>
                  </a:cubicBezTo>
                  <a:cubicBezTo>
                    <a:pt x="16" y="51"/>
                    <a:pt x="16" y="40"/>
                    <a:pt x="16" y="38"/>
                  </a:cubicBezTo>
                  <a:cubicBezTo>
                    <a:pt x="16" y="35"/>
                    <a:pt x="19" y="32"/>
                    <a:pt x="20" y="30"/>
                  </a:cubicBezTo>
                  <a:cubicBezTo>
                    <a:pt x="20" y="59"/>
                    <a:pt x="20" y="59"/>
                    <a:pt x="20" y="59"/>
                  </a:cubicBezTo>
                  <a:cubicBezTo>
                    <a:pt x="29" y="59"/>
                    <a:pt x="41" y="60"/>
                    <a:pt x="51" y="60"/>
                  </a:cubicBezTo>
                  <a:cubicBezTo>
                    <a:pt x="60" y="60"/>
                    <a:pt x="71" y="59"/>
                    <a:pt x="80" y="59"/>
                  </a:cubicBezTo>
                  <a:cubicBezTo>
                    <a:pt x="80" y="30"/>
                    <a:pt x="80" y="30"/>
                    <a:pt x="80" y="30"/>
                  </a:cubicBezTo>
                  <a:cubicBezTo>
                    <a:pt x="82" y="32"/>
                    <a:pt x="85" y="34"/>
                    <a:pt x="85" y="38"/>
                  </a:cubicBezTo>
                  <a:cubicBezTo>
                    <a:pt x="85" y="40"/>
                    <a:pt x="85" y="51"/>
                    <a:pt x="85" y="58"/>
                  </a:cubicBezTo>
                  <a:cubicBezTo>
                    <a:pt x="92" y="58"/>
                    <a:pt x="95" y="57"/>
                    <a:pt x="101" y="56"/>
                  </a:cubicBezTo>
                  <a:cubicBezTo>
                    <a:pt x="101" y="47"/>
                    <a:pt x="101" y="34"/>
                    <a:pt x="101" y="32"/>
                  </a:cubicBezTo>
                  <a:cubicBezTo>
                    <a:pt x="100" y="17"/>
                    <a:pt x="95" y="12"/>
                    <a:pt x="93" y="10"/>
                  </a:cubicBezTo>
                  <a:cubicBezTo>
                    <a:pt x="86" y="6"/>
                    <a:pt x="72" y="1"/>
                    <a:pt x="67" y="0"/>
                  </a:cubicBezTo>
                  <a:cubicBezTo>
                    <a:pt x="66" y="0"/>
                    <a:pt x="66" y="0"/>
                    <a:pt x="66" y="0"/>
                  </a:cubicBezTo>
                  <a:cubicBezTo>
                    <a:pt x="66" y="0"/>
                    <a:pt x="66"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59" name="Freeform 890"/>
            <p:cNvSpPr>
              <a:spLocks/>
            </p:cNvSpPr>
            <p:nvPr/>
          </p:nvSpPr>
          <p:spPr bwMode="auto">
            <a:xfrm>
              <a:off x="6032" y="2553"/>
              <a:ext cx="124" cy="147"/>
            </a:xfrm>
            <a:custGeom>
              <a:avLst/>
              <a:gdLst>
                <a:gd name="T0" fmla="*/ 26 w 51"/>
                <a:gd name="T1" fmla="*/ 0 h 61"/>
                <a:gd name="T2" fmla="*/ 4 w 51"/>
                <a:gd name="T3" fmla="*/ 25 h 61"/>
                <a:gd name="T4" fmla="*/ 0 w 51"/>
                <a:gd name="T5" fmla="*/ 30 h 61"/>
                <a:gd name="T6" fmla="*/ 5 w 51"/>
                <a:gd name="T7" fmla="*/ 40 h 61"/>
                <a:gd name="T8" fmla="*/ 26 w 51"/>
                <a:gd name="T9" fmla="*/ 61 h 61"/>
                <a:gd name="T10" fmla="*/ 46 w 51"/>
                <a:gd name="T11" fmla="*/ 39 h 61"/>
                <a:gd name="T12" fmla="*/ 51 w 51"/>
                <a:gd name="T13" fmla="*/ 30 h 61"/>
                <a:gd name="T14" fmla="*/ 48 w 51"/>
                <a:gd name="T15" fmla="*/ 25 h 61"/>
                <a:gd name="T16" fmla="*/ 26 w 5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1">
                  <a:moveTo>
                    <a:pt x="26" y="0"/>
                  </a:moveTo>
                  <a:cubicBezTo>
                    <a:pt x="13" y="0"/>
                    <a:pt x="4" y="11"/>
                    <a:pt x="4" y="25"/>
                  </a:cubicBezTo>
                  <a:cubicBezTo>
                    <a:pt x="2" y="26"/>
                    <a:pt x="0" y="27"/>
                    <a:pt x="0" y="30"/>
                  </a:cubicBezTo>
                  <a:cubicBezTo>
                    <a:pt x="0" y="33"/>
                    <a:pt x="2" y="39"/>
                    <a:pt x="5" y="40"/>
                  </a:cubicBezTo>
                  <a:cubicBezTo>
                    <a:pt x="8" y="51"/>
                    <a:pt x="15" y="61"/>
                    <a:pt x="26" y="61"/>
                  </a:cubicBezTo>
                  <a:cubicBezTo>
                    <a:pt x="37" y="61"/>
                    <a:pt x="44" y="51"/>
                    <a:pt x="46" y="39"/>
                  </a:cubicBezTo>
                  <a:cubicBezTo>
                    <a:pt x="50" y="38"/>
                    <a:pt x="51" y="33"/>
                    <a:pt x="51" y="30"/>
                  </a:cubicBezTo>
                  <a:cubicBezTo>
                    <a:pt x="51" y="27"/>
                    <a:pt x="50" y="26"/>
                    <a:pt x="48" y="25"/>
                  </a:cubicBezTo>
                  <a:cubicBezTo>
                    <a:pt x="47" y="11"/>
                    <a:pt x="39"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grpSp>
      <p:grpSp>
        <p:nvGrpSpPr>
          <p:cNvPr id="260" name="Group 893"/>
          <p:cNvGrpSpPr>
            <a:grpSpLocks noChangeAspect="1"/>
          </p:cNvGrpSpPr>
          <p:nvPr/>
        </p:nvGrpSpPr>
        <p:grpSpPr bwMode="auto">
          <a:xfrm>
            <a:off x="5630302" y="2706493"/>
            <a:ext cx="217131" cy="216317"/>
            <a:chOff x="6356" y="2576"/>
            <a:chExt cx="267" cy="266"/>
          </a:xfrm>
          <a:solidFill>
            <a:schemeClr val="bg1"/>
          </a:solidFill>
          <a:effectLst>
            <a:reflection blurRad="6350" stA="50000" endA="300" endPos="40000" dir="5400000" sy="-100000" algn="bl" rotWithShape="0"/>
          </a:effectLst>
        </p:grpSpPr>
        <p:sp>
          <p:nvSpPr>
            <p:cNvPr id="261" name="Freeform 896"/>
            <p:cNvSpPr>
              <a:spLocks noEditPoints="1"/>
            </p:cNvSpPr>
            <p:nvPr/>
          </p:nvSpPr>
          <p:spPr bwMode="auto">
            <a:xfrm>
              <a:off x="6356" y="2576"/>
              <a:ext cx="267" cy="266"/>
            </a:xfrm>
            <a:custGeom>
              <a:avLst/>
              <a:gdLst>
                <a:gd name="T0" fmla="*/ 55 w 110"/>
                <a:gd name="T1" fmla="*/ 0 h 111"/>
                <a:gd name="T2" fmla="*/ 0 w 110"/>
                <a:gd name="T3" fmla="*/ 56 h 111"/>
                <a:gd name="T4" fmla="*/ 55 w 110"/>
                <a:gd name="T5" fmla="*/ 111 h 111"/>
                <a:gd name="T6" fmla="*/ 110 w 110"/>
                <a:gd name="T7" fmla="*/ 56 h 111"/>
                <a:gd name="T8" fmla="*/ 55 w 110"/>
                <a:gd name="T9" fmla="*/ 0 h 111"/>
                <a:gd name="T10" fmla="*/ 55 w 110"/>
                <a:gd name="T11" fmla="*/ 100 h 111"/>
                <a:gd name="T12" fmla="*/ 10 w 110"/>
                <a:gd name="T13" fmla="*/ 56 h 111"/>
                <a:gd name="T14" fmla="*/ 55 w 110"/>
                <a:gd name="T15" fmla="*/ 11 h 111"/>
                <a:gd name="T16" fmla="*/ 100 w 110"/>
                <a:gd name="T17" fmla="*/ 56 h 111"/>
                <a:gd name="T18" fmla="*/ 55 w 110"/>
                <a:gd name="T19" fmla="*/ 10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1">
                  <a:moveTo>
                    <a:pt x="55" y="0"/>
                  </a:moveTo>
                  <a:cubicBezTo>
                    <a:pt x="25" y="0"/>
                    <a:pt x="0" y="25"/>
                    <a:pt x="0" y="56"/>
                  </a:cubicBezTo>
                  <a:cubicBezTo>
                    <a:pt x="0" y="86"/>
                    <a:pt x="25" y="111"/>
                    <a:pt x="55" y="111"/>
                  </a:cubicBezTo>
                  <a:cubicBezTo>
                    <a:pt x="86" y="111"/>
                    <a:pt x="110" y="86"/>
                    <a:pt x="110" y="56"/>
                  </a:cubicBezTo>
                  <a:cubicBezTo>
                    <a:pt x="110" y="25"/>
                    <a:pt x="86" y="0"/>
                    <a:pt x="55" y="0"/>
                  </a:cubicBezTo>
                  <a:close/>
                  <a:moveTo>
                    <a:pt x="55" y="100"/>
                  </a:moveTo>
                  <a:cubicBezTo>
                    <a:pt x="30" y="100"/>
                    <a:pt x="10" y="80"/>
                    <a:pt x="10" y="56"/>
                  </a:cubicBezTo>
                  <a:cubicBezTo>
                    <a:pt x="10" y="31"/>
                    <a:pt x="30" y="11"/>
                    <a:pt x="55" y="11"/>
                  </a:cubicBezTo>
                  <a:cubicBezTo>
                    <a:pt x="80" y="11"/>
                    <a:pt x="100" y="31"/>
                    <a:pt x="100" y="56"/>
                  </a:cubicBezTo>
                  <a:cubicBezTo>
                    <a:pt x="100" y="80"/>
                    <a:pt x="80" y="100"/>
                    <a:pt x="55"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62" name="Freeform 897"/>
            <p:cNvSpPr>
              <a:spLocks/>
            </p:cNvSpPr>
            <p:nvPr/>
          </p:nvSpPr>
          <p:spPr bwMode="auto">
            <a:xfrm>
              <a:off x="6480" y="2605"/>
              <a:ext cx="19" cy="24"/>
            </a:xfrm>
            <a:custGeom>
              <a:avLst/>
              <a:gdLst>
                <a:gd name="T0" fmla="*/ 4 w 8"/>
                <a:gd name="T1" fmla="*/ 10 h 10"/>
                <a:gd name="T2" fmla="*/ 4 w 8"/>
                <a:gd name="T3" fmla="*/ 10 h 10"/>
                <a:gd name="T4" fmla="*/ 8 w 8"/>
                <a:gd name="T5" fmla="*/ 7 h 10"/>
                <a:gd name="T6" fmla="*/ 8 w 8"/>
                <a:gd name="T7" fmla="*/ 1 h 10"/>
                <a:gd name="T8" fmla="*/ 4 w 8"/>
                <a:gd name="T9" fmla="*/ 0 h 10"/>
                <a:gd name="T10" fmla="*/ 0 w 8"/>
                <a:gd name="T11" fmla="*/ 1 h 10"/>
                <a:gd name="T12" fmla="*/ 0 w 8"/>
                <a:gd name="T13" fmla="*/ 7 h 10"/>
                <a:gd name="T14" fmla="*/ 4 w 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10"/>
                  </a:moveTo>
                  <a:cubicBezTo>
                    <a:pt x="4" y="10"/>
                    <a:pt x="4" y="10"/>
                    <a:pt x="4" y="10"/>
                  </a:cubicBezTo>
                  <a:cubicBezTo>
                    <a:pt x="6" y="10"/>
                    <a:pt x="8" y="9"/>
                    <a:pt x="8" y="7"/>
                  </a:cubicBezTo>
                  <a:cubicBezTo>
                    <a:pt x="8" y="1"/>
                    <a:pt x="8" y="1"/>
                    <a:pt x="8" y="1"/>
                  </a:cubicBezTo>
                  <a:cubicBezTo>
                    <a:pt x="7" y="1"/>
                    <a:pt x="5" y="0"/>
                    <a:pt x="4" y="0"/>
                  </a:cubicBezTo>
                  <a:cubicBezTo>
                    <a:pt x="3" y="0"/>
                    <a:pt x="2" y="1"/>
                    <a:pt x="0" y="1"/>
                  </a:cubicBezTo>
                  <a:cubicBezTo>
                    <a:pt x="0" y="7"/>
                    <a:pt x="0" y="7"/>
                    <a:pt x="0" y="7"/>
                  </a:cubicBezTo>
                  <a:cubicBezTo>
                    <a:pt x="0" y="9"/>
                    <a:pt x="2" y="10"/>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63" name="Freeform 898"/>
            <p:cNvSpPr>
              <a:spLocks/>
            </p:cNvSpPr>
            <p:nvPr/>
          </p:nvSpPr>
          <p:spPr bwMode="auto">
            <a:xfrm>
              <a:off x="6480" y="2790"/>
              <a:ext cx="19" cy="24"/>
            </a:xfrm>
            <a:custGeom>
              <a:avLst/>
              <a:gdLst>
                <a:gd name="T0" fmla="*/ 4 w 8"/>
                <a:gd name="T1" fmla="*/ 0 h 10"/>
                <a:gd name="T2" fmla="*/ 4 w 8"/>
                <a:gd name="T3" fmla="*/ 0 h 10"/>
                <a:gd name="T4" fmla="*/ 0 w 8"/>
                <a:gd name="T5" fmla="*/ 3 h 10"/>
                <a:gd name="T6" fmla="*/ 0 w 8"/>
                <a:gd name="T7" fmla="*/ 9 h 10"/>
                <a:gd name="T8" fmla="*/ 4 w 8"/>
                <a:gd name="T9" fmla="*/ 10 h 10"/>
                <a:gd name="T10" fmla="*/ 8 w 8"/>
                <a:gd name="T11" fmla="*/ 9 h 10"/>
                <a:gd name="T12" fmla="*/ 8 w 8"/>
                <a:gd name="T13" fmla="*/ 3 h 10"/>
                <a:gd name="T14" fmla="*/ 4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4" y="0"/>
                  </a:moveTo>
                  <a:cubicBezTo>
                    <a:pt x="4" y="0"/>
                    <a:pt x="4" y="0"/>
                    <a:pt x="4" y="0"/>
                  </a:cubicBezTo>
                  <a:cubicBezTo>
                    <a:pt x="2" y="0"/>
                    <a:pt x="0" y="1"/>
                    <a:pt x="0" y="3"/>
                  </a:cubicBezTo>
                  <a:cubicBezTo>
                    <a:pt x="0" y="9"/>
                    <a:pt x="0" y="9"/>
                    <a:pt x="0" y="9"/>
                  </a:cubicBezTo>
                  <a:cubicBezTo>
                    <a:pt x="2" y="10"/>
                    <a:pt x="3" y="10"/>
                    <a:pt x="4" y="10"/>
                  </a:cubicBezTo>
                  <a:cubicBezTo>
                    <a:pt x="5" y="10"/>
                    <a:pt x="7" y="10"/>
                    <a:pt x="8" y="9"/>
                  </a:cubicBezTo>
                  <a:cubicBezTo>
                    <a:pt x="8" y="3"/>
                    <a:pt x="8" y="3"/>
                    <a:pt x="8" y="3"/>
                  </a:cubicBezTo>
                  <a:cubicBezTo>
                    <a:pt x="8" y="1"/>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64" name="Freeform 899"/>
            <p:cNvSpPr>
              <a:spLocks/>
            </p:cNvSpPr>
            <p:nvPr/>
          </p:nvSpPr>
          <p:spPr bwMode="auto">
            <a:xfrm>
              <a:off x="6385" y="2701"/>
              <a:ext cx="24" cy="17"/>
            </a:xfrm>
            <a:custGeom>
              <a:avLst/>
              <a:gdLst>
                <a:gd name="T0" fmla="*/ 6 w 10"/>
                <a:gd name="T1" fmla="*/ 0 h 7"/>
                <a:gd name="T2" fmla="*/ 0 w 10"/>
                <a:gd name="T3" fmla="*/ 0 h 7"/>
                <a:gd name="T4" fmla="*/ 0 w 10"/>
                <a:gd name="T5" fmla="*/ 4 h 7"/>
                <a:gd name="T6" fmla="*/ 0 w 10"/>
                <a:gd name="T7" fmla="*/ 7 h 7"/>
                <a:gd name="T8" fmla="*/ 6 w 10"/>
                <a:gd name="T9" fmla="*/ 7 h 7"/>
                <a:gd name="T10" fmla="*/ 10 w 10"/>
                <a:gd name="T11" fmla="*/ 4 h 7"/>
                <a:gd name="T12" fmla="*/ 10 w 10"/>
                <a:gd name="T13" fmla="*/ 3 h 7"/>
                <a:gd name="T14" fmla="*/ 6 w 1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6" y="0"/>
                  </a:moveTo>
                  <a:cubicBezTo>
                    <a:pt x="0" y="0"/>
                    <a:pt x="0" y="0"/>
                    <a:pt x="0" y="0"/>
                  </a:cubicBezTo>
                  <a:cubicBezTo>
                    <a:pt x="0" y="1"/>
                    <a:pt x="0" y="2"/>
                    <a:pt x="0" y="4"/>
                  </a:cubicBezTo>
                  <a:cubicBezTo>
                    <a:pt x="0" y="5"/>
                    <a:pt x="0" y="6"/>
                    <a:pt x="0" y="7"/>
                  </a:cubicBezTo>
                  <a:cubicBezTo>
                    <a:pt x="6" y="7"/>
                    <a:pt x="6" y="7"/>
                    <a:pt x="6" y="7"/>
                  </a:cubicBezTo>
                  <a:cubicBezTo>
                    <a:pt x="8" y="7"/>
                    <a:pt x="10" y="6"/>
                    <a:pt x="10" y="4"/>
                  </a:cubicBezTo>
                  <a:cubicBezTo>
                    <a:pt x="10" y="3"/>
                    <a:pt x="10" y="3"/>
                    <a:pt x="10" y="3"/>
                  </a:cubicBezTo>
                  <a:cubicBezTo>
                    <a:pt x="10" y="1"/>
                    <a:pt x="8"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65" name="Freeform 900"/>
            <p:cNvSpPr>
              <a:spLocks/>
            </p:cNvSpPr>
            <p:nvPr/>
          </p:nvSpPr>
          <p:spPr bwMode="auto">
            <a:xfrm>
              <a:off x="6569" y="2701"/>
              <a:ext cx="24" cy="17"/>
            </a:xfrm>
            <a:custGeom>
              <a:avLst/>
              <a:gdLst>
                <a:gd name="T0" fmla="*/ 10 w 10"/>
                <a:gd name="T1" fmla="*/ 0 h 7"/>
                <a:gd name="T2" fmla="*/ 4 w 10"/>
                <a:gd name="T3" fmla="*/ 0 h 7"/>
                <a:gd name="T4" fmla="*/ 0 w 10"/>
                <a:gd name="T5" fmla="*/ 3 h 7"/>
                <a:gd name="T6" fmla="*/ 0 w 10"/>
                <a:gd name="T7" fmla="*/ 4 h 7"/>
                <a:gd name="T8" fmla="*/ 4 w 10"/>
                <a:gd name="T9" fmla="*/ 7 h 7"/>
                <a:gd name="T10" fmla="*/ 10 w 10"/>
                <a:gd name="T11" fmla="*/ 7 h 7"/>
                <a:gd name="T12" fmla="*/ 10 w 10"/>
                <a:gd name="T13" fmla="*/ 4 h 7"/>
                <a:gd name="T14" fmla="*/ 10 w 1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10" y="0"/>
                  </a:moveTo>
                  <a:cubicBezTo>
                    <a:pt x="4" y="0"/>
                    <a:pt x="4" y="0"/>
                    <a:pt x="4" y="0"/>
                  </a:cubicBezTo>
                  <a:cubicBezTo>
                    <a:pt x="2" y="0"/>
                    <a:pt x="0" y="1"/>
                    <a:pt x="0" y="3"/>
                  </a:cubicBezTo>
                  <a:cubicBezTo>
                    <a:pt x="0" y="4"/>
                    <a:pt x="0" y="4"/>
                    <a:pt x="0" y="4"/>
                  </a:cubicBezTo>
                  <a:cubicBezTo>
                    <a:pt x="0" y="6"/>
                    <a:pt x="2" y="7"/>
                    <a:pt x="4" y="7"/>
                  </a:cubicBezTo>
                  <a:cubicBezTo>
                    <a:pt x="10" y="7"/>
                    <a:pt x="10" y="7"/>
                    <a:pt x="10" y="7"/>
                  </a:cubicBezTo>
                  <a:cubicBezTo>
                    <a:pt x="10" y="6"/>
                    <a:pt x="10" y="5"/>
                    <a:pt x="10" y="4"/>
                  </a:cubicBezTo>
                  <a:cubicBezTo>
                    <a:pt x="10" y="2"/>
                    <a:pt x="10"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66" name="Freeform 901"/>
            <p:cNvSpPr>
              <a:spLocks/>
            </p:cNvSpPr>
            <p:nvPr/>
          </p:nvSpPr>
          <p:spPr bwMode="auto">
            <a:xfrm>
              <a:off x="6424" y="2636"/>
              <a:ext cx="75" cy="86"/>
            </a:xfrm>
            <a:custGeom>
              <a:avLst/>
              <a:gdLst>
                <a:gd name="T0" fmla="*/ 27 w 31"/>
                <a:gd name="T1" fmla="*/ 0 h 36"/>
                <a:gd name="T2" fmla="*/ 23 w 31"/>
                <a:gd name="T3" fmla="*/ 5 h 36"/>
                <a:gd name="T4" fmla="*/ 23 w 31"/>
                <a:gd name="T5" fmla="*/ 26 h 36"/>
                <a:gd name="T6" fmla="*/ 22 w 31"/>
                <a:gd name="T7" fmla="*/ 28 h 36"/>
                <a:gd name="T8" fmla="*/ 4 w 31"/>
                <a:gd name="T9" fmla="*/ 28 h 36"/>
                <a:gd name="T10" fmla="*/ 0 w 31"/>
                <a:gd name="T11" fmla="*/ 32 h 36"/>
                <a:gd name="T12" fmla="*/ 4 w 31"/>
                <a:gd name="T13" fmla="*/ 36 h 36"/>
                <a:gd name="T14" fmla="*/ 26 w 31"/>
                <a:gd name="T15" fmla="*/ 36 h 36"/>
                <a:gd name="T16" fmla="*/ 29 w 31"/>
                <a:gd name="T17" fmla="*/ 35 h 36"/>
                <a:gd name="T18" fmla="*/ 29 w 31"/>
                <a:gd name="T19" fmla="*/ 35 h 36"/>
                <a:gd name="T20" fmla="*/ 31 w 31"/>
                <a:gd name="T21" fmla="*/ 31 h 36"/>
                <a:gd name="T22" fmla="*/ 31 w 31"/>
                <a:gd name="T23" fmla="*/ 5 h 36"/>
                <a:gd name="T24" fmla="*/ 27 w 31"/>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6">
                  <a:moveTo>
                    <a:pt x="27" y="0"/>
                  </a:moveTo>
                  <a:cubicBezTo>
                    <a:pt x="25" y="0"/>
                    <a:pt x="23" y="2"/>
                    <a:pt x="23" y="5"/>
                  </a:cubicBezTo>
                  <a:cubicBezTo>
                    <a:pt x="23" y="26"/>
                    <a:pt x="23" y="26"/>
                    <a:pt x="23" y="26"/>
                  </a:cubicBezTo>
                  <a:cubicBezTo>
                    <a:pt x="23" y="27"/>
                    <a:pt x="22" y="28"/>
                    <a:pt x="22" y="28"/>
                  </a:cubicBezTo>
                  <a:cubicBezTo>
                    <a:pt x="4" y="28"/>
                    <a:pt x="4" y="28"/>
                    <a:pt x="4" y="28"/>
                  </a:cubicBezTo>
                  <a:cubicBezTo>
                    <a:pt x="2" y="28"/>
                    <a:pt x="0" y="30"/>
                    <a:pt x="0" y="32"/>
                  </a:cubicBezTo>
                  <a:cubicBezTo>
                    <a:pt x="0" y="34"/>
                    <a:pt x="2" y="36"/>
                    <a:pt x="4" y="36"/>
                  </a:cubicBezTo>
                  <a:cubicBezTo>
                    <a:pt x="26" y="36"/>
                    <a:pt x="26" y="36"/>
                    <a:pt x="26" y="36"/>
                  </a:cubicBezTo>
                  <a:cubicBezTo>
                    <a:pt x="27" y="36"/>
                    <a:pt x="28" y="35"/>
                    <a:pt x="29" y="35"/>
                  </a:cubicBezTo>
                  <a:cubicBezTo>
                    <a:pt x="29" y="35"/>
                    <a:pt x="29" y="35"/>
                    <a:pt x="29" y="35"/>
                  </a:cubicBezTo>
                  <a:cubicBezTo>
                    <a:pt x="30" y="34"/>
                    <a:pt x="31" y="33"/>
                    <a:pt x="31" y="31"/>
                  </a:cubicBezTo>
                  <a:cubicBezTo>
                    <a:pt x="31" y="5"/>
                    <a:pt x="31" y="5"/>
                    <a:pt x="31" y="5"/>
                  </a:cubicBezTo>
                  <a:cubicBezTo>
                    <a:pt x="31" y="2"/>
                    <a:pt x="29"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grpSp>
      <p:sp>
        <p:nvSpPr>
          <p:cNvPr id="267" name="Freeform 905"/>
          <p:cNvSpPr>
            <a:spLocks/>
          </p:cNvSpPr>
          <p:nvPr/>
        </p:nvSpPr>
        <p:spPr bwMode="auto">
          <a:xfrm>
            <a:off x="5659647" y="1966155"/>
            <a:ext cx="158333" cy="306315"/>
          </a:xfrm>
          <a:custGeom>
            <a:avLst/>
            <a:gdLst>
              <a:gd name="T0" fmla="*/ 31 w 72"/>
              <a:gd name="T1" fmla="*/ 118 h 118"/>
              <a:gd name="T2" fmla="*/ 39 w 72"/>
              <a:gd name="T3" fmla="*/ 118 h 118"/>
              <a:gd name="T4" fmla="*/ 41 w 72"/>
              <a:gd name="T5" fmla="*/ 115 h 118"/>
              <a:gd name="T6" fmla="*/ 41 w 72"/>
              <a:gd name="T7" fmla="*/ 107 h 118"/>
              <a:gd name="T8" fmla="*/ 62 w 72"/>
              <a:gd name="T9" fmla="*/ 100 h 118"/>
              <a:gd name="T10" fmla="*/ 69 w 72"/>
              <a:gd name="T11" fmla="*/ 73 h 118"/>
              <a:gd name="T12" fmla="*/ 41 w 72"/>
              <a:gd name="T13" fmla="*/ 53 h 118"/>
              <a:gd name="T14" fmla="*/ 40 w 72"/>
              <a:gd name="T15" fmla="*/ 52 h 118"/>
              <a:gd name="T16" fmla="*/ 30 w 72"/>
              <a:gd name="T17" fmla="*/ 48 h 118"/>
              <a:gd name="T18" fmla="*/ 29 w 72"/>
              <a:gd name="T19" fmla="*/ 47 h 118"/>
              <a:gd name="T20" fmla="*/ 22 w 72"/>
              <a:gd name="T21" fmla="*/ 42 h 118"/>
              <a:gd name="T22" fmla="*/ 23 w 72"/>
              <a:gd name="T23" fmla="*/ 31 h 118"/>
              <a:gd name="T24" fmla="*/ 35 w 72"/>
              <a:gd name="T25" fmla="*/ 26 h 118"/>
              <a:gd name="T26" fmla="*/ 43 w 72"/>
              <a:gd name="T27" fmla="*/ 28 h 118"/>
              <a:gd name="T28" fmla="*/ 52 w 72"/>
              <a:gd name="T29" fmla="*/ 33 h 118"/>
              <a:gd name="T30" fmla="*/ 53 w 72"/>
              <a:gd name="T31" fmla="*/ 34 h 118"/>
              <a:gd name="T32" fmla="*/ 53 w 72"/>
              <a:gd name="T33" fmla="*/ 34 h 118"/>
              <a:gd name="T34" fmla="*/ 53 w 72"/>
              <a:gd name="T35" fmla="*/ 35 h 118"/>
              <a:gd name="T36" fmla="*/ 58 w 72"/>
              <a:gd name="T37" fmla="*/ 38 h 118"/>
              <a:gd name="T38" fmla="*/ 67 w 72"/>
              <a:gd name="T39" fmla="*/ 32 h 118"/>
              <a:gd name="T40" fmla="*/ 67 w 72"/>
              <a:gd name="T41" fmla="*/ 25 h 118"/>
              <a:gd name="T42" fmla="*/ 48 w 72"/>
              <a:gd name="T43" fmla="*/ 12 h 118"/>
              <a:gd name="T44" fmla="*/ 41 w 72"/>
              <a:gd name="T45" fmla="*/ 11 h 118"/>
              <a:gd name="T46" fmla="*/ 41 w 72"/>
              <a:gd name="T47" fmla="*/ 2 h 118"/>
              <a:gd name="T48" fmla="*/ 39 w 72"/>
              <a:gd name="T49" fmla="*/ 0 h 118"/>
              <a:gd name="T50" fmla="*/ 31 w 72"/>
              <a:gd name="T51" fmla="*/ 0 h 118"/>
              <a:gd name="T52" fmla="*/ 28 w 72"/>
              <a:gd name="T53" fmla="*/ 2 h 118"/>
              <a:gd name="T54" fmla="*/ 28 w 72"/>
              <a:gd name="T55" fmla="*/ 11 h 118"/>
              <a:gd name="T56" fmla="*/ 10 w 72"/>
              <a:gd name="T57" fmla="*/ 20 h 118"/>
              <a:gd name="T58" fmla="*/ 5 w 72"/>
              <a:gd name="T59" fmla="*/ 48 h 118"/>
              <a:gd name="T60" fmla="*/ 14 w 72"/>
              <a:gd name="T61" fmla="*/ 58 h 118"/>
              <a:gd name="T62" fmla="*/ 40 w 72"/>
              <a:gd name="T63" fmla="*/ 71 h 118"/>
              <a:gd name="T64" fmla="*/ 44 w 72"/>
              <a:gd name="T65" fmla="*/ 72 h 118"/>
              <a:gd name="T66" fmla="*/ 50 w 72"/>
              <a:gd name="T67" fmla="*/ 78 h 118"/>
              <a:gd name="T68" fmla="*/ 48 w 72"/>
              <a:gd name="T69" fmla="*/ 89 h 118"/>
              <a:gd name="T70" fmla="*/ 38 w 72"/>
              <a:gd name="T71" fmla="*/ 92 h 118"/>
              <a:gd name="T72" fmla="*/ 26 w 72"/>
              <a:gd name="T73" fmla="*/ 90 h 118"/>
              <a:gd name="T74" fmla="*/ 17 w 72"/>
              <a:gd name="T75" fmla="*/ 85 h 118"/>
              <a:gd name="T76" fmla="*/ 16 w 72"/>
              <a:gd name="T77" fmla="*/ 84 h 118"/>
              <a:gd name="T78" fmla="*/ 16 w 72"/>
              <a:gd name="T79" fmla="*/ 84 h 118"/>
              <a:gd name="T80" fmla="*/ 16 w 72"/>
              <a:gd name="T81" fmla="*/ 84 h 118"/>
              <a:gd name="T82" fmla="*/ 16 w 72"/>
              <a:gd name="T83" fmla="*/ 83 h 118"/>
              <a:gd name="T84" fmla="*/ 11 w 72"/>
              <a:gd name="T85" fmla="*/ 80 h 118"/>
              <a:gd name="T86" fmla="*/ 2 w 72"/>
              <a:gd name="T87" fmla="*/ 86 h 118"/>
              <a:gd name="T88" fmla="*/ 2 w 72"/>
              <a:gd name="T89" fmla="*/ 93 h 118"/>
              <a:gd name="T90" fmla="*/ 28 w 72"/>
              <a:gd name="T91" fmla="*/ 107 h 118"/>
              <a:gd name="T92" fmla="*/ 28 w 72"/>
              <a:gd name="T93" fmla="*/ 115 h 118"/>
              <a:gd name="T94" fmla="*/ 31 w 72"/>
              <a:gd name="T9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 h="118">
                <a:moveTo>
                  <a:pt x="31" y="118"/>
                </a:moveTo>
                <a:cubicBezTo>
                  <a:pt x="39" y="118"/>
                  <a:pt x="39" y="118"/>
                  <a:pt x="39" y="118"/>
                </a:cubicBezTo>
                <a:cubicBezTo>
                  <a:pt x="40" y="118"/>
                  <a:pt x="41" y="117"/>
                  <a:pt x="41" y="115"/>
                </a:cubicBezTo>
                <a:cubicBezTo>
                  <a:pt x="41" y="107"/>
                  <a:pt x="41" y="107"/>
                  <a:pt x="41" y="107"/>
                </a:cubicBezTo>
                <a:cubicBezTo>
                  <a:pt x="50" y="107"/>
                  <a:pt x="57" y="104"/>
                  <a:pt x="62" y="100"/>
                </a:cubicBezTo>
                <a:cubicBezTo>
                  <a:pt x="69" y="93"/>
                  <a:pt x="72" y="83"/>
                  <a:pt x="69" y="73"/>
                </a:cubicBezTo>
                <a:cubicBezTo>
                  <a:pt x="66" y="63"/>
                  <a:pt x="52" y="57"/>
                  <a:pt x="41" y="53"/>
                </a:cubicBezTo>
                <a:cubicBezTo>
                  <a:pt x="40" y="52"/>
                  <a:pt x="40" y="52"/>
                  <a:pt x="40" y="52"/>
                </a:cubicBezTo>
                <a:cubicBezTo>
                  <a:pt x="36" y="50"/>
                  <a:pt x="31" y="48"/>
                  <a:pt x="30" y="48"/>
                </a:cubicBezTo>
                <a:cubicBezTo>
                  <a:pt x="29" y="47"/>
                  <a:pt x="29" y="47"/>
                  <a:pt x="29" y="47"/>
                </a:cubicBezTo>
                <a:cubicBezTo>
                  <a:pt x="26" y="46"/>
                  <a:pt x="23" y="45"/>
                  <a:pt x="22" y="42"/>
                </a:cubicBezTo>
                <a:cubicBezTo>
                  <a:pt x="19" y="38"/>
                  <a:pt x="20" y="33"/>
                  <a:pt x="23" y="31"/>
                </a:cubicBezTo>
                <a:cubicBezTo>
                  <a:pt x="27" y="27"/>
                  <a:pt x="32" y="26"/>
                  <a:pt x="35" y="26"/>
                </a:cubicBezTo>
                <a:cubicBezTo>
                  <a:pt x="38" y="26"/>
                  <a:pt x="41" y="27"/>
                  <a:pt x="43" y="28"/>
                </a:cubicBezTo>
                <a:cubicBezTo>
                  <a:pt x="46" y="28"/>
                  <a:pt x="49" y="31"/>
                  <a:pt x="52" y="33"/>
                </a:cubicBezTo>
                <a:cubicBezTo>
                  <a:pt x="53" y="34"/>
                  <a:pt x="53" y="34"/>
                  <a:pt x="53" y="34"/>
                </a:cubicBezTo>
                <a:cubicBezTo>
                  <a:pt x="53" y="34"/>
                  <a:pt x="53" y="34"/>
                  <a:pt x="53" y="34"/>
                </a:cubicBezTo>
                <a:cubicBezTo>
                  <a:pt x="53" y="35"/>
                  <a:pt x="53" y="35"/>
                  <a:pt x="53" y="35"/>
                </a:cubicBezTo>
                <a:cubicBezTo>
                  <a:pt x="54" y="37"/>
                  <a:pt x="56" y="38"/>
                  <a:pt x="58" y="38"/>
                </a:cubicBezTo>
                <a:cubicBezTo>
                  <a:pt x="62" y="38"/>
                  <a:pt x="65" y="35"/>
                  <a:pt x="67" y="32"/>
                </a:cubicBezTo>
                <a:cubicBezTo>
                  <a:pt x="68" y="30"/>
                  <a:pt x="68" y="27"/>
                  <a:pt x="67" y="25"/>
                </a:cubicBezTo>
                <a:cubicBezTo>
                  <a:pt x="63" y="19"/>
                  <a:pt x="55" y="14"/>
                  <a:pt x="48" y="12"/>
                </a:cubicBezTo>
                <a:cubicBezTo>
                  <a:pt x="46" y="12"/>
                  <a:pt x="44" y="11"/>
                  <a:pt x="41" y="11"/>
                </a:cubicBezTo>
                <a:cubicBezTo>
                  <a:pt x="41" y="2"/>
                  <a:pt x="41" y="2"/>
                  <a:pt x="41" y="2"/>
                </a:cubicBezTo>
                <a:cubicBezTo>
                  <a:pt x="41" y="1"/>
                  <a:pt x="40" y="0"/>
                  <a:pt x="39" y="0"/>
                </a:cubicBezTo>
                <a:cubicBezTo>
                  <a:pt x="31" y="0"/>
                  <a:pt x="31" y="0"/>
                  <a:pt x="31" y="0"/>
                </a:cubicBezTo>
                <a:cubicBezTo>
                  <a:pt x="30" y="0"/>
                  <a:pt x="28" y="1"/>
                  <a:pt x="28" y="2"/>
                </a:cubicBezTo>
                <a:cubicBezTo>
                  <a:pt x="28" y="11"/>
                  <a:pt x="28" y="11"/>
                  <a:pt x="28" y="11"/>
                </a:cubicBezTo>
                <a:cubicBezTo>
                  <a:pt x="21" y="13"/>
                  <a:pt x="15" y="16"/>
                  <a:pt x="10" y="20"/>
                </a:cubicBezTo>
                <a:cubicBezTo>
                  <a:pt x="2" y="28"/>
                  <a:pt x="0" y="39"/>
                  <a:pt x="5" y="48"/>
                </a:cubicBezTo>
                <a:cubicBezTo>
                  <a:pt x="7" y="52"/>
                  <a:pt x="10" y="56"/>
                  <a:pt x="14" y="58"/>
                </a:cubicBezTo>
                <a:cubicBezTo>
                  <a:pt x="17" y="60"/>
                  <a:pt x="33" y="67"/>
                  <a:pt x="40" y="71"/>
                </a:cubicBezTo>
                <a:cubicBezTo>
                  <a:pt x="44" y="72"/>
                  <a:pt x="44" y="72"/>
                  <a:pt x="44" y="72"/>
                </a:cubicBezTo>
                <a:cubicBezTo>
                  <a:pt x="47" y="74"/>
                  <a:pt x="49" y="76"/>
                  <a:pt x="50" y="78"/>
                </a:cubicBezTo>
                <a:cubicBezTo>
                  <a:pt x="52" y="82"/>
                  <a:pt x="51" y="87"/>
                  <a:pt x="48" y="89"/>
                </a:cubicBezTo>
                <a:cubicBezTo>
                  <a:pt x="46" y="91"/>
                  <a:pt x="43" y="92"/>
                  <a:pt x="38" y="92"/>
                </a:cubicBezTo>
                <a:cubicBezTo>
                  <a:pt x="34" y="92"/>
                  <a:pt x="30" y="91"/>
                  <a:pt x="26" y="90"/>
                </a:cubicBezTo>
                <a:cubicBezTo>
                  <a:pt x="23" y="89"/>
                  <a:pt x="20" y="87"/>
                  <a:pt x="17" y="85"/>
                </a:cubicBezTo>
                <a:cubicBezTo>
                  <a:pt x="16" y="84"/>
                  <a:pt x="16" y="84"/>
                  <a:pt x="16" y="84"/>
                </a:cubicBezTo>
                <a:cubicBezTo>
                  <a:pt x="16" y="84"/>
                  <a:pt x="16" y="84"/>
                  <a:pt x="16" y="84"/>
                </a:cubicBezTo>
                <a:cubicBezTo>
                  <a:pt x="16" y="84"/>
                  <a:pt x="16" y="84"/>
                  <a:pt x="16" y="84"/>
                </a:cubicBezTo>
                <a:cubicBezTo>
                  <a:pt x="16" y="83"/>
                  <a:pt x="16" y="83"/>
                  <a:pt x="16" y="83"/>
                </a:cubicBezTo>
                <a:cubicBezTo>
                  <a:pt x="15" y="81"/>
                  <a:pt x="13" y="80"/>
                  <a:pt x="11" y="80"/>
                </a:cubicBezTo>
                <a:cubicBezTo>
                  <a:pt x="7" y="80"/>
                  <a:pt x="4" y="83"/>
                  <a:pt x="2" y="86"/>
                </a:cubicBezTo>
                <a:cubicBezTo>
                  <a:pt x="1" y="88"/>
                  <a:pt x="1" y="91"/>
                  <a:pt x="2" y="93"/>
                </a:cubicBezTo>
                <a:cubicBezTo>
                  <a:pt x="7" y="101"/>
                  <a:pt x="18" y="105"/>
                  <a:pt x="28" y="107"/>
                </a:cubicBezTo>
                <a:cubicBezTo>
                  <a:pt x="28" y="115"/>
                  <a:pt x="28" y="115"/>
                  <a:pt x="28" y="115"/>
                </a:cubicBezTo>
                <a:cubicBezTo>
                  <a:pt x="28" y="117"/>
                  <a:pt x="30" y="118"/>
                  <a:pt x="31" y="118"/>
                </a:cubicBezTo>
                <a:close/>
              </a:path>
            </a:pathLst>
          </a:custGeom>
          <a:solidFill>
            <a:schemeClr val="bg1"/>
          </a:solidFill>
          <a:ln>
            <a:noFill/>
          </a:ln>
          <a:effectLst>
            <a:reflection blurRad="6350" stA="50000" endA="300" endPos="40000" dir="5400000" sy="-100000" algn="bl" rotWithShape="0"/>
          </a:effec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grpSp>
        <p:nvGrpSpPr>
          <p:cNvPr id="268" name="Group 909"/>
          <p:cNvGrpSpPr>
            <a:grpSpLocks noChangeAspect="1"/>
          </p:cNvGrpSpPr>
          <p:nvPr/>
        </p:nvGrpSpPr>
        <p:grpSpPr bwMode="auto">
          <a:xfrm>
            <a:off x="5631063" y="1332095"/>
            <a:ext cx="215501" cy="183786"/>
            <a:chOff x="6090" y="1175"/>
            <a:chExt cx="265" cy="226"/>
          </a:xfrm>
          <a:solidFill>
            <a:schemeClr val="bg1"/>
          </a:solidFill>
          <a:effectLst>
            <a:reflection blurRad="6350" stA="50000" endA="300" endPos="40000" dir="5400000" sy="-100000" algn="bl" rotWithShape="0"/>
          </a:effectLst>
        </p:grpSpPr>
        <p:sp>
          <p:nvSpPr>
            <p:cNvPr id="269" name="Freeform 910"/>
            <p:cNvSpPr>
              <a:spLocks/>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70" name="Freeform 911"/>
            <p:cNvSpPr>
              <a:spLocks/>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71" name="Freeform 912"/>
            <p:cNvSpPr>
              <a:spLocks/>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sp>
          <p:nvSpPr>
            <p:cNvPr id="272" name="Freeform 913"/>
            <p:cNvSpPr>
              <a:spLocks/>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solidFill>
              </a:endParaRPr>
            </a:p>
          </p:txBody>
        </p:sp>
      </p:grpSp>
      <p:grpSp>
        <p:nvGrpSpPr>
          <p:cNvPr id="273" name="组合 272"/>
          <p:cNvGrpSpPr/>
          <p:nvPr/>
        </p:nvGrpSpPr>
        <p:grpSpPr>
          <a:xfrm>
            <a:off x="6043393" y="1050171"/>
            <a:ext cx="1890936" cy="593950"/>
            <a:chOff x="3724283" y="5209973"/>
            <a:chExt cx="2521247" cy="791932"/>
          </a:xfrm>
        </p:grpSpPr>
        <p:grpSp>
          <p:nvGrpSpPr>
            <p:cNvPr id="274" name="组合 273"/>
            <p:cNvGrpSpPr/>
            <p:nvPr/>
          </p:nvGrpSpPr>
          <p:grpSpPr>
            <a:xfrm>
              <a:off x="3724283" y="5209973"/>
              <a:ext cx="1000117" cy="791932"/>
              <a:chOff x="3629024" y="5343323"/>
              <a:chExt cx="1000117" cy="791932"/>
            </a:xfrm>
          </p:grpSpPr>
          <p:sp>
            <p:nvSpPr>
              <p:cNvPr id="278" name="文本框 277"/>
              <p:cNvSpPr txBox="1"/>
              <p:nvPr/>
            </p:nvSpPr>
            <p:spPr>
              <a:xfrm>
                <a:off x="3629024" y="5343323"/>
                <a:ext cx="1000117" cy="677107"/>
              </a:xfrm>
              <a:prstGeom prst="rect">
                <a:avLst/>
              </a:prstGeom>
              <a:noFill/>
            </p:spPr>
            <p:txBody>
              <a:bodyPr wrap="square" rtlCol="0">
                <a:spAutoFit/>
              </a:bodyPr>
              <a:lstStyle/>
              <a:p>
                <a:pPr algn="ctr"/>
                <a:r>
                  <a:rPr lang="en-US" altLang="zh-CN" sz="2700" dirty="0">
                    <a:solidFill>
                      <a:srgbClr val="FCB64F"/>
                    </a:solidFill>
                    <a:latin typeface="Impact" panose="020B0806030902050204" pitchFamily="34" charset="0"/>
                  </a:rPr>
                  <a:t>01</a:t>
                </a:r>
                <a:endParaRPr lang="zh-CN" altLang="en-US" sz="2700" dirty="0">
                  <a:solidFill>
                    <a:srgbClr val="FCB64F"/>
                  </a:solidFill>
                  <a:latin typeface="Impact" panose="020B0806030902050204" pitchFamily="34" charset="0"/>
                </a:endParaRPr>
              </a:p>
            </p:txBody>
          </p:sp>
          <p:sp>
            <p:nvSpPr>
              <p:cNvPr id="279" name="文本框 278"/>
              <p:cNvSpPr txBox="1"/>
              <p:nvPr/>
            </p:nvSpPr>
            <p:spPr>
              <a:xfrm>
                <a:off x="3804440" y="5765923"/>
                <a:ext cx="673100" cy="369332"/>
              </a:xfrm>
              <a:prstGeom prst="rect">
                <a:avLst/>
              </a:prstGeom>
              <a:noFill/>
            </p:spPr>
            <p:txBody>
              <a:bodyPr wrap="square" rtlCol="0">
                <a:spAutoFit/>
              </a:bodyPr>
              <a:lstStyle/>
              <a:p>
                <a:pPr algn="ctr"/>
                <a:r>
                  <a:rPr lang="en-US" altLang="zh-CN" sz="1200" dirty="0">
                    <a:solidFill>
                      <a:srgbClr val="FDB851"/>
                    </a:solidFill>
                    <a:latin typeface="LiHei Pro" panose="020B0500000000000000" pitchFamily="34" charset="-122"/>
                    <a:ea typeface="LiHei Pro" panose="020B0500000000000000" pitchFamily="34" charset="-122"/>
                  </a:rPr>
                  <a:t>DATA</a:t>
                </a:r>
                <a:endParaRPr lang="zh-CN" altLang="en-US" sz="1200" dirty="0">
                  <a:solidFill>
                    <a:srgbClr val="FDB851"/>
                  </a:solidFill>
                  <a:latin typeface="LiHei Pro" panose="020B0500000000000000" pitchFamily="34" charset="-122"/>
                  <a:ea typeface="LiHei Pro" panose="020B0500000000000000" pitchFamily="34" charset="-122"/>
                </a:endParaRPr>
              </a:p>
            </p:txBody>
          </p:sp>
        </p:grpSp>
        <p:grpSp>
          <p:nvGrpSpPr>
            <p:cNvPr id="275" name="组合 274"/>
            <p:cNvGrpSpPr/>
            <p:nvPr/>
          </p:nvGrpSpPr>
          <p:grpSpPr>
            <a:xfrm>
              <a:off x="4425156" y="5230036"/>
              <a:ext cx="1820374" cy="698308"/>
              <a:chOff x="4528221" y="5170149"/>
              <a:chExt cx="1820374" cy="698308"/>
            </a:xfrm>
          </p:grpSpPr>
          <p:sp>
            <p:nvSpPr>
              <p:cNvPr id="276" name="文本框 275"/>
              <p:cNvSpPr txBox="1"/>
              <p:nvPr/>
            </p:nvSpPr>
            <p:spPr>
              <a:xfrm>
                <a:off x="4528221" y="5170149"/>
                <a:ext cx="1519167"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277" name="文本框 276"/>
              <p:cNvSpPr txBox="1"/>
              <p:nvPr/>
            </p:nvSpPr>
            <p:spPr>
              <a:xfrm>
                <a:off x="4532472" y="5385249"/>
                <a:ext cx="1816123" cy="483208"/>
              </a:xfrm>
              <a:prstGeom prst="rect">
                <a:avLst/>
              </a:prstGeom>
              <a:noFill/>
            </p:spPr>
            <p:txBody>
              <a:bodyPr wrap="square" rtlCol="0">
                <a:spAutoFit/>
              </a:bodyPr>
              <a:lstStyle/>
              <a:p>
                <a:pPr algn="just">
                  <a:lnSpc>
                    <a:spcPct val="130000"/>
                  </a:lnSpc>
                </a:pPr>
                <a:r>
                  <a:rPr lang="zh-CN" altLang="en-US" sz="67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grpSp>
        <p:nvGrpSpPr>
          <p:cNvPr id="280" name="组合 279"/>
          <p:cNvGrpSpPr/>
          <p:nvPr/>
        </p:nvGrpSpPr>
        <p:grpSpPr>
          <a:xfrm>
            <a:off x="6043393" y="1829677"/>
            <a:ext cx="1890936" cy="593950"/>
            <a:chOff x="3724283" y="5209973"/>
            <a:chExt cx="2521247" cy="791932"/>
          </a:xfrm>
        </p:grpSpPr>
        <p:grpSp>
          <p:nvGrpSpPr>
            <p:cNvPr id="281" name="组合 280"/>
            <p:cNvGrpSpPr/>
            <p:nvPr/>
          </p:nvGrpSpPr>
          <p:grpSpPr>
            <a:xfrm>
              <a:off x="3724283" y="5209973"/>
              <a:ext cx="1000117" cy="791932"/>
              <a:chOff x="3629024" y="5343323"/>
              <a:chExt cx="1000117" cy="791932"/>
            </a:xfrm>
          </p:grpSpPr>
          <p:sp>
            <p:nvSpPr>
              <p:cNvPr id="285" name="文本框 284"/>
              <p:cNvSpPr txBox="1"/>
              <p:nvPr/>
            </p:nvSpPr>
            <p:spPr>
              <a:xfrm>
                <a:off x="3629024" y="5343323"/>
                <a:ext cx="1000117" cy="677107"/>
              </a:xfrm>
              <a:prstGeom prst="rect">
                <a:avLst/>
              </a:prstGeom>
              <a:noFill/>
            </p:spPr>
            <p:txBody>
              <a:bodyPr wrap="square" rtlCol="0">
                <a:spAutoFit/>
              </a:bodyPr>
              <a:lstStyle/>
              <a:p>
                <a:pPr algn="ctr"/>
                <a:r>
                  <a:rPr lang="en-US" altLang="zh-CN" sz="2700" dirty="0">
                    <a:solidFill>
                      <a:srgbClr val="01ACBE"/>
                    </a:solidFill>
                    <a:latin typeface="Impact" panose="020B0806030902050204" pitchFamily="34" charset="0"/>
                  </a:rPr>
                  <a:t>02</a:t>
                </a:r>
                <a:endParaRPr lang="zh-CN" altLang="en-US" sz="2700" dirty="0">
                  <a:solidFill>
                    <a:srgbClr val="01ACBE"/>
                  </a:solidFill>
                  <a:latin typeface="Impact" panose="020B0806030902050204" pitchFamily="34" charset="0"/>
                </a:endParaRPr>
              </a:p>
            </p:txBody>
          </p:sp>
          <p:sp>
            <p:nvSpPr>
              <p:cNvPr id="286" name="文本框 285"/>
              <p:cNvSpPr txBox="1"/>
              <p:nvPr/>
            </p:nvSpPr>
            <p:spPr>
              <a:xfrm>
                <a:off x="3804440" y="5765923"/>
                <a:ext cx="673100" cy="369332"/>
              </a:xfrm>
              <a:prstGeom prst="rect">
                <a:avLst/>
              </a:prstGeom>
              <a:noFill/>
            </p:spPr>
            <p:txBody>
              <a:bodyPr wrap="square" rtlCol="0">
                <a:spAutoFit/>
              </a:bodyPr>
              <a:lstStyle/>
              <a:p>
                <a:pPr algn="ctr"/>
                <a:r>
                  <a:rPr lang="en-US" altLang="zh-CN" sz="1200" dirty="0">
                    <a:solidFill>
                      <a:srgbClr val="01ACBE"/>
                    </a:solidFill>
                    <a:latin typeface="LiHei Pro" panose="020B0500000000000000" pitchFamily="34" charset="-122"/>
                    <a:ea typeface="LiHei Pro" panose="020B0500000000000000" pitchFamily="34" charset="-122"/>
                  </a:rPr>
                  <a:t>DATA</a:t>
                </a:r>
                <a:endParaRPr lang="zh-CN" altLang="en-US" sz="1200" dirty="0">
                  <a:solidFill>
                    <a:srgbClr val="01ACBE"/>
                  </a:solidFill>
                  <a:latin typeface="LiHei Pro" panose="020B0500000000000000" pitchFamily="34" charset="-122"/>
                  <a:ea typeface="LiHei Pro" panose="020B0500000000000000" pitchFamily="34" charset="-122"/>
                </a:endParaRPr>
              </a:p>
            </p:txBody>
          </p:sp>
        </p:grpSp>
        <p:grpSp>
          <p:nvGrpSpPr>
            <p:cNvPr id="282" name="组合 281"/>
            <p:cNvGrpSpPr/>
            <p:nvPr/>
          </p:nvGrpSpPr>
          <p:grpSpPr>
            <a:xfrm>
              <a:off x="4425156" y="5230036"/>
              <a:ext cx="1820374" cy="698308"/>
              <a:chOff x="4528221" y="5170149"/>
              <a:chExt cx="1820374" cy="698308"/>
            </a:xfrm>
          </p:grpSpPr>
          <p:sp>
            <p:nvSpPr>
              <p:cNvPr id="283" name="文本框 282"/>
              <p:cNvSpPr txBox="1"/>
              <p:nvPr/>
            </p:nvSpPr>
            <p:spPr>
              <a:xfrm>
                <a:off x="4528221" y="5170149"/>
                <a:ext cx="1519167"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284" name="文本框 283"/>
              <p:cNvSpPr txBox="1"/>
              <p:nvPr/>
            </p:nvSpPr>
            <p:spPr>
              <a:xfrm>
                <a:off x="4532472" y="5385249"/>
                <a:ext cx="1816123" cy="483208"/>
              </a:xfrm>
              <a:prstGeom prst="rect">
                <a:avLst/>
              </a:prstGeom>
              <a:noFill/>
            </p:spPr>
            <p:txBody>
              <a:bodyPr wrap="square" rtlCol="0">
                <a:spAutoFit/>
              </a:bodyPr>
              <a:lstStyle/>
              <a:p>
                <a:pPr algn="just">
                  <a:lnSpc>
                    <a:spcPct val="130000"/>
                  </a:lnSpc>
                </a:pPr>
                <a:r>
                  <a:rPr lang="zh-CN" altLang="en-US" sz="67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grpSp>
        <p:nvGrpSpPr>
          <p:cNvPr id="287" name="组合 286"/>
          <p:cNvGrpSpPr/>
          <p:nvPr/>
        </p:nvGrpSpPr>
        <p:grpSpPr>
          <a:xfrm>
            <a:off x="6043393" y="2567058"/>
            <a:ext cx="1890936" cy="593950"/>
            <a:chOff x="3724283" y="5209973"/>
            <a:chExt cx="2521247" cy="791932"/>
          </a:xfrm>
        </p:grpSpPr>
        <p:grpSp>
          <p:nvGrpSpPr>
            <p:cNvPr id="288" name="组合 287"/>
            <p:cNvGrpSpPr/>
            <p:nvPr/>
          </p:nvGrpSpPr>
          <p:grpSpPr>
            <a:xfrm>
              <a:off x="3724283" y="5209973"/>
              <a:ext cx="1000117" cy="791932"/>
              <a:chOff x="3629024" y="5343323"/>
              <a:chExt cx="1000117" cy="791932"/>
            </a:xfrm>
          </p:grpSpPr>
          <p:sp>
            <p:nvSpPr>
              <p:cNvPr id="292" name="文本框 291"/>
              <p:cNvSpPr txBox="1"/>
              <p:nvPr/>
            </p:nvSpPr>
            <p:spPr>
              <a:xfrm>
                <a:off x="3629024" y="5343323"/>
                <a:ext cx="1000117" cy="677107"/>
              </a:xfrm>
              <a:prstGeom prst="rect">
                <a:avLst/>
              </a:prstGeom>
              <a:noFill/>
            </p:spPr>
            <p:txBody>
              <a:bodyPr wrap="square" rtlCol="0">
                <a:spAutoFit/>
              </a:bodyPr>
              <a:lstStyle/>
              <a:p>
                <a:pPr algn="ctr"/>
                <a:r>
                  <a:rPr lang="en-US" altLang="zh-CN" sz="2700" dirty="0">
                    <a:solidFill>
                      <a:srgbClr val="E87071"/>
                    </a:solidFill>
                    <a:latin typeface="Impact" panose="020B0806030902050204" pitchFamily="34" charset="0"/>
                  </a:rPr>
                  <a:t>03</a:t>
                </a:r>
                <a:endParaRPr lang="zh-CN" altLang="en-US" sz="2700" dirty="0">
                  <a:solidFill>
                    <a:srgbClr val="E87071"/>
                  </a:solidFill>
                  <a:latin typeface="Impact" panose="020B0806030902050204" pitchFamily="34" charset="0"/>
                </a:endParaRPr>
              </a:p>
            </p:txBody>
          </p:sp>
          <p:sp>
            <p:nvSpPr>
              <p:cNvPr id="293" name="文本框 292"/>
              <p:cNvSpPr txBox="1"/>
              <p:nvPr/>
            </p:nvSpPr>
            <p:spPr>
              <a:xfrm>
                <a:off x="3804440" y="5765923"/>
                <a:ext cx="673100" cy="369332"/>
              </a:xfrm>
              <a:prstGeom prst="rect">
                <a:avLst/>
              </a:prstGeom>
              <a:noFill/>
            </p:spPr>
            <p:txBody>
              <a:bodyPr wrap="square" rtlCol="0">
                <a:spAutoFit/>
              </a:bodyPr>
              <a:lstStyle/>
              <a:p>
                <a:pPr algn="ctr"/>
                <a:r>
                  <a:rPr lang="en-US" altLang="zh-CN" sz="1200" dirty="0">
                    <a:solidFill>
                      <a:srgbClr val="E87071"/>
                    </a:solidFill>
                    <a:latin typeface="LiHei Pro" panose="020B0500000000000000" pitchFamily="34" charset="-122"/>
                    <a:ea typeface="LiHei Pro" panose="020B0500000000000000" pitchFamily="34" charset="-122"/>
                  </a:rPr>
                  <a:t>DATA</a:t>
                </a:r>
                <a:endParaRPr lang="zh-CN" altLang="en-US" sz="1200" dirty="0">
                  <a:solidFill>
                    <a:srgbClr val="E87071"/>
                  </a:solidFill>
                  <a:latin typeface="LiHei Pro" panose="020B0500000000000000" pitchFamily="34" charset="-122"/>
                  <a:ea typeface="LiHei Pro" panose="020B0500000000000000" pitchFamily="34" charset="-122"/>
                </a:endParaRPr>
              </a:p>
            </p:txBody>
          </p:sp>
        </p:grpSp>
        <p:grpSp>
          <p:nvGrpSpPr>
            <p:cNvPr id="289" name="组合 288"/>
            <p:cNvGrpSpPr/>
            <p:nvPr/>
          </p:nvGrpSpPr>
          <p:grpSpPr>
            <a:xfrm>
              <a:off x="4425156" y="5230036"/>
              <a:ext cx="1820374" cy="698308"/>
              <a:chOff x="4528221" y="5170149"/>
              <a:chExt cx="1820374" cy="698308"/>
            </a:xfrm>
          </p:grpSpPr>
          <p:sp>
            <p:nvSpPr>
              <p:cNvPr id="290" name="文本框 289"/>
              <p:cNvSpPr txBox="1"/>
              <p:nvPr/>
            </p:nvSpPr>
            <p:spPr>
              <a:xfrm>
                <a:off x="4528221" y="5170149"/>
                <a:ext cx="1519167"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291" name="文本框 290"/>
              <p:cNvSpPr txBox="1"/>
              <p:nvPr/>
            </p:nvSpPr>
            <p:spPr>
              <a:xfrm>
                <a:off x="4532472" y="5385249"/>
                <a:ext cx="1816123" cy="483208"/>
              </a:xfrm>
              <a:prstGeom prst="rect">
                <a:avLst/>
              </a:prstGeom>
              <a:noFill/>
            </p:spPr>
            <p:txBody>
              <a:bodyPr wrap="square" rtlCol="0">
                <a:spAutoFit/>
              </a:bodyPr>
              <a:lstStyle/>
              <a:p>
                <a:pPr algn="just">
                  <a:lnSpc>
                    <a:spcPct val="130000"/>
                  </a:lnSpc>
                </a:pPr>
                <a:r>
                  <a:rPr lang="zh-CN" altLang="en-US" sz="67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grpSp>
        <p:nvGrpSpPr>
          <p:cNvPr id="294" name="组合 293"/>
          <p:cNvGrpSpPr/>
          <p:nvPr/>
        </p:nvGrpSpPr>
        <p:grpSpPr>
          <a:xfrm>
            <a:off x="6043393" y="3316547"/>
            <a:ext cx="1890936" cy="593950"/>
            <a:chOff x="3724283" y="5209973"/>
            <a:chExt cx="2521247" cy="791932"/>
          </a:xfrm>
        </p:grpSpPr>
        <p:grpSp>
          <p:nvGrpSpPr>
            <p:cNvPr id="295" name="组合 294"/>
            <p:cNvGrpSpPr/>
            <p:nvPr/>
          </p:nvGrpSpPr>
          <p:grpSpPr>
            <a:xfrm>
              <a:off x="3724283" y="5209973"/>
              <a:ext cx="1000117" cy="791932"/>
              <a:chOff x="3629024" y="5343323"/>
              <a:chExt cx="1000117" cy="791932"/>
            </a:xfrm>
          </p:grpSpPr>
          <p:sp>
            <p:nvSpPr>
              <p:cNvPr id="299" name="文本框 298"/>
              <p:cNvSpPr txBox="1"/>
              <p:nvPr/>
            </p:nvSpPr>
            <p:spPr>
              <a:xfrm>
                <a:off x="3629024" y="5343323"/>
                <a:ext cx="1000117" cy="677107"/>
              </a:xfrm>
              <a:prstGeom prst="rect">
                <a:avLst/>
              </a:prstGeom>
              <a:noFill/>
            </p:spPr>
            <p:txBody>
              <a:bodyPr wrap="square" rtlCol="0">
                <a:spAutoFit/>
              </a:bodyPr>
              <a:lstStyle/>
              <a:p>
                <a:pPr algn="ctr"/>
                <a:r>
                  <a:rPr lang="en-US" altLang="zh-CN" sz="2700" dirty="0">
                    <a:solidFill>
                      <a:srgbClr val="9055A8"/>
                    </a:solidFill>
                    <a:latin typeface="Impact" panose="020B0806030902050204" pitchFamily="34" charset="0"/>
                  </a:rPr>
                  <a:t>04</a:t>
                </a:r>
                <a:endParaRPr lang="zh-CN" altLang="en-US" sz="2700" dirty="0">
                  <a:solidFill>
                    <a:srgbClr val="9055A8"/>
                  </a:solidFill>
                  <a:latin typeface="Impact" panose="020B0806030902050204" pitchFamily="34" charset="0"/>
                </a:endParaRPr>
              </a:p>
            </p:txBody>
          </p:sp>
          <p:sp>
            <p:nvSpPr>
              <p:cNvPr id="300" name="文本框 299"/>
              <p:cNvSpPr txBox="1"/>
              <p:nvPr/>
            </p:nvSpPr>
            <p:spPr>
              <a:xfrm>
                <a:off x="3804440" y="5765923"/>
                <a:ext cx="673100" cy="369332"/>
              </a:xfrm>
              <a:prstGeom prst="rect">
                <a:avLst/>
              </a:prstGeom>
              <a:noFill/>
            </p:spPr>
            <p:txBody>
              <a:bodyPr wrap="square" rtlCol="0">
                <a:spAutoFit/>
              </a:bodyPr>
              <a:lstStyle/>
              <a:p>
                <a:pPr algn="ctr"/>
                <a:r>
                  <a:rPr lang="en-US" altLang="zh-CN" sz="1200" dirty="0">
                    <a:solidFill>
                      <a:srgbClr val="9055A8"/>
                    </a:solidFill>
                    <a:latin typeface="LiHei Pro" panose="020B0500000000000000" pitchFamily="34" charset="-122"/>
                    <a:ea typeface="LiHei Pro" panose="020B0500000000000000" pitchFamily="34" charset="-122"/>
                  </a:rPr>
                  <a:t>DATA</a:t>
                </a:r>
                <a:endParaRPr lang="zh-CN" altLang="en-US" sz="1200" dirty="0">
                  <a:solidFill>
                    <a:srgbClr val="9055A8"/>
                  </a:solidFill>
                  <a:latin typeface="LiHei Pro" panose="020B0500000000000000" pitchFamily="34" charset="-122"/>
                  <a:ea typeface="LiHei Pro" panose="020B0500000000000000" pitchFamily="34" charset="-122"/>
                </a:endParaRPr>
              </a:p>
            </p:txBody>
          </p:sp>
        </p:grpSp>
        <p:grpSp>
          <p:nvGrpSpPr>
            <p:cNvPr id="296" name="组合 295"/>
            <p:cNvGrpSpPr/>
            <p:nvPr/>
          </p:nvGrpSpPr>
          <p:grpSpPr>
            <a:xfrm>
              <a:off x="4425156" y="5230036"/>
              <a:ext cx="1820374" cy="698308"/>
              <a:chOff x="4528221" y="5170149"/>
              <a:chExt cx="1820374" cy="698308"/>
            </a:xfrm>
          </p:grpSpPr>
          <p:sp>
            <p:nvSpPr>
              <p:cNvPr id="297" name="文本框 296"/>
              <p:cNvSpPr txBox="1"/>
              <p:nvPr/>
            </p:nvSpPr>
            <p:spPr>
              <a:xfrm>
                <a:off x="4528221" y="5170149"/>
                <a:ext cx="1519167"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298" name="文本框 297"/>
              <p:cNvSpPr txBox="1"/>
              <p:nvPr/>
            </p:nvSpPr>
            <p:spPr>
              <a:xfrm>
                <a:off x="4532472" y="5385249"/>
                <a:ext cx="1816123" cy="483208"/>
              </a:xfrm>
              <a:prstGeom prst="rect">
                <a:avLst/>
              </a:prstGeom>
              <a:noFill/>
            </p:spPr>
            <p:txBody>
              <a:bodyPr wrap="square" rtlCol="0">
                <a:spAutoFit/>
              </a:bodyPr>
              <a:lstStyle/>
              <a:p>
                <a:pPr algn="just">
                  <a:lnSpc>
                    <a:spcPct val="130000"/>
                  </a:lnSpc>
                </a:pPr>
                <a:r>
                  <a:rPr lang="zh-CN" altLang="en-US" sz="67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spTree>
    <p:extLst>
      <p:ext uri="{BB962C8B-B14F-4D97-AF65-F5344CB8AC3E}">
        <p14:creationId xmlns:p14="http://schemas.microsoft.com/office/powerpoint/2010/main" val="654799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100"/>
                                </p:stCondLst>
                                <p:childTnLst>
                                  <p:par>
                                    <p:cTn id="26" presetID="42" presetClass="entr" presetSubtype="0" fill="hold" nodeType="after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1000"/>
                                            <p:tgtEl>
                                              <p:spTgt spid="163"/>
                                            </p:tgtEl>
                                          </p:cBhvr>
                                        </p:animEffect>
                                        <p:anim calcmode="lin" valueType="num">
                                          <p:cBhvr>
                                            <p:cTn id="29" dur="1000" fill="hold"/>
                                            <p:tgtEl>
                                              <p:spTgt spid="163"/>
                                            </p:tgtEl>
                                            <p:attrNameLst>
                                              <p:attrName>ppt_x</p:attrName>
                                            </p:attrNameLst>
                                          </p:cBhvr>
                                          <p:tavLst>
                                            <p:tav tm="0">
                                              <p:val>
                                                <p:strVal val="#ppt_x"/>
                                              </p:val>
                                            </p:tav>
                                            <p:tav tm="100000">
                                              <p:val>
                                                <p:strVal val="#ppt_x"/>
                                              </p:val>
                                            </p:tav>
                                          </p:tavLst>
                                        </p:anim>
                                        <p:anim calcmode="lin" valueType="num">
                                          <p:cBhvr>
                                            <p:cTn id="30" dur="1000" fill="hold"/>
                                            <p:tgtEl>
                                              <p:spTgt spid="163"/>
                                            </p:tgtEl>
                                            <p:attrNameLst>
                                              <p:attrName>ppt_y</p:attrName>
                                            </p:attrNameLst>
                                          </p:cBhvr>
                                          <p:tavLst>
                                            <p:tav tm="0">
                                              <p:val>
                                                <p:strVal val="#ppt_y+.1"/>
                                              </p:val>
                                            </p:tav>
                                            <p:tav tm="100000">
                                              <p:val>
                                                <p:strVal val="#ppt_y"/>
                                              </p:val>
                                            </p:tav>
                                          </p:tavLst>
                                        </p:anim>
                                      </p:childTnLst>
                                    </p:cTn>
                                  </p:par>
                                </p:childTnLst>
                              </p:cTn>
                            </p:par>
                            <p:par>
                              <p:cTn id="31" fill="hold">
                                <p:stCondLst>
                                  <p:cond delay="3100"/>
                                </p:stCondLst>
                                <p:childTnLst>
                                  <p:par>
                                    <p:cTn id="32" presetID="2" presetClass="entr" presetSubtype="2" accel="40000" fill="hold" nodeType="afterEffect" p14:presetBounceEnd="40000">
                                      <p:stCondLst>
                                        <p:cond delay="0"/>
                                      </p:stCondLst>
                                      <p:childTnLst>
                                        <p:set>
                                          <p:cBhvr>
                                            <p:cTn id="33" dur="1" fill="hold">
                                              <p:stCondLst>
                                                <p:cond delay="0"/>
                                              </p:stCondLst>
                                            </p:cTn>
                                            <p:tgtEl>
                                              <p:spTgt spid="170"/>
                                            </p:tgtEl>
                                            <p:attrNameLst>
                                              <p:attrName>style.visibility</p:attrName>
                                            </p:attrNameLst>
                                          </p:cBhvr>
                                          <p:to>
                                            <p:strVal val="visible"/>
                                          </p:to>
                                        </p:set>
                                        <p:anim calcmode="lin" valueType="num" p14:bounceEnd="40000">
                                          <p:cBhvr additive="base">
                                            <p:cTn id="34" dur="2000" fill="hold"/>
                                            <p:tgtEl>
                                              <p:spTgt spid="170"/>
                                            </p:tgtEl>
                                            <p:attrNameLst>
                                              <p:attrName>ppt_x</p:attrName>
                                            </p:attrNameLst>
                                          </p:cBhvr>
                                          <p:tavLst>
                                            <p:tav tm="0">
                                              <p:val>
                                                <p:strVal val="1+#ppt_w/2"/>
                                              </p:val>
                                            </p:tav>
                                            <p:tav tm="100000">
                                              <p:val>
                                                <p:strVal val="#ppt_x"/>
                                              </p:val>
                                            </p:tav>
                                          </p:tavLst>
                                        </p:anim>
                                        <p:anim calcmode="lin" valueType="num" p14:bounceEnd="40000">
                                          <p:cBhvr additive="base">
                                            <p:cTn id="35" dur="2000" fill="hold"/>
                                            <p:tgtEl>
                                              <p:spTgt spid="170"/>
                                            </p:tgtEl>
                                            <p:attrNameLst>
                                              <p:attrName>ppt_y</p:attrName>
                                            </p:attrNameLst>
                                          </p:cBhvr>
                                          <p:tavLst>
                                            <p:tav tm="0">
                                              <p:val>
                                                <p:strVal val="#ppt_y"/>
                                              </p:val>
                                            </p:tav>
                                            <p:tav tm="100000">
                                              <p:val>
                                                <p:strVal val="#ppt_y"/>
                                              </p:val>
                                            </p:tav>
                                          </p:tavLst>
                                        </p:anim>
                                      </p:childTnLst>
                                    </p:cTn>
                                  </p:par>
                                </p:childTnLst>
                              </p:cTn>
                            </p:par>
                            <p:par>
                              <p:cTn id="36" fill="hold">
                                <p:stCondLst>
                                  <p:cond delay="5100"/>
                                </p:stCondLst>
                                <p:childTnLst>
                                  <p:par>
                                    <p:cTn id="37" presetID="14" presetClass="entr" presetSubtype="10" fill="hold" nodeType="afterEffect">
                                      <p:stCondLst>
                                        <p:cond delay="0"/>
                                      </p:stCondLst>
                                      <p:childTnLst>
                                        <p:set>
                                          <p:cBhvr>
                                            <p:cTn id="38" dur="1" fill="hold">
                                              <p:stCondLst>
                                                <p:cond delay="0"/>
                                              </p:stCondLst>
                                            </p:cTn>
                                            <p:tgtEl>
                                              <p:spTgt spid="257"/>
                                            </p:tgtEl>
                                            <p:attrNameLst>
                                              <p:attrName>style.visibility</p:attrName>
                                            </p:attrNameLst>
                                          </p:cBhvr>
                                          <p:to>
                                            <p:strVal val="visible"/>
                                          </p:to>
                                        </p:set>
                                        <p:animEffect transition="in" filter="randombar(horizontal)">
                                          <p:cBhvr>
                                            <p:cTn id="39" dur="500"/>
                                            <p:tgtEl>
                                              <p:spTgt spid="257"/>
                                            </p:tgtEl>
                                          </p:cBhvr>
                                        </p:animEffect>
                                      </p:childTnLst>
                                    </p:cTn>
                                  </p:par>
                                  <p:par>
                                    <p:cTn id="40" presetID="14" presetClass="entr" presetSubtype="10" fill="hold" nodeType="withEffect">
                                      <p:stCondLst>
                                        <p:cond delay="0"/>
                                      </p:stCondLst>
                                      <p:childTnLst>
                                        <p:set>
                                          <p:cBhvr>
                                            <p:cTn id="41" dur="1" fill="hold">
                                              <p:stCondLst>
                                                <p:cond delay="0"/>
                                              </p:stCondLst>
                                            </p:cTn>
                                            <p:tgtEl>
                                              <p:spTgt spid="260"/>
                                            </p:tgtEl>
                                            <p:attrNameLst>
                                              <p:attrName>style.visibility</p:attrName>
                                            </p:attrNameLst>
                                          </p:cBhvr>
                                          <p:to>
                                            <p:strVal val="visible"/>
                                          </p:to>
                                        </p:set>
                                        <p:animEffect transition="in" filter="randombar(horizontal)">
                                          <p:cBhvr>
                                            <p:cTn id="42" dur="500"/>
                                            <p:tgtEl>
                                              <p:spTgt spid="26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67"/>
                                            </p:tgtEl>
                                            <p:attrNameLst>
                                              <p:attrName>style.visibility</p:attrName>
                                            </p:attrNameLst>
                                          </p:cBhvr>
                                          <p:to>
                                            <p:strVal val="visible"/>
                                          </p:to>
                                        </p:set>
                                        <p:animEffect transition="in" filter="randombar(horizontal)">
                                          <p:cBhvr>
                                            <p:cTn id="45" dur="500"/>
                                            <p:tgtEl>
                                              <p:spTgt spid="267"/>
                                            </p:tgtEl>
                                          </p:cBhvr>
                                        </p:animEffect>
                                      </p:childTnLst>
                                    </p:cTn>
                                  </p:par>
                                  <p:par>
                                    <p:cTn id="46" presetID="14" presetClass="entr" presetSubtype="10" fill="hold" nodeType="withEffect">
                                      <p:stCondLst>
                                        <p:cond delay="0"/>
                                      </p:stCondLst>
                                      <p:childTnLst>
                                        <p:set>
                                          <p:cBhvr>
                                            <p:cTn id="47" dur="1" fill="hold">
                                              <p:stCondLst>
                                                <p:cond delay="0"/>
                                              </p:stCondLst>
                                            </p:cTn>
                                            <p:tgtEl>
                                              <p:spTgt spid="268"/>
                                            </p:tgtEl>
                                            <p:attrNameLst>
                                              <p:attrName>style.visibility</p:attrName>
                                            </p:attrNameLst>
                                          </p:cBhvr>
                                          <p:to>
                                            <p:strVal val="visible"/>
                                          </p:to>
                                        </p:set>
                                        <p:animEffect transition="in" filter="randombar(horizontal)">
                                          <p:cBhvr>
                                            <p:cTn id="48" dur="500"/>
                                            <p:tgtEl>
                                              <p:spTgt spid="268"/>
                                            </p:tgtEl>
                                          </p:cBhvr>
                                        </p:animEffect>
                                      </p:childTnLst>
                                    </p:cTn>
                                  </p:par>
                                </p:childTnLst>
                              </p:cTn>
                            </p:par>
                            <p:par>
                              <p:cTn id="49" fill="hold">
                                <p:stCondLst>
                                  <p:cond delay="5600"/>
                                </p:stCondLst>
                                <p:childTnLst>
                                  <p:par>
                                    <p:cTn id="50" presetID="22" presetClass="entr" presetSubtype="8" fill="hold" nodeType="afterEffect">
                                      <p:stCondLst>
                                        <p:cond delay="0"/>
                                      </p:stCondLst>
                                      <p:childTnLst>
                                        <p:set>
                                          <p:cBhvr>
                                            <p:cTn id="51" dur="1" fill="hold">
                                              <p:stCondLst>
                                                <p:cond delay="0"/>
                                              </p:stCondLst>
                                            </p:cTn>
                                            <p:tgtEl>
                                              <p:spTgt spid="273"/>
                                            </p:tgtEl>
                                            <p:attrNameLst>
                                              <p:attrName>style.visibility</p:attrName>
                                            </p:attrNameLst>
                                          </p:cBhvr>
                                          <p:to>
                                            <p:strVal val="visible"/>
                                          </p:to>
                                        </p:set>
                                        <p:animEffect transition="in" filter="wipe(left)">
                                          <p:cBhvr>
                                            <p:cTn id="52" dur="500"/>
                                            <p:tgtEl>
                                              <p:spTgt spid="273"/>
                                            </p:tgtEl>
                                          </p:cBhvr>
                                        </p:animEffect>
                                      </p:childTnLst>
                                    </p:cTn>
                                  </p:par>
                                </p:childTnLst>
                              </p:cTn>
                            </p:par>
                            <p:par>
                              <p:cTn id="53" fill="hold">
                                <p:stCondLst>
                                  <p:cond delay="6100"/>
                                </p:stCondLst>
                                <p:childTnLst>
                                  <p:par>
                                    <p:cTn id="54" presetID="22" presetClass="entr" presetSubtype="8" fill="hold" nodeType="afterEffect">
                                      <p:stCondLst>
                                        <p:cond delay="0"/>
                                      </p:stCondLst>
                                      <p:childTnLst>
                                        <p:set>
                                          <p:cBhvr>
                                            <p:cTn id="55" dur="1" fill="hold">
                                              <p:stCondLst>
                                                <p:cond delay="0"/>
                                              </p:stCondLst>
                                            </p:cTn>
                                            <p:tgtEl>
                                              <p:spTgt spid="280"/>
                                            </p:tgtEl>
                                            <p:attrNameLst>
                                              <p:attrName>style.visibility</p:attrName>
                                            </p:attrNameLst>
                                          </p:cBhvr>
                                          <p:to>
                                            <p:strVal val="visible"/>
                                          </p:to>
                                        </p:set>
                                        <p:animEffect transition="in" filter="wipe(left)">
                                          <p:cBhvr>
                                            <p:cTn id="56" dur="500"/>
                                            <p:tgtEl>
                                              <p:spTgt spid="280"/>
                                            </p:tgtEl>
                                          </p:cBhvr>
                                        </p:animEffect>
                                      </p:childTnLst>
                                    </p:cTn>
                                  </p:par>
                                </p:childTnLst>
                              </p:cTn>
                            </p:par>
                            <p:par>
                              <p:cTn id="57" fill="hold">
                                <p:stCondLst>
                                  <p:cond delay="6600"/>
                                </p:stCondLst>
                                <p:childTnLst>
                                  <p:par>
                                    <p:cTn id="58" presetID="22" presetClass="entr" presetSubtype="8" fill="hold" nodeType="afterEffect">
                                      <p:stCondLst>
                                        <p:cond delay="0"/>
                                      </p:stCondLst>
                                      <p:childTnLst>
                                        <p:set>
                                          <p:cBhvr>
                                            <p:cTn id="59" dur="1" fill="hold">
                                              <p:stCondLst>
                                                <p:cond delay="0"/>
                                              </p:stCondLst>
                                            </p:cTn>
                                            <p:tgtEl>
                                              <p:spTgt spid="287"/>
                                            </p:tgtEl>
                                            <p:attrNameLst>
                                              <p:attrName>style.visibility</p:attrName>
                                            </p:attrNameLst>
                                          </p:cBhvr>
                                          <p:to>
                                            <p:strVal val="visible"/>
                                          </p:to>
                                        </p:set>
                                        <p:animEffect transition="in" filter="wipe(left)">
                                          <p:cBhvr>
                                            <p:cTn id="60" dur="500"/>
                                            <p:tgtEl>
                                              <p:spTgt spid="287"/>
                                            </p:tgtEl>
                                          </p:cBhvr>
                                        </p:animEffect>
                                      </p:childTnLst>
                                    </p:cTn>
                                  </p:par>
                                </p:childTnLst>
                              </p:cTn>
                            </p:par>
                            <p:par>
                              <p:cTn id="61" fill="hold">
                                <p:stCondLst>
                                  <p:cond delay="7100"/>
                                </p:stCondLst>
                                <p:childTnLst>
                                  <p:par>
                                    <p:cTn id="62" presetID="22" presetClass="entr" presetSubtype="8" fill="hold" nodeType="afterEffect">
                                      <p:stCondLst>
                                        <p:cond delay="0"/>
                                      </p:stCondLst>
                                      <p:childTnLst>
                                        <p:set>
                                          <p:cBhvr>
                                            <p:cTn id="63" dur="1" fill="hold">
                                              <p:stCondLst>
                                                <p:cond delay="0"/>
                                              </p:stCondLst>
                                            </p:cTn>
                                            <p:tgtEl>
                                              <p:spTgt spid="294"/>
                                            </p:tgtEl>
                                            <p:attrNameLst>
                                              <p:attrName>style.visibility</p:attrName>
                                            </p:attrNameLst>
                                          </p:cBhvr>
                                          <p:to>
                                            <p:strVal val="visible"/>
                                          </p:to>
                                        </p:set>
                                        <p:animEffect transition="in" filter="wipe(left)">
                                          <p:cBhvr>
                                            <p:cTn id="64"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2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100"/>
                                </p:stCondLst>
                                <p:childTnLst>
                                  <p:par>
                                    <p:cTn id="26" presetID="42" presetClass="entr" presetSubtype="0" fill="hold" nodeType="after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1000"/>
                                            <p:tgtEl>
                                              <p:spTgt spid="163"/>
                                            </p:tgtEl>
                                          </p:cBhvr>
                                        </p:animEffect>
                                        <p:anim calcmode="lin" valueType="num">
                                          <p:cBhvr>
                                            <p:cTn id="29" dur="1000" fill="hold"/>
                                            <p:tgtEl>
                                              <p:spTgt spid="163"/>
                                            </p:tgtEl>
                                            <p:attrNameLst>
                                              <p:attrName>ppt_x</p:attrName>
                                            </p:attrNameLst>
                                          </p:cBhvr>
                                          <p:tavLst>
                                            <p:tav tm="0">
                                              <p:val>
                                                <p:strVal val="#ppt_x"/>
                                              </p:val>
                                            </p:tav>
                                            <p:tav tm="100000">
                                              <p:val>
                                                <p:strVal val="#ppt_x"/>
                                              </p:val>
                                            </p:tav>
                                          </p:tavLst>
                                        </p:anim>
                                        <p:anim calcmode="lin" valueType="num">
                                          <p:cBhvr>
                                            <p:cTn id="30" dur="1000" fill="hold"/>
                                            <p:tgtEl>
                                              <p:spTgt spid="163"/>
                                            </p:tgtEl>
                                            <p:attrNameLst>
                                              <p:attrName>ppt_y</p:attrName>
                                            </p:attrNameLst>
                                          </p:cBhvr>
                                          <p:tavLst>
                                            <p:tav tm="0">
                                              <p:val>
                                                <p:strVal val="#ppt_y+.1"/>
                                              </p:val>
                                            </p:tav>
                                            <p:tav tm="100000">
                                              <p:val>
                                                <p:strVal val="#ppt_y"/>
                                              </p:val>
                                            </p:tav>
                                          </p:tavLst>
                                        </p:anim>
                                      </p:childTnLst>
                                    </p:cTn>
                                  </p:par>
                                </p:childTnLst>
                              </p:cTn>
                            </p:par>
                            <p:par>
                              <p:cTn id="31" fill="hold">
                                <p:stCondLst>
                                  <p:cond delay="3100"/>
                                </p:stCondLst>
                                <p:childTnLst>
                                  <p:par>
                                    <p:cTn id="32" presetID="2" presetClass="entr" presetSubtype="2" accel="40000" fill="hold" nodeType="afterEffect">
                                      <p:stCondLst>
                                        <p:cond delay="0"/>
                                      </p:stCondLst>
                                      <p:childTnLst>
                                        <p:set>
                                          <p:cBhvr>
                                            <p:cTn id="33" dur="1" fill="hold">
                                              <p:stCondLst>
                                                <p:cond delay="0"/>
                                              </p:stCondLst>
                                            </p:cTn>
                                            <p:tgtEl>
                                              <p:spTgt spid="170"/>
                                            </p:tgtEl>
                                            <p:attrNameLst>
                                              <p:attrName>style.visibility</p:attrName>
                                            </p:attrNameLst>
                                          </p:cBhvr>
                                          <p:to>
                                            <p:strVal val="visible"/>
                                          </p:to>
                                        </p:set>
                                        <p:anim calcmode="lin" valueType="num">
                                          <p:cBhvr additive="base">
                                            <p:cTn id="34" dur="2000" fill="hold"/>
                                            <p:tgtEl>
                                              <p:spTgt spid="170"/>
                                            </p:tgtEl>
                                            <p:attrNameLst>
                                              <p:attrName>ppt_x</p:attrName>
                                            </p:attrNameLst>
                                          </p:cBhvr>
                                          <p:tavLst>
                                            <p:tav tm="0">
                                              <p:val>
                                                <p:strVal val="1+#ppt_w/2"/>
                                              </p:val>
                                            </p:tav>
                                            <p:tav tm="100000">
                                              <p:val>
                                                <p:strVal val="#ppt_x"/>
                                              </p:val>
                                            </p:tav>
                                          </p:tavLst>
                                        </p:anim>
                                        <p:anim calcmode="lin" valueType="num">
                                          <p:cBhvr additive="base">
                                            <p:cTn id="35" dur="2000" fill="hold"/>
                                            <p:tgtEl>
                                              <p:spTgt spid="170"/>
                                            </p:tgtEl>
                                            <p:attrNameLst>
                                              <p:attrName>ppt_y</p:attrName>
                                            </p:attrNameLst>
                                          </p:cBhvr>
                                          <p:tavLst>
                                            <p:tav tm="0">
                                              <p:val>
                                                <p:strVal val="#ppt_y"/>
                                              </p:val>
                                            </p:tav>
                                            <p:tav tm="100000">
                                              <p:val>
                                                <p:strVal val="#ppt_y"/>
                                              </p:val>
                                            </p:tav>
                                          </p:tavLst>
                                        </p:anim>
                                      </p:childTnLst>
                                    </p:cTn>
                                  </p:par>
                                </p:childTnLst>
                              </p:cTn>
                            </p:par>
                            <p:par>
                              <p:cTn id="36" fill="hold">
                                <p:stCondLst>
                                  <p:cond delay="5100"/>
                                </p:stCondLst>
                                <p:childTnLst>
                                  <p:par>
                                    <p:cTn id="37" presetID="14" presetClass="entr" presetSubtype="10" fill="hold" nodeType="afterEffect">
                                      <p:stCondLst>
                                        <p:cond delay="0"/>
                                      </p:stCondLst>
                                      <p:childTnLst>
                                        <p:set>
                                          <p:cBhvr>
                                            <p:cTn id="38" dur="1" fill="hold">
                                              <p:stCondLst>
                                                <p:cond delay="0"/>
                                              </p:stCondLst>
                                            </p:cTn>
                                            <p:tgtEl>
                                              <p:spTgt spid="257"/>
                                            </p:tgtEl>
                                            <p:attrNameLst>
                                              <p:attrName>style.visibility</p:attrName>
                                            </p:attrNameLst>
                                          </p:cBhvr>
                                          <p:to>
                                            <p:strVal val="visible"/>
                                          </p:to>
                                        </p:set>
                                        <p:animEffect transition="in" filter="randombar(horizontal)">
                                          <p:cBhvr>
                                            <p:cTn id="39" dur="500"/>
                                            <p:tgtEl>
                                              <p:spTgt spid="257"/>
                                            </p:tgtEl>
                                          </p:cBhvr>
                                        </p:animEffect>
                                      </p:childTnLst>
                                    </p:cTn>
                                  </p:par>
                                  <p:par>
                                    <p:cTn id="40" presetID="14" presetClass="entr" presetSubtype="10" fill="hold" nodeType="withEffect">
                                      <p:stCondLst>
                                        <p:cond delay="0"/>
                                      </p:stCondLst>
                                      <p:childTnLst>
                                        <p:set>
                                          <p:cBhvr>
                                            <p:cTn id="41" dur="1" fill="hold">
                                              <p:stCondLst>
                                                <p:cond delay="0"/>
                                              </p:stCondLst>
                                            </p:cTn>
                                            <p:tgtEl>
                                              <p:spTgt spid="260"/>
                                            </p:tgtEl>
                                            <p:attrNameLst>
                                              <p:attrName>style.visibility</p:attrName>
                                            </p:attrNameLst>
                                          </p:cBhvr>
                                          <p:to>
                                            <p:strVal val="visible"/>
                                          </p:to>
                                        </p:set>
                                        <p:animEffect transition="in" filter="randombar(horizontal)">
                                          <p:cBhvr>
                                            <p:cTn id="42" dur="500"/>
                                            <p:tgtEl>
                                              <p:spTgt spid="26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67"/>
                                            </p:tgtEl>
                                            <p:attrNameLst>
                                              <p:attrName>style.visibility</p:attrName>
                                            </p:attrNameLst>
                                          </p:cBhvr>
                                          <p:to>
                                            <p:strVal val="visible"/>
                                          </p:to>
                                        </p:set>
                                        <p:animEffect transition="in" filter="randombar(horizontal)">
                                          <p:cBhvr>
                                            <p:cTn id="45" dur="500"/>
                                            <p:tgtEl>
                                              <p:spTgt spid="267"/>
                                            </p:tgtEl>
                                          </p:cBhvr>
                                        </p:animEffect>
                                      </p:childTnLst>
                                    </p:cTn>
                                  </p:par>
                                  <p:par>
                                    <p:cTn id="46" presetID="14" presetClass="entr" presetSubtype="10" fill="hold" nodeType="withEffect">
                                      <p:stCondLst>
                                        <p:cond delay="0"/>
                                      </p:stCondLst>
                                      <p:childTnLst>
                                        <p:set>
                                          <p:cBhvr>
                                            <p:cTn id="47" dur="1" fill="hold">
                                              <p:stCondLst>
                                                <p:cond delay="0"/>
                                              </p:stCondLst>
                                            </p:cTn>
                                            <p:tgtEl>
                                              <p:spTgt spid="268"/>
                                            </p:tgtEl>
                                            <p:attrNameLst>
                                              <p:attrName>style.visibility</p:attrName>
                                            </p:attrNameLst>
                                          </p:cBhvr>
                                          <p:to>
                                            <p:strVal val="visible"/>
                                          </p:to>
                                        </p:set>
                                        <p:animEffect transition="in" filter="randombar(horizontal)">
                                          <p:cBhvr>
                                            <p:cTn id="48" dur="500"/>
                                            <p:tgtEl>
                                              <p:spTgt spid="268"/>
                                            </p:tgtEl>
                                          </p:cBhvr>
                                        </p:animEffect>
                                      </p:childTnLst>
                                    </p:cTn>
                                  </p:par>
                                </p:childTnLst>
                              </p:cTn>
                            </p:par>
                            <p:par>
                              <p:cTn id="49" fill="hold">
                                <p:stCondLst>
                                  <p:cond delay="5600"/>
                                </p:stCondLst>
                                <p:childTnLst>
                                  <p:par>
                                    <p:cTn id="50" presetID="22" presetClass="entr" presetSubtype="8" fill="hold" nodeType="afterEffect">
                                      <p:stCondLst>
                                        <p:cond delay="0"/>
                                      </p:stCondLst>
                                      <p:childTnLst>
                                        <p:set>
                                          <p:cBhvr>
                                            <p:cTn id="51" dur="1" fill="hold">
                                              <p:stCondLst>
                                                <p:cond delay="0"/>
                                              </p:stCondLst>
                                            </p:cTn>
                                            <p:tgtEl>
                                              <p:spTgt spid="273"/>
                                            </p:tgtEl>
                                            <p:attrNameLst>
                                              <p:attrName>style.visibility</p:attrName>
                                            </p:attrNameLst>
                                          </p:cBhvr>
                                          <p:to>
                                            <p:strVal val="visible"/>
                                          </p:to>
                                        </p:set>
                                        <p:animEffect transition="in" filter="wipe(left)">
                                          <p:cBhvr>
                                            <p:cTn id="52" dur="500"/>
                                            <p:tgtEl>
                                              <p:spTgt spid="273"/>
                                            </p:tgtEl>
                                          </p:cBhvr>
                                        </p:animEffect>
                                      </p:childTnLst>
                                    </p:cTn>
                                  </p:par>
                                </p:childTnLst>
                              </p:cTn>
                            </p:par>
                            <p:par>
                              <p:cTn id="53" fill="hold">
                                <p:stCondLst>
                                  <p:cond delay="6100"/>
                                </p:stCondLst>
                                <p:childTnLst>
                                  <p:par>
                                    <p:cTn id="54" presetID="22" presetClass="entr" presetSubtype="8" fill="hold" nodeType="afterEffect">
                                      <p:stCondLst>
                                        <p:cond delay="0"/>
                                      </p:stCondLst>
                                      <p:childTnLst>
                                        <p:set>
                                          <p:cBhvr>
                                            <p:cTn id="55" dur="1" fill="hold">
                                              <p:stCondLst>
                                                <p:cond delay="0"/>
                                              </p:stCondLst>
                                            </p:cTn>
                                            <p:tgtEl>
                                              <p:spTgt spid="280"/>
                                            </p:tgtEl>
                                            <p:attrNameLst>
                                              <p:attrName>style.visibility</p:attrName>
                                            </p:attrNameLst>
                                          </p:cBhvr>
                                          <p:to>
                                            <p:strVal val="visible"/>
                                          </p:to>
                                        </p:set>
                                        <p:animEffect transition="in" filter="wipe(left)">
                                          <p:cBhvr>
                                            <p:cTn id="56" dur="500"/>
                                            <p:tgtEl>
                                              <p:spTgt spid="280"/>
                                            </p:tgtEl>
                                          </p:cBhvr>
                                        </p:animEffect>
                                      </p:childTnLst>
                                    </p:cTn>
                                  </p:par>
                                </p:childTnLst>
                              </p:cTn>
                            </p:par>
                            <p:par>
                              <p:cTn id="57" fill="hold">
                                <p:stCondLst>
                                  <p:cond delay="6600"/>
                                </p:stCondLst>
                                <p:childTnLst>
                                  <p:par>
                                    <p:cTn id="58" presetID="22" presetClass="entr" presetSubtype="8" fill="hold" nodeType="afterEffect">
                                      <p:stCondLst>
                                        <p:cond delay="0"/>
                                      </p:stCondLst>
                                      <p:childTnLst>
                                        <p:set>
                                          <p:cBhvr>
                                            <p:cTn id="59" dur="1" fill="hold">
                                              <p:stCondLst>
                                                <p:cond delay="0"/>
                                              </p:stCondLst>
                                            </p:cTn>
                                            <p:tgtEl>
                                              <p:spTgt spid="287"/>
                                            </p:tgtEl>
                                            <p:attrNameLst>
                                              <p:attrName>style.visibility</p:attrName>
                                            </p:attrNameLst>
                                          </p:cBhvr>
                                          <p:to>
                                            <p:strVal val="visible"/>
                                          </p:to>
                                        </p:set>
                                        <p:animEffect transition="in" filter="wipe(left)">
                                          <p:cBhvr>
                                            <p:cTn id="60" dur="500"/>
                                            <p:tgtEl>
                                              <p:spTgt spid="287"/>
                                            </p:tgtEl>
                                          </p:cBhvr>
                                        </p:animEffect>
                                      </p:childTnLst>
                                    </p:cTn>
                                  </p:par>
                                </p:childTnLst>
                              </p:cTn>
                            </p:par>
                            <p:par>
                              <p:cTn id="61" fill="hold">
                                <p:stCondLst>
                                  <p:cond delay="7100"/>
                                </p:stCondLst>
                                <p:childTnLst>
                                  <p:par>
                                    <p:cTn id="62" presetID="22" presetClass="entr" presetSubtype="8" fill="hold" nodeType="afterEffect">
                                      <p:stCondLst>
                                        <p:cond delay="0"/>
                                      </p:stCondLst>
                                      <p:childTnLst>
                                        <p:set>
                                          <p:cBhvr>
                                            <p:cTn id="63" dur="1" fill="hold">
                                              <p:stCondLst>
                                                <p:cond delay="0"/>
                                              </p:stCondLst>
                                            </p:cTn>
                                            <p:tgtEl>
                                              <p:spTgt spid="294"/>
                                            </p:tgtEl>
                                            <p:attrNameLst>
                                              <p:attrName>style.visibility</p:attrName>
                                            </p:attrNameLst>
                                          </p:cBhvr>
                                          <p:to>
                                            <p:strVal val="visible"/>
                                          </p:to>
                                        </p:set>
                                        <p:animEffect transition="in" filter="wipe(left)">
                                          <p:cBhvr>
                                            <p:cTn id="64"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267"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chemeClr val="accent5"/>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chemeClr val="accent5"/>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aphicFrame>
        <p:nvGraphicFramePr>
          <p:cNvPr id="8" name="图表 7"/>
          <p:cNvGraphicFramePr/>
          <p:nvPr>
            <p:extLst>
              <p:ext uri="{D42A27DB-BD31-4B8C-83A1-F6EECF244321}">
                <p14:modId xmlns:p14="http://schemas.microsoft.com/office/powerpoint/2010/main" val="1633907318"/>
              </p:ext>
            </p:extLst>
          </p:nvPr>
        </p:nvGraphicFramePr>
        <p:xfrm>
          <a:off x="1861278" y="958015"/>
          <a:ext cx="5421444" cy="293771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组合 8"/>
          <p:cNvGrpSpPr/>
          <p:nvPr/>
        </p:nvGrpSpPr>
        <p:grpSpPr>
          <a:xfrm>
            <a:off x="1608670" y="4031902"/>
            <a:ext cx="1477124" cy="815513"/>
            <a:chOff x="1843837" y="5146550"/>
            <a:chExt cx="1969498" cy="1087351"/>
          </a:xfrm>
        </p:grpSpPr>
        <p:grpSp>
          <p:nvGrpSpPr>
            <p:cNvPr id="10" name="组合 9"/>
            <p:cNvGrpSpPr/>
            <p:nvPr/>
          </p:nvGrpSpPr>
          <p:grpSpPr>
            <a:xfrm>
              <a:off x="1890212" y="5257426"/>
              <a:ext cx="1923123" cy="976475"/>
              <a:chOff x="223455" y="2735579"/>
              <a:chExt cx="1923123" cy="976475"/>
            </a:xfrm>
          </p:grpSpPr>
          <p:sp>
            <p:nvSpPr>
              <p:cNvPr id="13" name="文本框 12"/>
              <p:cNvSpPr txBox="1"/>
              <p:nvPr/>
            </p:nvSpPr>
            <p:spPr>
              <a:xfrm>
                <a:off x="223455" y="2735579"/>
                <a:ext cx="1923123" cy="369332"/>
              </a:xfrm>
              <a:prstGeom prst="rect">
                <a:avLst/>
              </a:prstGeom>
              <a:noFill/>
            </p:spPr>
            <p:txBody>
              <a:bodyPr wrap="square" rtlCol="0">
                <a:spAutoFit/>
              </a:bodyPr>
              <a:lstStyle/>
              <a:p>
                <a:r>
                  <a:rPr lang="zh-CN" altLang="en-US" sz="1200" dirty="0">
                    <a:solidFill>
                      <a:srgbClr val="FFB850"/>
                    </a:solidFill>
                    <a:latin typeface="时尚中黑简体" panose="01010104010101010101" pitchFamily="2" charset="-122"/>
                    <a:ea typeface="时尚中黑简体" panose="01010104010101010101" pitchFamily="2" charset="-122"/>
                  </a:rPr>
                  <a:t>在此添加标题</a:t>
                </a:r>
              </a:p>
            </p:txBody>
          </p:sp>
          <p:sp>
            <p:nvSpPr>
              <p:cNvPr id="14" name="文本框 13"/>
              <p:cNvSpPr txBox="1"/>
              <p:nvPr/>
            </p:nvSpPr>
            <p:spPr>
              <a:xfrm>
                <a:off x="224531" y="2988779"/>
                <a:ext cx="1411666" cy="723275"/>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11" name="椭圆 10"/>
            <p:cNvSpPr/>
            <p:nvPr/>
          </p:nvSpPr>
          <p:spPr>
            <a:xfrm>
              <a:off x="1843837" y="5380943"/>
              <a:ext cx="104219" cy="104219"/>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12" name="图片 11"/>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p:blipFill>
          <p:spPr>
            <a:xfrm rot="5400000">
              <a:off x="2869854" y="5597798"/>
              <a:ext cx="1030232" cy="127736"/>
            </a:xfrm>
            <a:prstGeom prst="rect">
              <a:avLst/>
            </a:prstGeom>
          </p:spPr>
        </p:pic>
      </p:grpSp>
      <p:grpSp>
        <p:nvGrpSpPr>
          <p:cNvPr id="15" name="组合 14"/>
          <p:cNvGrpSpPr/>
          <p:nvPr/>
        </p:nvGrpSpPr>
        <p:grpSpPr>
          <a:xfrm>
            <a:off x="2863588" y="4031902"/>
            <a:ext cx="1477124" cy="815513"/>
            <a:chOff x="1843837" y="5146550"/>
            <a:chExt cx="1969498" cy="1087351"/>
          </a:xfrm>
        </p:grpSpPr>
        <p:grpSp>
          <p:nvGrpSpPr>
            <p:cNvPr id="16" name="组合 15"/>
            <p:cNvGrpSpPr/>
            <p:nvPr/>
          </p:nvGrpSpPr>
          <p:grpSpPr>
            <a:xfrm>
              <a:off x="1890212" y="5257426"/>
              <a:ext cx="1923123" cy="976475"/>
              <a:chOff x="223455" y="2735579"/>
              <a:chExt cx="1923123" cy="976475"/>
            </a:xfrm>
          </p:grpSpPr>
          <p:sp>
            <p:nvSpPr>
              <p:cNvPr id="19" name="文本框 18"/>
              <p:cNvSpPr txBox="1"/>
              <p:nvPr/>
            </p:nvSpPr>
            <p:spPr>
              <a:xfrm>
                <a:off x="223455" y="2735579"/>
                <a:ext cx="1923123" cy="369332"/>
              </a:xfrm>
              <a:prstGeom prst="rect">
                <a:avLst/>
              </a:prstGeom>
              <a:noFill/>
            </p:spPr>
            <p:txBody>
              <a:bodyPr wrap="square" rtlCol="0">
                <a:spAutoFit/>
              </a:bodyPr>
              <a:lstStyle/>
              <a:p>
                <a:r>
                  <a:rPr lang="zh-CN" altLang="en-US" sz="1200" dirty="0">
                    <a:solidFill>
                      <a:srgbClr val="01ACBE"/>
                    </a:solidFill>
                    <a:latin typeface="时尚中黑简体" panose="01010104010101010101" pitchFamily="2" charset="-122"/>
                    <a:ea typeface="时尚中黑简体" panose="01010104010101010101" pitchFamily="2" charset="-122"/>
                  </a:rPr>
                  <a:t>在此添加标题</a:t>
                </a:r>
              </a:p>
            </p:txBody>
          </p:sp>
          <p:sp>
            <p:nvSpPr>
              <p:cNvPr id="20" name="文本框 19"/>
              <p:cNvSpPr txBox="1"/>
              <p:nvPr/>
            </p:nvSpPr>
            <p:spPr>
              <a:xfrm>
                <a:off x="224531" y="2988779"/>
                <a:ext cx="1411666" cy="723275"/>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17" name="椭圆 16"/>
            <p:cNvSpPr/>
            <p:nvPr/>
          </p:nvSpPr>
          <p:spPr>
            <a:xfrm>
              <a:off x="1843837" y="5380943"/>
              <a:ext cx="104219" cy="104219"/>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18" name="图片 17"/>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p:blipFill>
          <p:spPr>
            <a:xfrm rot="5400000">
              <a:off x="2717454" y="5597798"/>
              <a:ext cx="1030232" cy="127736"/>
            </a:xfrm>
            <a:prstGeom prst="rect">
              <a:avLst/>
            </a:prstGeom>
          </p:spPr>
        </p:pic>
      </p:grpSp>
      <p:grpSp>
        <p:nvGrpSpPr>
          <p:cNvPr id="21" name="组合 20"/>
          <p:cNvGrpSpPr/>
          <p:nvPr/>
        </p:nvGrpSpPr>
        <p:grpSpPr>
          <a:xfrm>
            <a:off x="4051832" y="4031902"/>
            <a:ext cx="1477124" cy="815513"/>
            <a:chOff x="1843837" y="5146550"/>
            <a:chExt cx="1969498" cy="1087351"/>
          </a:xfrm>
        </p:grpSpPr>
        <p:grpSp>
          <p:nvGrpSpPr>
            <p:cNvPr id="22" name="组合 21"/>
            <p:cNvGrpSpPr/>
            <p:nvPr/>
          </p:nvGrpSpPr>
          <p:grpSpPr>
            <a:xfrm>
              <a:off x="1890212" y="5257426"/>
              <a:ext cx="1923123" cy="976475"/>
              <a:chOff x="223455" y="2735579"/>
              <a:chExt cx="1923123" cy="976475"/>
            </a:xfrm>
          </p:grpSpPr>
          <p:sp>
            <p:nvSpPr>
              <p:cNvPr id="25" name="文本框 24"/>
              <p:cNvSpPr txBox="1"/>
              <p:nvPr/>
            </p:nvSpPr>
            <p:spPr>
              <a:xfrm>
                <a:off x="223455" y="2735579"/>
                <a:ext cx="1923123" cy="369332"/>
              </a:xfrm>
              <a:prstGeom prst="rect">
                <a:avLst/>
              </a:prstGeom>
              <a:noFill/>
            </p:spPr>
            <p:txBody>
              <a:bodyPr wrap="square" rtlCol="0">
                <a:spAutoFit/>
              </a:bodyPr>
              <a:lstStyle/>
              <a:p>
                <a:r>
                  <a:rPr lang="zh-CN" altLang="en-US" sz="1200" dirty="0">
                    <a:solidFill>
                      <a:srgbClr val="E87071"/>
                    </a:solidFill>
                    <a:latin typeface="时尚中黑简体" panose="01010104010101010101" pitchFamily="2" charset="-122"/>
                    <a:ea typeface="时尚中黑简体" panose="01010104010101010101" pitchFamily="2" charset="-122"/>
                  </a:rPr>
                  <a:t>在此添加标题</a:t>
                </a:r>
              </a:p>
            </p:txBody>
          </p:sp>
          <p:sp>
            <p:nvSpPr>
              <p:cNvPr id="26" name="文本框 25"/>
              <p:cNvSpPr txBox="1"/>
              <p:nvPr/>
            </p:nvSpPr>
            <p:spPr>
              <a:xfrm>
                <a:off x="224531" y="2988779"/>
                <a:ext cx="1411666" cy="723275"/>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23" name="椭圆 22"/>
            <p:cNvSpPr/>
            <p:nvPr/>
          </p:nvSpPr>
          <p:spPr>
            <a:xfrm>
              <a:off x="1843837" y="5380943"/>
              <a:ext cx="104219" cy="104219"/>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24" name="图片 23"/>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p:blipFill>
          <p:spPr>
            <a:xfrm rot="5400000">
              <a:off x="2717454" y="5597798"/>
              <a:ext cx="1030232" cy="127736"/>
            </a:xfrm>
            <a:prstGeom prst="rect">
              <a:avLst/>
            </a:prstGeom>
          </p:spPr>
        </p:pic>
      </p:grpSp>
      <p:grpSp>
        <p:nvGrpSpPr>
          <p:cNvPr id="27" name="组合 26"/>
          <p:cNvGrpSpPr/>
          <p:nvPr/>
        </p:nvGrpSpPr>
        <p:grpSpPr>
          <a:xfrm>
            <a:off x="5240076" y="4031902"/>
            <a:ext cx="1477124" cy="815513"/>
            <a:chOff x="1843837" y="5146550"/>
            <a:chExt cx="1969498" cy="1087351"/>
          </a:xfrm>
        </p:grpSpPr>
        <p:grpSp>
          <p:nvGrpSpPr>
            <p:cNvPr id="28" name="组合 27"/>
            <p:cNvGrpSpPr/>
            <p:nvPr/>
          </p:nvGrpSpPr>
          <p:grpSpPr>
            <a:xfrm>
              <a:off x="1890212" y="5257426"/>
              <a:ext cx="1923123" cy="976475"/>
              <a:chOff x="223455" y="2735579"/>
              <a:chExt cx="1923123" cy="976475"/>
            </a:xfrm>
          </p:grpSpPr>
          <p:sp>
            <p:nvSpPr>
              <p:cNvPr id="31" name="文本框 30"/>
              <p:cNvSpPr txBox="1"/>
              <p:nvPr/>
            </p:nvSpPr>
            <p:spPr>
              <a:xfrm>
                <a:off x="223455" y="2735579"/>
                <a:ext cx="1923123" cy="369332"/>
              </a:xfrm>
              <a:prstGeom prst="rect">
                <a:avLst/>
              </a:prstGeom>
              <a:noFill/>
            </p:spPr>
            <p:txBody>
              <a:bodyPr wrap="square" rtlCol="0">
                <a:spAutoFit/>
              </a:bodyPr>
              <a:lstStyle/>
              <a:p>
                <a:r>
                  <a:rPr lang="zh-CN" altLang="en-US" sz="1200" dirty="0">
                    <a:solidFill>
                      <a:srgbClr val="00AF92"/>
                    </a:solidFill>
                    <a:latin typeface="时尚中黑简体" panose="01010104010101010101" pitchFamily="2" charset="-122"/>
                    <a:ea typeface="时尚中黑简体" panose="01010104010101010101" pitchFamily="2" charset="-122"/>
                  </a:rPr>
                  <a:t>在此添加标题</a:t>
                </a:r>
              </a:p>
            </p:txBody>
          </p:sp>
          <p:sp>
            <p:nvSpPr>
              <p:cNvPr id="32" name="文本框 31"/>
              <p:cNvSpPr txBox="1"/>
              <p:nvPr/>
            </p:nvSpPr>
            <p:spPr>
              <a:xfrm>
                <a:off x="224531" y="2988779"/>
                <a:ext cx="1411666" cy="723275"/>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29" name="椭圆 28"/>
            <p:cNvSpPr/>
            <p:nvPr/>
          </p:nvSpPr>
          <p:spPr>
            <a:xfrm>
              <a:off x="1843837" y="5380943"/>
              <a:ext cx="104219" cy="104219"/>
            </a:xfrm>
            <a:prstGeom prst="ellips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30" name="图片 29"/>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p:blipFill>
          <p:spPr>
            <a:xfrm rot="5400000">
              <a:off x="2717454" y="5597798"/>
              <a:ext cx="1030232" cy="127736"/>
            </a:xfrm>
            <a:prstGeom prst="rect">
              <a:avLst/>
            </a:prstGeom>
          </p:spPr>
        </p:pic>
      </p:grpSp>
      <p:grpSp>
        <p:nvGrpSpPr>
          <p:cNvPr id="33" name="组合 32"/>
          <p:cNvGrpSpPr/>
          <p:nvPr/>
        </p:nvGrpSpPr>
        <p:grpSpPr>
          <a:xfrm>
            <a:off x="6428320" y="4031902"/>
            <a:ext cx="1477124" cy="815513"/>
            <a:chOff x="1843837" y="5146550"/>
            <a:chExt cx="1969498" cy="1087351"/>
          </a:xfrm>
        </p:grpSpPr>
        <p:grpSp>
          <p:nvGrpSpPr>
            <p:cNvPr id="34" name="组合 33"/>
            <p:cNvGrpSpPr/>
            <p:nvPr/>
          </p:nvGrpSpPr>
          <p:grpSpPr>
            <a:xfrm>
              <a:off x="1890212" y="5257426"/>
              <a:ext cx="1923123" cy="976475"/>
              <a:chOff x="223455" y="2735579"/>
              <a:chExt cx="1923123" cy="976475"/>
            </a:xfrm>
          </p:grpSpPr>
          <p:sp>
            <p:nvSpPr>
              <p:cNvPr id="37" name="文本框 36"/>
              <p:cNvSpPr txBox="1"/>
              <p:nvPr/>
            </p:nvSpPr>
            <p:spPr>
              <a:xfrm>
                <a:off x="223455" y="2735579"/>
                <a:ext cx="1923123" cy="369332"/>
              </a:xfrm>
              <a:prstGeom prst="rect">
                <a:avLst/>
              </a:prstGeom>
              <a:noFill/>
            </p:spPr>
            <p:txBody>
              <a:bodyPr wrap="square" rtlCol="0">
                <a:spAutoFit/>
              </a:bodyPr>
              <a:lstStyle/>
              <a:p>
                <a:r>
                  <a:rPr lang="zh-CN" altLang="en-US" sz="1200" dirty="0">
                    <a:solidFill>
                      <a:srgbClr val="663A77"/>
                    </a:solidFill>
                    <a:latin typeface="时尚中黑简体" panose="01010104010101010101" pitchFamily="2" charset="-122"/>
                    <a:ea typeface="时尚中黑简体" panose="01010104010101010101" pitchFamily="2" charset="-122"/>
                  </a:rPr>
                  <a:t>在此添加标题</a:t>
                </a:r>
              </a:p>
            </p:txBody>
          </p:sp>
          <p:sp>
            <p:nvSpPr>
              <p:cNvPr id="38" name="文本框 37"/>
              <p:cNvSpPr txBox="1"/>
              <p:nvPr/>
            </p:nvSpPr>
            <p:spPr>
              <a:xfrm>
                <a:off x="224531" y="2988779"/>
                <a:ext cx="1411666" cy="723275"/>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35" name="椭圆 34"/>
            <p:cNvSpPr/>
            <p:nvPr/>
          </p:nvSpPr>
          <p:spPr>
            <a:xfrm>
              <a:off x="1843837" y="5380943"/>
              <a:ext cx="104219" cy="104219"/>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36" name="图片 35"/>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Lst>
            </a:blip>
            <a:srcRect t="76775"/>
            <a:stretch/>
          </p:blipFill>
          <p:spPr>
            <a:xfrm rot="5400000">
              <a:off x="2717454" y="5597798"/>
              <a:ext cx="1030232" cy="127736"/>
            </a:xfrm>
            <a:prstGeom prst="rect">
              <a:avLst/>
            </a:prstGeom>
          </p:spPr>
        </p:pic>
      </p:grpSp>
      <p:grpSp>
        <p:nvGrpSpPr>
          <p:cNvPr id="39" name="组合 38"/>
          <p:cNvGrpSpPr/>
          <p:nvPr/>
        </p:nvGrpSpPr>
        <p:grpSpPr>
          <a:xfrm>
            <a:off x="2527715" y="3018041"/>
            <a:ext cx="829860" cy="399380"/>
            <a:chOff x="3370287" y="3757354"/>
            <a:chExt cx="1106480" cy="532507"/>
          </a:xfrm>
        </p:grpSpPr>
        <p:grpSp>
          <p:nvGrpSpPr>
            <p:cNvPr id="40" name="组合 39"/>
            <p:cNvGrpSpPr/>
            <p:nvPr/>
          </p:nvGrpSpPr>
          <p:grpSpPr>
            <a:xfrm>
              <a:off x="3370287" y="3757354"/>
              <a:ext cx="1106480" cy="532507"/>
              <a:chOff x="3446487" y="3757354"/>
              <a:chExt cx="1106480" cy="532507"/>
            </a:xfrm>
          </p:grpSpPr>
          <p:sp>
            <p:nvSpPr>
              <p:cNvPr id="55" name="圆角矩形 54"/>
              <p:cNvSpPr/>
              <p:nvPr/>
            </p:nvSpPr>
            <p:spPr>
              <a:xfrm rot="5400000">
                <a:off x="3725604" y="3478237"/>
                <a:ext cx="532507" cy="1090742"/>
              </a:xfrm>
              <a:prstGeom prst="roundRect">
                <a:avLst>
                  <a:gd name="adj" fmla="val 50000"/>
                </a:avLst>
              </a:prstGeom>
              <a:pattFill prst="dkDnDiag">
                <a:fgClr>
                  <a:srgbClr val="EEEEEE"/>
                </a:fgClr>
                <a:bgClr>
                  <a:srgbClr val="F9F9F9"/>
                </a:bgClr>
              </a:pattFill>
              <a:ln w="12700">
                <a:gradFill flip="none" rotWithShape="1">
                  <a:gsLst>
                    <a:gs pos="0">
                      <a:schemeClr val="bg1"/>
                    </a:gs>
                    <a:gs pos="100000">
                      <a:srgbClr val="DEDEDE"/>
                    </a:gs>
                  </a:gsLst>
                  <a:lin ang="18900000" scaled="0"/>
                  <a:tileRect/>
                </a:gradFill>
              </a:ln>
              <a:effectLst>
                <a:outerShdw blurRad="1270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56" name="组合 55"/>
              <p:cNvGrpSpPr/>
              <p:nvPr/>
            </p:nvGrpSpPr>
            <p:grpSpPr>
              <a:xfrm>
                <a:off x="3503769" y="3799164"/>
                <a:ext cx="448888" cy="448888"/>
                <a:chOff x="4181099" y="1427742"/>
                <a:chExt cx="543155" cy="543155"/>
              </a:xfrm>
            </p:grpSpPr>
            <p:sp>
              <p:nvSpPr>
                <p:cNvPr id="58" name="椭圆 57"/>
                <p:cNvSpPr/>
                <p:nvPr/>
              </p:nvSpPr>
              <p:spPr>
                <a:xfrm>
                  <a:off x="4181099" y="1427742"/>
                  <a:ext cx="543155" cy="543155"/>
                </a:xfrm>
                <a:prstGeom prst="ellipse">
                  <a:avLst/>
                </a:prstGeom>
                <a:solidFill>
                  <a:srgbClr val="FFB850"/>
                </a:solidFill>
                <a:ln w="12700">
                  <a:gradFill flip="none" rotWithShape="1">
                    <a:gsLst>
                      <a:gs pos="100000">
                        <a:schemeClr val="bg1"/>
                      </a:gs>
                      <a:gs pos="0">
                        <a:srgbClr val="C9C9C9"/>
                      </a:gs>
                    </a:gsLst>
                    <a:lin ang="8100000" scaled="1"/>
                    <a:tileRect/>
                  </a:grad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E87071"/>
                    </a:solidFill>
                  </a:endParaRPr>
                </a:p>
              </p:txBody>
            </p:sp>
            <p:sp>
              <p:nvSpPr>
                <p:cNvPr id="59" name="椭圆 58"/>
                <p:cNvSpPr/>
                <p:nvPr/>
              </p:nvSpPr>
              <p:spPr>
                <a:xfrm>
                  <a:off x="4261831" y="1466922"/>
                  <a:ext cx="386045" cy="317711"/>
                </a:xfrm>
                <a:prstGeom prst="ellipse">
                  <a:avLst/>
                </a:prstGeom>
                <a:gradFill>
                  <a:gsLst>
                    <a:gs pos="90000">
                      <a:srgbClr val="FFB850">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57" name="文本框 56"/>
              <p:cNvSpPr txBox="1"/>
              <p:nvPr/>
            </p:nvSpPr>
            <p:spPr>
              <a:xfrm>
                <a:off x="3913099" y="3834667"/>
                <a:ext cx="639868" cy="430887"/>
              </a:xfrm>
              <a:prstGeom prst="rect">
                <a:avLst/>
              </a:prstGeom>
              <a:noFill/>
            </p:spPr>
            <p:txBody>
              <a:bodyPr wrap="square" rtlCol="0">
                <a:spAutoFit/>
              </a:bodyPr>
              <a:lstStyle/>
              <a:p>
                <a:pPr algn="ctr"/>
                <a:r>
                  <a:rPr lang="en-US" altLang="zh-CN" sz="1500" dirty="0">
                    <a:solidFill>
                      <a:srgbClr val="FFB850"/>
                    </a:solidFill>
                    <a:latin typeface="Impact" panose="020B0806030902050204" pitchFamily="34" charset="0"/>
                  </a:rPr>
                  <a:t>45</a:t>
                </a:r>
                <a:r>
                  <a:rPr lang="en-US" altLang="zh-CN" sz="900" dirty="0">
                    <a:solidFill>
                      <a:srgbClr val="FFB850"/>
                    </a:solidFill>
                    <a:latin typeface="Impact" panose="020B0806030902050204" pitchFamily="34" charset="0"/>
                  </a:rPr>
                  <a:t>%</a:t>
                </a:r>
                <a:endParaRPr lang="zh-CN" altLang="en-US" sz="1500" dirty="0">
                  <a:solidFill>
                    <a:srgbClr val="FFB850"/>
                  </a:solidFill>
                  <a:latin typeface="Impact" panose="020B0806030902050204" pitchFamily="34" charset="0"/>
                </a:endParaRPr>
              </a:p>
            </p:txBody>
          </p:sp>
        </p:grpSp>
        <p:grpSp>
          <p:nvGrpSpPr>
            <p:cNvPr id="41" name="Group 8"/>
            <p:cNvGrpSpPr>
              <a:grpSpLocks noChangeAspect="1"/>
            </p:cNvGrpSpPr>
            <p:nvPr/>
          </p:nvGrpSpPr>
          <p:grpSpPr bwMode="auto">
            <a:xfrm>
              <a:off x="3555662" y="3913085"/>
              <a:ext cx="188518" cy="190554"/>
              <a:chOff x="4313" y="1262"/>
              <a:chExt cx="463" cy="468"/>
            </a:xfrm>
            <a:solidFill>
              <a:schemeClr val="bg1"/>
            </a:solidFill>
            <a:effectLst/>
          </p:grpSpPr>
          <p:sp>
            <p:nvSpPr>
              <p:cNvPr id="42"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9"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0"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1"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2"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3" name="Freeform 14"/>
              <p:cNvSpPr>
                <a:spLocks/>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4" name="Freeform 15"/>
              <p:cNvSpPr>
                <a:spLocks/>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60" name="组合 59"/>
          <p:cNvGrpSpPr/>
          <p:nvPr/>
        </p:nvGrpSpPr>
        <p:grpSpPr>
          <a:xfrm>
            <a:off x="5241132" y="1900521"/>
            <a:ext cx="890588" cy="399380"/>
            <a:chOff x="6988176" y="2267327"/>
            <a:chExt cx="1187450" cy="532507"/>
          </a:xfrm>
        </p:grpSpPr>
        <p:grpSp>
          <p:nvGrpSpPr>
            <p:cNvPr id="61" name="组合 60"/>
            <p:cNvGrpSpPr/>
            <p:nvPr/>
          </p:nvGrpSpPr>
          <p:grpSpPr>
            <a:xfrm>
              <a:off x="6988176" y="2267327"/>
              <a:ext cx="1187450" cy="532507"/>
              <a:chOff x="3446487" y="3757354"/>
              <a:chExt cx="1187450" cy="532507"/>
            </a:xfrm>
          </p:grpSpPr>
          <p:sp>
            <p:nvSpPr>
              <p:cNvPr id="63" name="圆角矩形 62"/>
              <p:cNvSpPr/>
              <p:nvPr/>
            </p:nvSpPr>
            <p:spPr>
              <a:xfrm rot="5400000">
                <a:off x="3725604" y="3478237"/>
                <a:ext cx="532507" cy="1090742"/>
              </a:xfrm>
              <a:prstGeom prst="roundRect">
                <a:avLst>
                  <a:gd name="adj" fmla="val 50000"/>
                </a:avLst>
              </a:prstGeom>
              <a:pattFill prst="dkDnDiag">
                <a:fgClr>
                  <a:srgbClr val="EEEEEE"/>
                </a:fgClr>
                <a:bgClr>
                  <a:srgbClr val="F9F9F9"/>
                </a:bgClr>
              </a:pattFill>
              <a:ln w="12700">
                <a:gradFill flip="none" rotWithShape="1">
                  <a:gsLst>
                    <a:gs pos="0">
                      <a:schemeClr val="bg1"/>
                    </a:gs>
                    <a:gs pos="100000">
                      <a:srgbClr val="DEDEDE"/>
                    </a:gs>
                  </a:gsLst>
                  <a:lin ang="18900000" scaled="0"/>
                  <a:tileRect/>
                </a:gradFill>
              </a:ln>
              <a:effectLst>
                <a:outerShdw blurRad="1270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64" name="组合 63"/>
              <p:cNvGrpSpPr/>
              <p:nvPr/>
            </p:nvGrpSpPr>
            <p:grpSpPr>
              <a:xfrm>
                <a:off x="3503769" y="3799164"/>
                <a:ext cx="448888" cy="448888"/>
                <a:chOff x="4181099" y="1427742"/>
                <a:chExt cx="543155" cy="543155"/>
              </a:xfrm>
            </p:grpSpPr>
            <p:sp>
              <p:nvSpPr>
                <p:cNvPr id="66" name="椭圆 65"/>
                <p:cNvSpPr/>
                <p:nvPr/>
              </p:nvSpPr>
              <p:spPr>
                <a:xfrm>
                  <a:off x="4181099" y="1427742"/>
                  <a:ext cx="543155" cy="543155"/>
                </a:xfrm>
                <a:prstGeom prst="ellipse">
                  <a:avLst/>
                </a:prstGeom>
                <a:solidFill>
                  <a:srgbClr val="00AF92"/>
                </a:solidFill>
                <a:ln w="12700">
                  <a:gradFill flip="none" rotWithShape="1">
                    <a:gsLst>
                      <a:gs pos="100000">
                        <a:schemeClr val="bg1"/>
                      </a:gs>
                      <a:gs pos="0">
                        <a:srgbClr val="C9C9C9"/>
                      </a:gs>
                    </a:gsLst>
                    <a:lin ang="8100000" scaled="1"/>
                    <a:tileRect/>
                  </a:grad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E87071"/>
                    </a:solidFill>
                  </a:endParaRPr>
                </a:p>
              </p:txBody>
            </p:sp>
            <p:sp>
              <p:nvSpPr>
                <p:cNvPr id="67" name="椭圆 66"/>
                <p:cNvSpPr/>
                <p:nvPr/>
              </p:nvSpPr>
              <p:spPr>
                <a:xfrm>
                  <a:off x="4264713" y="1475565"/>
                  <a:ext cx="386045" cy="317711"/>
                </a:xfrm>
                <a:prstGeom prst="ellipse">
                  <a:avLst/>
                </a:prstGeom>
                <a:gradFill>
                  <a:gsLst>
                    <a:gs pos="90000">
                      <a:srgbClr val="00AF92">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65" name="文本框 64"/>
              <p:cNvSpPr txBox="1"/>
              <p:nvPr/>
            </p:nvSpPr>
            <p:spPr>
              <a:xfrm>
                <a:off x="3832137" y="3810859"/>
                <a:ext cx="801800" cy="430887"/>
              </a:xfrm>
              <a:prstGeom prst="rect">
                <a:avLst/>
              </a:prstGeom>
              <a:noFill/>
            </p:spPr>
            <p:txBody>
              <a:bodyPr wrap="square" rtlCol="0">
                <a:spAutoFit/>
              </a:bodyPr>
              <a:lstStyle/>
              <a:p>
                <a:pPr algn="ctr"/>
                <a:r>
                  <a:rPr lang="en-US" altLang="zh-CN" sz="1500" dirty="0">
                    <a:solidFill>
                      <a:srgbClr val="00AF92"/>
                    </a:solidFill>
                    <a:latin typeface="Impact" panose="020B0806030902050204" pitchFamily="34" charset="0"/>
                  </a:rPr>
                  <a:t>180</a:t>
                </a:r>
                <a:r>
                  <a:rPr lang="en-US" altLang="zh-CN" sz="900" dirty="0">
                    <a:solidFill>
                      <a:srgbClr val="00AF92"/>
                    </a:solidFill>
                    <a:latin typeface="Impact" panose="020B0806030902050204" pitchFamily="34" charset="0"/>
                  </a:rPr>
                  <a:t>%</a:t>
                </a:r>
                <a:endParaRPr lang="zh-CN" altLang="en-US" sz="1500" dirty="0">
                  <a:solidFill>
                    <a:srgbClr val="00AF92"/>
                  </a:solidFill>
                  <a:latin typeface="Impact" panose="020B0806030902050204" pitchFamily="34" charset="0"/>
                </a:endParaRPr>
              </a:p>
            </p:txBody>
          </p:sp>
        </p:grpSp>
        <p:sp>
          <p:nvSpPr>
            <p:cNvPr id="62" name="Freeform 19"/>
            <p:cNvSpPr>
              <a:spLocks/>
            </p:cNvSpPr>
            <p:nvPr/>
          </p:nvSpPr>
          <p:spPr bwMode="auto">
            <a:xfrm>
              <a:off x="7204595" y="2405758"/>
              <a:ext cx="130614" cy="255645"/>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68" name="组合 67"/>
          <p:cNvGrpSpPr/>
          <p:nvPr/>
        </p:nvGrpSpPr>
        <p:grpSpPr>
          <a:xfrm>
            <a:off x="3318290" y="2427446"/>
            <a:ext cx="852467" cy="399380"/>
            <a:chOff x="4424387" y="2969894"/>
            <a:chExt cx="1136622" cy="532507"/>
          </a:xfrm>
        </p:grpSpPr>
        <p:grpSp>
          <p:nvGrpSpPr>
            <p:cNvPr id="69" name="组合 68"/>
            <p:cNvGrpSpPr/>
            <p:nvPr/>
          </p:nvGrpSpPr>
          <p:grpSpPr>
            <a:xfrm>
              <a:off x="4424387" y="2969894"/>
              <a:ext cx="1136622" cy="532507"/>
              <a:chOff x="3446487" y="3757354"/>
              <a:chExt cx="1136622" cy="532507"/>
            </a:xfrm>
          </p:grpSpPr>
          <p:sp>
            <p:nvSpPr>
              <p:cNvPr id="73" name="圆角矩形 72"/>
              <p:cNvSpPr/>
              <p:nvPr/>
            </p:nvSpPr>
            <p:spPr>
              <a:xfrm rot="5400000">
                <a:off x="3725604" y="3478237"/>
                <a:ext cx="532507" cy="1090742"/>
              </a:xfrm>
              <a:prstGeom prst="roundRect">
                <a:avLst>
                  <a:gd name="adj" fmla="val 50000"/>
                </a:avLst>
              </a:prstGeom>
              <a:pattFill prst="dkDnDiag">
                <a:fgClr>
                  <a:srgbClr val="EEEEEE"/>
                </a:fgClr>
                <a:bgClr>
                  <a:srgbClr val="F9F9F9"/>
                </a:bgClr>
              </a:pattFill>
              <a:ln w="12700">
                <a:gradFill flip="none" rotWithShape="1">
                  <a:gsLst>
                    <a:gs pos="0">
                      <a:schemeClr val="bg1"/>
                    </a:gs>
                    <a:gs pos="100000">
                      <a:srgbClr val="DEDEDE"/>
                    </a:gs>
                  </a:gsLst>
                  <a:lin ang="18900000" scaled="0"/>
                  <a:tileRect/>
                </a:gradFill>
              </a:ln>
              <a:effectLst>
                <a:outerShdw blurRad="1270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74" name="组合 73"/>
              <p:cNvGrpSpPr/>
              <p:nvPr/>
            </p:nvGrpSpPr>
            <p:grpSpPr>
              <a:xfrm>
                <a:off x="3503770" y="3799164"/>
                <a:ext cx="448888" cy="448888"/>
                <a:chOff x="4181101" y="1427741"/>
                <a:chExt cx="543155" cy="543155"/>
              </a:xfrm>
            </p:grpSpPr>
            <p:sp>
              <p:nvSpPr>
                <p:cNvPr id="76" name="椭圆 75"/>
                <p:cNvSpPr/>
                <p:nvPr/>
              </p:nvSpPr>
              <p:spPr>
                <a:xfrm>
                  <a:off x="4181101" y="1427741"/>
                  <a:ext cx="543155" cy="543155"/>
                </a:xfrm>
                <a:prstGeom prst="ellipse">
                  <a:avLst/>
                </a:prstGeom>
                <a:solidFill>
                  <a:srgbClr val="01ACBE"/>
                </a:solidFill>
                <a:ln w="12700">
                  <a:gradFill flip="none" rotWithShape="1">
                    <a:gsLst>
                      <a:gs pos="100000">
                        <a:schemeClr val="bg1"/>
                      </a:gs>
                      <a:gs pos="0">
                        <a:srgbClr val="C9C9C9"/>
                      </a:gs>
                    </a:gsLst>
                    <a:lin ang="8100000" scaled="1"/>
                    <a:tileRect/>
                  </a:grad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E87071"/>
                    </a:solidFill>
                  </a:endParaRPr>
                </a:p>
              </p:txBody>
            </p:sp>
            <p:sp>
              <p:nvSpPr>
                <p:cNvPr id="77" name="椭圆 76"/>
                <p:cNvSpPr/>
                <p:nvPr/>
              </p:nvSpPr>
              <p:spPr>
                <a:xfrm>
                  <a:off x="4261831" y="1466922"/>
                  <a:ext cx="386045" cy="317711"/>
                </a:xfrm>
                <a:prstGeom prst="ellipse">
                  <a:avLst/>
                </a:prstGeom>
                <a:gradFill>
                  <a:gsLst>
                    <a:gs pos="90000">
                      <a:srgbClr val="01ACBE">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75" name="文本框 74"/>
              <p:cNvSpPr txBox="1"/>
              <p:nvPr/>
            </p:nvSpPr>
            <p:spPr>
              <a:xfrm>
                <a:off x="3864677" y="3814030"/>
                <a:ext cx="718432" cy="430887"/>
              </a:xfrm>
              <a:prstGeom prst="rect">
                <a:avLst/>
              </a:prstGeom>
              <a:noFill/>
            </p:spPr>
            <p:txBody>
              <a:bodyPr wrap="square" rtlCol="0">
                <a:spAutoFit/>
              </a:bodyPr>
              <a:lstStyle/>
              <a:p>
                <a:pPr algn="ctr"/>
                <a:r>
                  <a:rPr lang="en-US" altLang="zh-CN" sz="1500" dirty="0">
                    <a:solidFill>
                      <a:srgbClr val="01ACBE"/>
                    </a:solidFill>
                    <a:latin typeface="Impact" panose="020B0806030902050204" pitchFamily="34" charset="0"/>
                  </a:rPr>
                  <a:t>110</a:t>
                </a:r>
                <a:r>
                  <a:rPr lang="en-US" altLang="zh-CN" sz="900" dirty="0">
                    <a:solidFill>
                      <a:srgbClr val="01ACBE"/>
                    </a:solidFill>
                    <a:latin typeface="Impact" panose="020B0806030902050204" pitchFamily="34" charset="0"/>
                  </a:rPr>
                  <a:t>%</a:t>
                </a:r>
                <a:endParaRPr lang="zh-CN" altLang="en-US" sz="1500" dirty="0">
                  <a:solidFill>
                    <a:srgbClr val="01ACBE"/>
                  </a:solidFill>
                  <a:latin typeface="Impact" panose="020B0806030902050204" pitchFamily="34" charset="0"/>
                </a:endParaRPr>
              </a:p>
            </p:txBody>
          </p:sp>
        </p:grpSp>
        <p:grpSp>
          <p:nvGrpSpPr>
            <p:cNvPr id="70" name="Group 22"/>
            <p:cNvGrpSpPr>
              <a:grpSpLocks noChangeAspect="1"/>
            </p:cNvGrpSpPr>
            <p:nvPr/>
          </p:nvGrpSpPr>
          <p:grpSpPr bwMode="auto">
            <a:xfrm>
              <a:off x="4604975" y="3133294"/>
              <a:ext cx="205741" cy="205741"/>
              <a:chOff x="3617" y="1935"/>
              <a:chExt cx="446" cy="446"/>
            </a:xfrm>
            <a:solidFill>
              <a:schemeClr val="bg1"/>
            </a:solidFill>
            <a:effectLst/>
          </p:grpSpPr>
          <p:sp>
            <p:nvSpPr>
              <p:cNvPr id="71"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2" name="Freeform 24"/>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78" name="组合 77"/>
          <p:cNvGrpSpPr/>
          <p:nvPr/>
        </p:nvGrpSpPr>
        <p:grpSpPr>
          <a:xfrm>
            <a:off x="6288882" y="1207577"/>
            <a:ext cx="855596" cy="508937"/>
            <a:chOff x="8385175" y="1343402"/>
            <a:chExt cx="1140795" cy="678583"/>
          </a:xfrm>
        </p:grpSpPr>
        <p:grpSp>
          <p:nvGrpSpPr>
            <p:cNvPr id="79" name="组合 78"/>
            <p:cNvGrpSpPr/>
            <p:nvPr/>
          </p:nvGrpSpPr>
          <p:grpSpPr>
            <a:xfrm>
              <a:off x="8385175" y="1343402"/>
              <a:ext cx="1140795" cy="678583"/>
              <a:chOff x="3446487" y="3757354"/>
              <a:chExt cx="1140795" cy="678583"/>
            </a:xfrm>
          </p:grpSpPr>
          <p:sp>
            <p:nvSpPr>
              <p:cNvPr id="81" name="圆角矩形 80"/>
              <p:cNvSpPr/>
              <p:nvPr/>
            </p:nvSpPr>
            <p:spPr>
              <a:xfrm rot="5400000">
                <a:off x="3725604" y="3478237"/>
                <a:ext cx="532507" cy="1090742"/>
              </a:xfrm>
              <a:prstGeom prst="roundRect">
                <a:avLst>
                  <a:gd name="adj" fmla="val 50000"/>
                </a:avLst>
              </a:prstGeom>
              <a:pattFill prst="dkDnDiag">
                <a:fgClr>
                  <a:srgbClr val="EEEEEE"/>
                </a:fgClr>
                <a:bgClr>
                  <a:srgbClr val="F9F9F9"/>
                </a:bgClr>
              </a:pattFill>
              <a:ln w="12700">
                <a:gradFill flip="none" rotWithShape="1">
                  <a:gsLst>
                    <a:gs pos="0">
                      <a:schemeClr val="bg1"/>
                    </a:gs>
                    <a:gs pos="100000">
                      <a:srgbClr val="DEDEDE"/>
                    </a:gs>
                  </a:gsLst>
                  <a:lin ang="18900000" scaled="0"/>
                  <a:tileRect/>
                </a:gradFill>
              </a:ln>
              <a:effectLst>
                <a:outerShdw blurRad="1270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82" name="组合 81"/>
              <p:cNvGrpSpPr/>
              <p:nvPr/>
            </p:nvGrpSpPr>
            <p:grpSpPr>
              <a:xfrm>
                <a:off x="3503769" y="3799164"/>
                <a:ext cx="448888" cy="448888"/>
                <a:chOff x="4181099" y="1427742"/>
                <a:chExt cx="543155" cy="543155"/>
              </a:xfrm>
            </p:grpSpPr>
            <p:sp>
              <p:nvSpPr>
                <p:cNvPr id="84" name="椭圆 83"/>
                <p:cNvSpPr/>
                <p:nvPr/>
              </p:nvSpPr>
              <p:spPr>
                <a:xfrm>
                  <a:off x="4181099" y="1427742"/>
                  <a:ext cx="543155" cy="543155"/>
                </a:xfrm>
                <a:prstGeom prst="ellipse">
                  <a:avLst/>
                </a:prstGeom>
                <a:solidFill>
                  <a:srgbClr val="663A77"/>
                </a:solidFill>
                <a:ln w="12700">
                  <a:gradFill flip="none" rotWithShape="1">
                    <a:gsLst>
                      <a:gs pos="100000">
                        <a:schemeClr val="bg1"/>
                      </a:gs>
                      <a:gs pos="0">
                        <a:srgbClr val="C9C9C9"/>
                      </a:gs>
                    </a:gsLst>
                    <a:lin ang="8100000" scaled="1"/>
                    <a:tileRect/>
                  </a:grad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E87071"/>
                    </a:solidFill>
                  </a:endParaRPr>
                </a:p>
              </p:txBody>
            </p:sp>
            <p:sp>
              <p:nvSpPr>
                <p:cNvPr id="85" name="椭圆 84"/>
                <p:cNvSpPr/>
                <p:nvPr/>
              </p:nvSpPr>
              <p:spPr>
                <a:xfrm>
                  <a:off x="4261831" y="1466922"/>
                  <a:ext cx="386045" cy="317711"/>
                </a:xfrm>
                <a:prstGeom prst="ellipse">
                  <a:avLst/>
                </a:prstGeom>
                <a:gradFill>
                  <a:gsLst>
                    <a:gs pos="90000">
                      <a:srgbClr val="663A77">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83" name="文本框 82"/>
              <p:cNvSpPr txBox="1"/>
              <p:nvPr/>
            </p:nvSpPr>
            <p:spPr>
              <a:xfrm>
                <a:off x="3896431" y="3820383"/>
                <a:ext cx="690851" cy="615554"/>
              </a:xfrm>
              <a:prstGeom prst="rect">
                <a:avLst/>
              </a:prstGeom>
              <a:noFill/>
            </p:spPr>
            <p:txBody>
              <a:bodyPr wrap="square" rtlCol="0">
                <a:spAutoFit/>
              </a:bodyPr>
              <a:lstStyle/>
              <a:p>
                <a:pPr algn="ctr"/>
                <a:r>
                  <a:rPr lang="en-US" altLang="zh-CN" sz="1500" dirty="0">
                    <a:solidFill>
                      <a:srgbClr val="663A77"/>
                    </a:solidFill>
                    <a:latin typeface="Impact" panose="020B0806030902050204" pitchFamily="34" charset="0"/>
                  </a:rPr>
                  <a:t>255</a:t>
                </a:r>
                <a:r>
                  <a:rPr lang="en-US" altLang="zh-CN" sz="900" dirty="0">
                    <a:solidFill>
                      <a:srgbClr val="663A77"/>
                    </a:solidFill>
                    <a:latin typeface="Impact" panose="020B0806030902050204" pitchFamily="34" charset="0"/>
                  </a:rPr>
                  <a:t>%</a:t>
                </a:r>
                <a:endParaRPr lang="zh-CN" altLang="en-US" sz="1500" dirty="0">
                  <a:solidFill>
                    <a:srgbClr val="663A77"/>
                  </a:solidFill>
                  <a:latin typeface="Impact" panose="020B0806030902050204" pitchFamily="34" charset="0"/>
                </a:endParaRPr>
              </a:p>
            </p:txBody>
          </p:sp>
        </p:grpSp>
        <p:sp>
          <p:nvSpPr>
            <p:cNvPr id="80" name="Freeform 28"/>
            <p:cNvSpPr>
              <a:spLocks noEditPoints="1"/>
            </p:cNvSpPr>
            <p:nvPr/>
          </p:nvSpPr>
          <p:spPr bwMode="auto">
            <a:xfrm>
              <a:off x="8546600" y="1500343"/>
              <a:ext cx="267367" cy="216573"/>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86" name="组合 85"/>
          <p:cNvGrpSpPr/>
          <p:nvPr/>
        </p:nvGrpSpPr>
        <p:grpSpPr>
          <a:xfrm>
            <a:off x="4260058" y="2807777"/>
            <a:ext cx="822716" cy="399380"/>
            <a:chOff x="5680076" y="3477002"/>
            <a:chExt cx="1096955" cy="532507"/>
          </a:xfrm>
        </p:grpSpPr>
        <p:grpSp>
          <p:nvGrpSpPr>
            <p:cNvPr id="87" name="组合 86"/>
            <p:cNvGrpSpPr/>
            <p:nvPr/>
          </p:nvGrpSpPr>
          <p:grpSpPr>
            <a:xfrm>
              <a:off x="5680076" y="3477002"/>
              <a:ext cx="1096955" cy="532507"/>
              <a:chOff x="3446487" y="3757354"/>
              <a:chExt cx="1096955" cy="532507"/>
            </a:xfrm>
          </p:grpSpPr>
          <p:sp>
            <p:nvSpPr>
              <p:cNvPr id="93" name="圆角矩形 92"/>
              <p:cNvSpPr/>
              <p:nvPr/>
            </p:nvSpPr>
            <p:spPr>
              <a:xfrm rot="5400000">
                <a:off x="3725604" y="3478237"/>
                <a:ext cx="532507" cy="1090742"/>
              </a:xfrm>
              <a:prstGeom prst="roundRect">
                <a:avLst>
                  <a:gd name="adj" fmla="val 50000"/>
                </a:avLst>
              </a:prstGeom>
              <a:pattFill prst="dkDnDiag">
                <a:fgClr>
                  <a:srgbClr val="EEEEEE"/>
                </a:fgClr>
                <a:bgClr>
                  <a:srgbClr val="F9F9F9"/>
                </a:bgClr>
              </a:pattFill>
              <a:ln w="12700">
                <a:gradFill flip="none" rotWithShape="1">
                  <a:gsLst>
                    <a:gs pos="0">
                      <a:schemeClr val="bg1"/>
                    </a:gs>
                    <a:gs pos="100000">
                      <a:srgbClr val="DEDEDE"/>
                    </a:gs>
                  </a:gsLst>
                  <a:lin ang="18900000" scaled="0"/>
                  <a:tileRect/>
                </a:gradFill>
              </a:ln>
              <a:effectLst>
                <a:outerShdw blurRad="1270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94" name="组合 93"/>
              <p:cNvGrpSpPr/>
              <p:nvPr/>
            </p:nvGrpSpPr>
            <p:grpSpPr>
              <a:xfrm>
                <a:off x="3503769" y="3799164"/>
                <a:ext cx="448888" cy="448888"/>
                <a:chOff x="4181099" y="1427742"/>
                <a:chExt cx="543155" cy="543155"/>
              </a:xfrm>
            </p:grpSpPr>
            <p:sp>
              <p:nvSpPr>
                <p:cNvPr id="96" name="椭圆 95"/>
                <p:cNvSpPr/>
                <p:nvPr/>
              </p:nvSpPr>
              <p:spPr>
                <a:xfrm>
                  <a:off x="4181099" y="1427742"/>
                  <a:ext cx="543155" cy="543155"/>
                </a:xfrm>
                <a:prstGeom prst="ellipse">
                  <a:avLst/>
                </a:prstGeom>
                <a:solidFill>
                  <a:srgbClr val="E87071"/>
                </a:solidFill>
                <a:ln w="12700">
                  <a:gradFill flip="none" rotWithShape="1">
                    <a:gsLst>
                      <a:gs pos="100000">
                        <a:schemeClr val="bg1"/>
                      </a:gs>
                      <a:gs pos="0">
                        <a:srgbClr val="C9C9C9"/>
                      </a:gs>
                    </a:gsLst>
                    <a:lin ang="8100000" scaled="1"/>
                    <a:tileRect/>
                  </a:gradFill>
                </a:ln>
                <a:effectLst>
                  <a:innerShdw blurRad="635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E87071"/>
                    </a:solidFill>
                  </a:endParaRPr>
                </a:p>
              </p:txBody>
            </p:sp>
            <p:sp>
              <p:nvSpPr>
                <p:cNvPr id="97" name="椭圆 96"/>
                <p:cNvSpPr/>
                <p:nvPr/>
              </p:nvSpPr>
              <p:spPr>
                <a:xfrm>
                  <a:off x="4261831" y="1466922"/>
                  <a:ext cx="386045" cy="317711"/>
                </a:xfrm>
                <a:prstGeom prst="ellipse">
                  <a:avLst/>
                </a:prstGeom>
                <a:gradFill>
                  <a:gsLst>
                    <a:gs pos="90000">
                      <a:srgbClr val="E87071">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95" name="文本框 94"/>
              <p:cNvSpPr txBox="1"/>
              <p:nvPr/>
            </p:nvSpPr>
            <p:spPr>
              <a:xfrm>
                <a:off x="3903574" y="3829905"/>
                <a:ext cx="639868" cy="430887"/>
              </a:xfrm>
              <a:prstGeom prst="rect">
                <a:avLst/>
              </a:prstGeom>
              <a:noFill/>
            </p:spPr>
            <p:txBody>
              <a:bodyPr wrap="square" rtlCol="0">
                <a:spAutoFit/>
              </a:bodyPr>
              <a:lstStyle/>
              <a:p>
                <a:pPr algn="ctr"/>
                <a:r>
                  <a:rPr lang="en-US" altLang="zh-CN" sz="1500" dirty="0">
                    <a:solidFill>
                      <a:srgbClr val="E87071"/>
                    </a:solidFill>
                    <a:latin typeface="Impact" panose="020B0806030902050204" pitchFamily="34" charset="0"/>
                  </a:rPr>
                  <a:t>63</a:t>
                </a:r>
                <a:r>
                  <a:rPr lang="en-US" altLang="zh-CN" sz="900" dirty="0">
                    <a:solidFill>
                      <a:srgbClr val="E87071"/>
                    </a:solidFill>
                    <a:latin typeface="Impact" panose="020B0806030902050204" pitchFamily="34" charset="0"/>
                  </a:rPr>
                  <a:t>%</a:t>
                </a:r>
                <a:endParaRPr lang="zh-CN" altLang="en-US" sz="1500" dirty="0">
                  <a:solidFill>
                    <a:srgbClr val="E87071"/>
                  </a:solidFill>
                  <a:latin typeface="Impact" panose="020B0806030902050204" pitchFamily="34" charset="0"/>
                </a:endParaRPr>
              </a:p>
            </p:txBody>
          </p:sp>
        </p:grpSp>
        <p:grpSp>
          <p:nvGrpSpPr>
            <p:cNvPr id="88" name="Group 31"/>
            <p:cNvGrpSpPr>
              <a:grpSpLocks noChangeAspect="1"/>
            </p:cNvGrpSpPr>
            <p:nvPr/>
          </p:nvGrpSpPr>
          <p:grpSpPr bwMode="auto">
            <a:xfrm>
              <a:off x="5875051" y="3636917"/>
              <a:ext cx="167453" cy="215428"/>
              <a:chOff x="5177" y="1058"/>
              <a:chExt cx="363" cy="467"/>
            </a:xfrm>
            <a:solidFill>
              <a:schemeClr val="bg1"/>
            </a:solidFill>
            <a:effectLst/>
          </p:grpSpPr>
          <p:sp>
            <p:nvSpPr>
              <p:cNvPr id="89" name="Freeform 32"/>
              <p:cNvSpPr>
                <a:spLocks/>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0"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1" name="Freeform 34"/>
              <p:cNvSpPr>
                <a:spLocks/>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2" name="Freeform 35"/>
              <p:cNvSpPr>
                <a:spLocks/>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spTree>
    <p:extLst>
      <p:ext uri="{BB962C8B-B14F-4D97-AF65-F5344CB8AC3E}">
        <p14:creationId xmlns:p14="http://schemas.microsoft.com/office/powerpoint/2010/main" val="351118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100"/>
                            </p:stCondLst>
                            <p:childTnLst>
                              <p:par>
                                <p:cTn id="26" presetID="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500" fill="hold"/>
                                        <p:tgtEl>
                                          <p:spTgt spid="68"/>
                                        </p:tgtEl>
                                        <p:attrNameLst>
                                          <p:attrName>ppt_x</p:attrName>
                                        </p:attrNameLst>
                                      </p:cBhvr>
                                      <p:tavLst>
                                        <p:tav tm="0">
                                          <p:val>
                                            <p:strVal val="#ppt_x"/>
                                          </p:val>
                                        </p:tav>
                                        <p:tav tm="100000">
                                          <p:val>
                                            <p:strVal val="#ppt_x"/>
                                          </p:val>
                                        </p:tav>
                                      </p:tavLst>
                                    </p:anim>
                                    <p:anim calcmode="lin" valueType="num">
                                      <p:cBhvr additive="base">
                                        <p:cTn id="33" dur="500" fill="hold"/>
                                        <p:tgtEl>
                                          <p:spTgt spid="6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500" fill="hold"/>
                                        <p:tgtEl>
                                          <p:spTgt spid="86"/>
                                        </p:tgtEl>
                                        <p:attrNameLst>
                                          <p:attrName>ppt_x</p:attrName>
                                        </p:attrNameLst>
                                      </p:cBhvr>
                                      <p:tavLst>
                                        <p:tav tm="0">
                                          <p:val>
                                            <p:strVal val="#ppt_x"/>
                                          </p:val>
                                        </p:tav>
                                        <p:tav tm="100000">
                                          <p:val>
                                            <p:strVal val="#ppt_x"/>
                                          </p:val>
                                        </p:tav>
                                      </p:tavLst>
                                    </p:anim>
                                    <p:anim calcmode="lin" valueType="num">
                                      <p:cBhvr additive="base">
                                        <p:cTn id="37" dur="500" fill="hold"/>
                                        <p:tgtEl>
                                          <p:spTgt spid="8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 calcmode="lin" valueType="num">
                                      <p:cBhvr additive="base">
                                        <p:cTn id="44" dur="500" fill="hold"/>
                                        <p:tgtEl>
                                          <p:spTgt spid="78"/>
                                        </p:tgtEl>
                                        <p:attrNameLst>
                                          <p:attrName>ppt_x</p:attrName>
                                        </p:attrNameLst>
                                      </p:cBhvr>
                                      <p:tavLst>
                                        <p:tav tm="0">
                                          <p:val>
                                            <p:strVal val="#ppt_x"/>
                                          </p:val>
                                        </p:tav>
                                        <p:tav tm="100000">
                                          <p:val>
                                            <p:strVal val="#ppt_x"/>
                                          </p:val>
                                        </p:tav>
                                      </p:tavLst>
                                    </p:anim>
                                    <p:anim calcmode="lin" valueType="num">
                                      <p:cBhvr additive="base">
                                        <p:cTn id="45" dur="500" fill="hold"/>
                                        <p:tgtEl>
                                          <p:spTgt spid="78"/>
                                        </p:tgtEl>
                                        <p:attrNameLst>
                                          <p:attrName>ppt_y</p:attrName>
                                        </p:attrNameLst>
                                      </p:cBhvr>
                                      <p:tavLst>
                                        <p:tav tm="0">
                                          <p:val>
                                            <p:strVal val="1+#ppt_h/2"/>
                                          </p:val>
                                        </p:tav>
                                        <p:tav tm="100000">
                                          <p:val>
                                            <p:strVal val="#ppt_y"/>
                                          </p:val>
                                        </p:tav>
                                      </p:tavLst>
                                    </p:anim>
                                  </p:childTnLst>
                                </p:cTn>
                              </p:par>
                            </p:childTnLst>
                          </p:cTn>
                        </p:par>
                        <p:par>
                          <p:cTn id="46" fill="hold">
                            <p:stCondLst>
                              <p:cond delay="2600"/>
                            </p:stCondLst>
                            <p:childTnLst>
                              <p:par>
                                <p:cTn id="47" presetID="16" presetClass="entr" presetSubtype="42"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outHorizontal)">
                                      <p:cBhvr>
                                        <p:cTn id="49" dur="500"/>
                                        <p:tgtEl>
                                          <p:spTgt spid="9"/>
                                        </p:tgtEl>
                                      </p:cBhvr>
                                    </p:animEffect>
                                  </p:childTnLst>
                                </p:cTn>
                              </p:par>
                            </p:childTnLst>
                          </p:cTn>
                        </p:par>
                        <p:par>
                          <p:cTn id="50" fill="hold">
                            <p:stCondLst>
                              <p:cond delay="3100"/>
                            </p:stCondLst>
                            <p:childTnLst>
                              <p:par>
                                <p:cTn id="51" presetID="16" presetClass="entr" presetSubtype="42"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outHorizontal)">
                                      <p:cBhvr>
                                        <p:cTn id="53" dur="500"/>
                                        <p:tgtEl>
                                          <p:spTgt spid="15"/>
                                        </p:tgtEl>
                                      </p:cBhvr>
                                    </p:animEffect>
                                  </p:childTnLst>
                                </p:cTn>
                              </p:par>
                            </p:childTnLst>
                          </p:cTn>
                        </p:par>
                        <p:par>
                          <p:cTn id="54" fill="hold">
                            <p:stCondLst>
                              <p:cond delay="3600"/>
                            </p:stCondLst>
                            <p:childTnLst>
                              <p:par>
                                <p:cTn id="55" presetID="16" presetClass="entr" presetSubtype="42"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Horizontal)">
                                      <p:cBhvr>
                                        <p:cTn id="57" dur="500"/>
                                        <p:tgtEl>
                                          <p:spTgt spid="21"/>
                                        </p:tgtEl>
                                      </p:cBhvr>
                                    </p:animEffect>
                                  </p:childTnLst>
                                </p:cTn>
                              </p:par>
                            </p:childTnLst>
                          </p:cTn>
                        </p:par>
                        <p:par>
                          <p:cTn id="58" fill="hold">
                            <p:stCondLst>
                              <p:cond delay="4100"/>
                            </p:stCondLst>
                            <p:childTnLst>
                              <p:par>
                                <p:cTn id="59" presetID="16" presetClass="entr" presetSubtype="42"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arn(outHorizontal)">
                                      <p:cBhvr>
                                        <p:cTn id="61" dur="500"/>
                                        <p:tgtEl>
                                          <p:spTgt spid="27"/>
                                        </p:tgtEl>
                                      </p:cBhvr>
                                    </p:animEffect>
                                  </p:childTnLst>
                                </p:cTn>
                              </p:par>
                            </p:childTnLst>
                          </p:cTn>
                        </p:par>
                        <p:par>
                          <p:cTn id="62" fill="hold">
                            <p:stCondLst>
                              <p:cond delay="4600"/>
                            </p:stCondLst>
                            <p:childTnLst>
                              <p:par>
                                <p:cTn id="63" presetID="16" presetClass="entr" presetSubtype="42"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arn(outHorizontal)">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000683" y="578413"/>
            <a:ext cx="2674004" cy="2674004"/>
          </a:xfrm>
          <a:prstGeom prst="ellipse">
            <a:avLst/>
          </a:prstGeom>
          <a:noFill/>
          <a:ln>
            <a:solidFill>
              <a:srgbClr val="E87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121863" y="707213"/>
            <a:ext cx="2431644" cy="2431644"/>
          </a:xfrm>
          <a:prstGeom prst="ellipse">
            <a:avLst/>
          </a:prstGeom>
          <a:noFill/>
          <a:ln>
            <a:solidFill>
              <a:srgbClr val="01A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065145" y="650495"/>
            <a:ext cx="2545080" cy="2545080"/>
          </a:xfrm>
          <a:prstGeom prst="ellipse">
            <a:avLst/>
          </a:prstGeom>
          <a:no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411211" y="1616477"/>
            <a:ext cx="398028" cy="398028"/>
            <a:chOff x="3552943" y="2498822"/>
            <a:chExt cx="398028" cy="398028"/>
          </a:xfrm>
        </p:grpSpPr>
        <p:sp>
          <p:nvSpPr>
            <p:cNvPr id="8" name="椭圆 7"/>
            <p:cNvSpPr/>
            <p:nvPr/>
          </p:nvSpPr>
          <p:spPr>
            <a:xfrm>
              <a:off x="3552943" y="2498822"/>
              <a:ext cx="398028" cy="398028"/>
            </a:xfrm>
            <a:prstGeom prst="ellipse">
              <a:avLst/>
            </a:prstGeom>
            <a:gradFill flip="none" rotWithShape="1">
              <a:gsLst>
                <a:gs pos="0">
                  <a:schemeClr val="bg1"/>
                </a:gs>
                <a:gs pos="100000">
                  <a:schemeClr val="bg1">
                    <a:lumMod val="85000"/>
                  </a:schemeClr>
                </a:gs>
              </a:gsLst>
              <a:lin ang="18900000" scaled="1"/>
              <a:tileRect/>
            </a:gradFill>
            <a:ln w="381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653065" y="2597912"/>
              <a:ext cx="197783" cy="199848"/>
              <a:chOff x="4528189" y="3001023"/>
              <a:chExt cx="464228" cy="469075"/>
            </a:xfrm>
            <a:solidFill>
              <a:srgbClr val="009288"/>
            </a:solidFill>
          </p:grpSpPr>
          <p:sp>
            <p:nvSpPr>
              <p:cNvPr id="10" name="Freeform 6"/>
              <p:cNvSpPr>
                <a:spLocks/>
              </p:cNvSpPr>
              <p:nvPr/>
            </p:nvSpPr>
            <p:spPr bwMode="auto">
              <a:xfrm>
                <a:off x="4720975" y="3001023"/>
                <a:ext cx="78877" cy="276289"/>
              </a:xfrm>
              <a:custGeom>
                <a:avLst/>
                <a:gdLst>
                  <a:gd name="T0" fmla="*/ 178 w 358"/>
                  <a:gd name="T1" fmla="*/ 1254 h 1254"/>
                  <a:gd name="T2" fmla="*/ 143 w 358"/>
                  <a:gd name="T3" fmla="*/ 1252 h 1254"/>
                  <a:gd name="T4" fmla="*/ 108 w 358"/>
                  <a:gd name="T5" fmla="*/ 1241 h 1254"/>
                  <a:gd name="T6" fmla="*/ 78 w 358"/>
                  <a:gd name="T7" fmla="*/ 1224 h 1254"/>
                  <a:gd name="T8" fmla="*/ 51 w 358"/>
                  <a:gd name="T9" fmla="*/ 1203 h 1254"/>
                  <a:gd name="T10" fmla="*/ 30 w 358"/>
                  <a:gd name="T11" fmla="*/ 1176 h 1254"/>
                  <a:gd name="T12" fmla="*/ 13 w 358"/>
                  <a:gd name="T13" fmla="*/ 1146 h 1254"/>
                  <a:gd name="T14" fmla="*/ 2 w 358"/>
                  <a:gd name="T15" fmla="*/ 1111 h 1254"/>
                  <a:gd name="T16" fmla="*/ 0 w 358"/>
                  <a:gd name="T17" fmla="*/ 1076 h 1254"/>
                  <a:gd name="T18" fmla="*/ 0 w 358"/>
                  <a:gd name="T19" fmla="*/ 178 h 1254"/>
                  <a:gd name="T20" fmla="*/ 2 w 358"/>
                  <a:gd name="T21" fmla="*/ 142 h 1254"/>
                  <a:gd name="T22" fmla="*/ 13 w 358"/>
                  <a:gd name="T23" fmla="*/ 108 h 1254"/>
                  <a:gd name="T24" fmla="*/ 30 w 358"/>
                  <a:gd name="T25" fmla="*/ 78 h 1254"/>
                  <a:gd name="T26" fmla="*/ 51 w 358"/>
                  <a:gd name="T27" fmla="*/ 51 h 1254"/>
                  <a:gd name="T28" fmla="*/ 78 w 358"/>
                  <a:gd name="T29" fmla="*/ 30 h 1254"/>
                  <a:gd name="T30" fmla="*/ 108 w 358"/>
                  <a:gd name="T31" fmla="*/ 13 h 1254"/>
                  <a:gd name="T32" fmla="*/ 143 w 358"/>
                  <a:gd name="T33" fmla="*/ 2 h 1254"/>
                  <a:gd name="T34" fmla="*/ 178 w 358"/>
                  <a:gd name="T35" fmla="*/ 0 h 1254"/>
                  <a:gd name="T36" fmla="*/ 197 w 358"/>
                  <a:gd name="T37" fmla="*/ 0 h 1254"/>
                  <a:gd name="T38" fmla="*/ 231 w 358"/>
                  <a:gd name="T39" fmla="*/ 7 h 1254"/>
                  <a:gd name="T40" fmla="*/ 264 w 358"/>
                  <a:gd name="T41" fmla="*/ 21 h 1254"/>
                  <a:gd name="T42" fmla="*/ 292 w 358"/>
                  <a:gd name="T43" fmla="*/ 41 h 1254"/>
                  <a:gd name="T44" fmla="*/ 317 w 358"/>
                  <a:gd name="T45" fmla="*/ 64 h 1254"/>
                  <a:gd name="T46" fmla="*/ 336 w 358"/>
                  <a:gd name="T47" fmla="*/ 93 h 1254"/>
                  <a:gd name="T48" fmla="*/ 350 w 358"/>
                  <a:gd name="T49" fmla="*/ 125 h 1254"/>
                  <a:gd name="T50" fmla="*/ 357 w 358"/>
                  <a:gd name="T51" fmla="*/ 160 h 1254"/>
                  <a:gd name="T52" fmla="*/ 358 w 358"/>
                  <a:gd name="T53" fmla="*/ 1076 h 1254"/>
                  <a:gd name="T54" fmla="*/ 357 w 358"/>
                  <a:gd name="T55" fmla="*/ 1094 h 1254"/>
                  <a:gd name="T56" fmla="*/ 350 w 358"/>
                  <a:gd name="T57" fmla="*/ 1129 h 1254"/>
                  <a:gd name="T58" fmla="*/ 336 w 358"/>
                  <a:gd name="T59" fmla="*/ 1160 h 1254"/>
                  <a:gd name="T60" fmla="*/ 317 w 358"/>
                  <a:gd name="T61" fmla="*/ 1190 h 1254"/>
                  <a:gd name="T62" fmla="*/ 292 w 358"/>
                  <a:gd name="T63" fmla="*/ 1213 h 1254"/>
                  <a:gd name="T64" fmla="*/ 264 w 358"/>
                  <a:gd name="T65" fmla="*/ 1233 h 1254"/>
                  <a:gd name="T66" fmla="*/ 231 w 358"/>
                  <a:gd name="T67" fmla="*/ 1247 h 1254"/>
                  <a:gd name="T68" fmla="*/ 197 w 358"/>
                  <a:gd name="T69" fmla="*/ 1254 h 1254"/>
                  <a:gd name="T70" fmla="*/ 178 w 358"/>
                  <a:gd name="T71" fmla="*/ 125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1254">
                    <a:moveTo>
                      <a:pt x="178" y="1254"/>
                    </a:moveTo>
                    <a:lnTo>
                      <a:pt x="178" y="1254"/>
                    </a:lnTo>
                    <a:lnTo>
                      <a:pt x="160" y="1254"/>
                    </a:lnTo>
                    <a:lnTo>
                      <a:pt x="143" y="1252"/>
                    </a:lnTo>
                    <a:lnTo>
                      <a:pt x="125" y="1247"/>
                    </a:lnTo>
                    <a:lnTo>
                      <a:pt x="108" y="1241"/>
                    </a:lnTo>
                    <a:lnTo>
                      <a:pt x="94" y="1233"/>
                    </a:lnTo>
                    <a:lnTo>
                      <a:pt x="78" y="1224"/>
                    </a:lnTo>
                    <a:lnTo>
                      <a:pt x="65" y="1213"/>
                    </a:lnTo>
                    <a:lnTo>
                      <a:pt x="51" y="1203"/>
                    </a:lnTo>
                    <a:lnTo>
                      <a:pt x="41" y="1190"/>
                    </a:lnTo>
                    <a:lnTo>
                      <a:pt x="30" y="1176"/>
                    </a:lnTo>
                    <a:lnTo>
                      <a:pt x="21" y="1160"/>
                    </a:lnTo>
                    <a:lnTo>
                      <a:pt x="13" y="1146"/>
                    </a:lnTo>
                    <a:lnTo>
                      <a:pt x="8" y="1129"/>
                    </a:lnTo>
                    <a:lnTo>
                      <a:pt x="2" y="1111"/>
                    </a:lnTo>
                    <a:lnTo>
                      <a:pt x="0" y="1094"/>
                    </a:lnTo>
                    <a:lnTo>
                      <a:pt x="0" y="1076"/>
                    </a:lnTo>
                    <a:lnTo>
                      <a:pt x="0" y="178"/>
                    </a:lnTo>
                    <a:lnTo>
                      <a:pt x="0" y="178"/>
                    </a:lnTo>
                    <a:lnTo>
                      <a:pt x="0" y="160"/>
                    </a:lnTo>
                    <a:lnTo>
                      <a:pt x="2" y="142"/>
                    </a:lnTo>
                    <a:lnTo>
                      <a:pt x="8" y="125"/>
                    </a:lnTo>
                    <a:lnTo>
                      <a:pt x="13" y="108"/>
                    </a:lnTo>
                    <a:lnTo>
                      <a:pt x="21" y="93"/>
                    </a:lnTo>
                    <a:lnTo>
                      <a:pt x="30" y="78"/>
                    </a:lnTo>
                    <a:lnTo>
                      <a:pt x="41" y="64"/>
                    </a:lnTo>
                    <a:lnTo>
                      <a:pt x="51" y="51"/>
                    </a:lnTo>
                    <a:lnTo>
                      <a:pt x="65" y="41"/>
                    </a:lnTo>
                    <a:lnTo>
                      <a:pt x="78" y="30"/>
                    </a:lnTo>
                    <a:lnTo>
                      <a:pt x="94" y="21"/>
                    </a:lnTo>
                    <a:lnTo>
                      <a:pt x="108" y="13"/>
                    </a:lnTo>
                    <a:lnTo>
                      <a:pt x="125" y="7"/>
                    </a:lnTo>
                    <a:lnTo>
                      <a:pt x="143" y="2"/>
                    </a:lnTo>
                    <a:lnTo>
                      <a:pt x="160" y="0"/>
                    </a:lnTo>
                    <a:lnTo>
                      <a:pt x="178" y="0"/>
                    </a:lnTo>
                    <a:lnTo>
                      <a:pt x="178" y="0"/>
                    </a:lnTo>
                    <a:lnTo>
                      <a:pt x="197" y="0"/>
                    </a:lnTo>
                    <a:lnTo>
                      <a:pt x="214" y="2"/>
                    </a:lnTo>
                    <a:lnTo>
                      <a:pt x="231" y="7"/>
                    </a:lnTo>
                    <a:lnTo>
                      <a:pt x="249" y="13"/>
                    </a:lnTo>
                    <a:lnTo>
                      <a:pt x="264" y="21"/>
                    </a:lnTo>
                    <a:lnTo>
                      <a:pt x="279" y="30"/>
                    </a:lnTo>
                    <a:lnTo>
                      <a:pt x="292" y="41"/>
                    </a:lnTo>
                    <a:lnTo>
                      <a:pt x="305" y="51"/>
                    </a:lnTo>
                    <a:lnTo>
                      <a:pt x="317" y="64"/>
                    </a:lnTo>
                    <a:lnTo>
                      <a:pt x="328" y="78"/>
                    </a:lnTo>
                    <a:lnTo>
                      <a:pt x="336" y="93"/>
                    </a:lnTo>
                    <a:lnTo>
                      <a:pt x="344" y="108"/>
                    </a:lnTo>
                    <a:lnTo>
                      <a:pt x="350" y="125"/>
                    </a:lnTo>
                    <a:lnTo>
                      <a:pt x="354" y="142"/>
                    </a:lnTo>
                    <a:lnTo>
                      <a:pt x="357" y="160"/>
                    </a:lnTo>
                    <a:lnTo>
                      <a:pt x="358" y="178"/>
                    </a:lnTo>
                    <a:lnTo>
                      <a:pt x="358" y="1076"/>
                    </a:lnTo>
                    <a:lnTo>
                      <a:pt x="358" y="1076"/>
                    </a:lnTo>
                    <a:lnTo>
                      <a:pt x="357" y="1094"/>
                    </a:lnTo>
                    <a:lnTo>
                      <a:pt x="354" y="1111"/>
                    </a:lnTo>
                    <a:lnTo>
                      <a:pt x="350" y="1129"/>
                    </a:lnTo>
                    <a:lnTo>
                      <a:pt x="344" y="1146"/>
                    </a:lnTo>
                    <a:lnTo>
                      <a:pt x="336" y="1160"/>
                    </a:lnTo>
                    <a:lnTo>
                      <a:pt x="328" y="1176"/>
                    </a:lnTo>
                    <a:lnTo>
                      <a:pt x="317" y="1190"/>
                    </a:lnTo>
                    <a:lnTo>
                      <a:pt x="305" y="1203"/>
                    </a:lnTo>
                    <a:lnTo>
                      <a:pt x="292" y="1213"/>
                    </a:lnTo>
                    <a:lnTo>
                      <a:pt x="279" y="1224"/>
                    </a:lnTo>
                    <a:lnTo>
                      <a:pt x="264" y="1233"/>
                    </a:lnTo>
                    <a:lnTo>
                      <a:pt x="249" y="1241"/>
                    </a:lnTo>
                    <a:lnTo>
                      <a:pt x="231" y="1247"/>
                    </a:lnTo>
                    <a:lnTo>
                      <a:pt x="214" y="1252"/>
                    </a:lnTo>
                    <a:lnTo>
                      <a:pt x="197" y="1254"/>
                    </a:lnTo>
                    <a:lnTo>
                      <a:pt x="178" y="1254"/>
                    </a:lnTo>
                    <a:lnTo>
                      <a:pt x="178" y="1254"/>
                    </a:lnTo>
                    <a:close/>
                  </a:path>
                </a:pathLst>
              </a:custGeom>
              <a:solidFill>
                <a:srgbClr val="663A77"/>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1" name="Freeform 7"/>
              <p:cNvSpPr>
                <a:spLocks/>
              </p:cNvSpPr>
              <p:nvPr/>
            </p:nvSpPr>
            <p:spPr bwMode="auto">
              <a:xfrm>
                <a:off x="4528189" y="3052139"/>
                <a:ext cx="464228" cy="417959"/>
              </a:xfrm>
              <a:custGeom>
                <a:avLst/>
                <a:gdLst>
                  <a:gd name="T0" fmla="*/ 893 w 2107"/>
                  <a:gd name="T1" fmla="*/ 1886 h 1897"/>
                  <a:gd name="T2" fmla="*/ 643 w 2107"/>
                  <a:gd name="T3" fmla="*/ 1815 h 1897"/>
                  <a:gd name="T4" fmla="*/ 423 w 2107"/>
                  <a:gd name="T5" fmla="*/ 1688 h 1897"/>
                  <a:gd name="T6" fmla="*/ 241 w 2107"/>
                  <a:gd name="T7" fmla="*/ 1514 h 1897"/>
                  <a:gd name="T8" fmla="*/ 103 w 2107"/>
                  <a:gd name="T9" fmla="*/ 1300 h 1897"/>
                  <a:gd name="T10" fmla="*/ 21 w 2107"/>
                  <a:gd name="T11" fmla="*/ 1056 h 1897"/>
                  <a:gd name="T12" fmla="*/ 0 w 2107"/>
                  <a:gd name="T13" fmla="*/ 844 h 1897"/>
                  <a:gd name="T14" fmla="*/ 25 w 2107"/>
                  <a:gd name="T15" fmla="*/ 615 h 1897"/>
                  <a:gd name="T16" fmla="*/ 123 w 2107"/>
                  <a:gd name="T17" fmla="*/ 349 h 1897"/>
                  <a:gd name="T18" fmla="*/ 291 w 2107"/>
                  <a:gd name="T19" fmla="*/ 117 h 1897"/>
                  <a:gd name="T20" fmla="*/ 388 w 2107"/>
                  <a:gd name="T21" fmla="*/ 27 h 1897"/>
                  <a:gd name="T22" fmla="*/ 459 w 2107"/>
                  <a:gd name="T23" fmla="*/ 2 h 1897"/>
                  <a:gd name="T24" fmla="*/ 533 w 2107"/>
                  <a:gd name="T25" fmla="*/ 11 h 1897"/>
                  <a:gd name="T26" fmla="*/ 597 w 2107"/>
                  <a:gd name="T27" fmla="*/ 56 h 1897"/>
                  <a:gd name="T28" fmla="*/ 626 w 2107"/>
                  <a:gd name="T29" fmla="*/ 110 h 1897"/>
                  <a:gd name="T30" fmla="*/ 631 w 2107"/>
                  <a:gd name="T31" fmla="*/ 186 h 1897"/>
                  <a:gd name="T32" fmla="*/ 599 w 2107"/>
                  <a:gd name="T33" fmla="*/ 255 h 1897"/>
                  <a:gd name="T34" fmla="*/ 517 w 2107"/>
                  <a:gd name="T35" fmla="*/ 334 h 1897"/>
                  <a:gd name="T36" fmla="*/ 401 w 2107"/>
                  <a:gd name="T37" fmla="*/ 496 h 1897"/>
                  <a:gd name="T38" fmla="*/ 331 w 2107"/>
                  <a:gd name="T39" fmla="*/ 682 h 1897"/>
                  <a:gd name="T40" fmla="*/ 314 w 2107"/>
                  <a:gd name="T41" fmla="*/ 844 h 1897"/>
                  <a:gd name="T42" fmla="*/ 337 w 2107"/>
                  <a:gd name="T43" fmla="*/ 1028 h 1897"/>
                  <a:gd name="T44" fmla="*/ 404 w 2107"/>
                  <a:gd name="T45" fmla="*/ 1196 h 1897"/>
                  <a:gd name="T46" fmla="*/ 506 w 2107"/>
                  <a:gd name="T47" fmla="*/ 1341 h 1897"/>
                  <a:gd name="T48" fmla="*/ 641 w 2107"/>
                  <a:gd name="T49" fmla="*/ 1457 h 1897"/>
                  <a:gd name="T50" fmla="*/ 799 w 2107"/>
                  <a:gd name="T51" fmla="*/ 1539 h 1897"/>
                  <a:gd name="T52" fmla="*/ 978 w 2107"/>
                  <a:gd name="T53" fmla="*/ 1580 h 1897"/>
                  <a:gd name="T54" fmla="*/ 1129 w 2107"/>
                  <a:gd name="T55" fmla="*/ 1580 h 1897"/>
                  <a:gd name="T56" fmla="*/ 1308 w 2107"/>
                  <a:gd name="T57" fmla="*/ 1539 h 1897"/>
                  <a:gd name="T58" fmla="*/ 1466 w 2107"/>
                  <a:gd name="T59" fmla="*/ 1457 h 1897"/>
                  <a:gd name="T60" fmla="*/ 1601 w 2107"/>
                  <a:gd name="T61" fmla="*/ 1341 h 1897"/>
                  <a:gd name="T62" fmla="*/ 1705 w 2107"/>
                  <a:gd name="T63" fmla="*/ 1196 h 1897"/>
                  <a:gd name="T64" fmla="*/ 1771 w 2107"/>
                  <a:gd name="T65" fmla="*/ 1028 h 1897"/>
                  <a:gd name="T66" fmla="*/ 1793 w 2107"/>
                  <a:gd name="T67" fmla="*/ 844 h 1897"/>
                  <a:gd name="T68" fmla="*/ 1776 w 2107"/>
                  <a:gd name="T69" fmla="*/ 682 h 1897"/>
                  <a:gd name="T70" fmla="*/ 1707 w 2107"/>
                  <a:gd name="T71" fmla="*/ 496 h 1897"/>
                  <a:gd name="T72" fmla="*/ 1589 w 2107"/>
                  <a:gd name="T73" fmla="*/ 334 h 1897"/>
                  <a:gd name="T74" fmla="*/ 1507 w 2107"/>
                  <a:gd name="T75" fmla="*/ 255 h 1897"/>
                  <a:gd name="T76" fmla="*/ 1477 w 2107"/>
                  <a:gd name="T77" fmla="*/ 186 h 1897"/>
                  <a:gd name="T78" fmla="*/ 1481 w 2107"/>
                  <a:gd name="T79" fmla="*/ 110 h 1897"/>
                  <a:gd name="T80" fmla="*/ 1511 w 2107"/>
                  <a:gd name="T81" fmla="*/ 56 h 1897"/>
                  <a:gd name="T82" fmla="*/ 1574 w 2107"/>
                  <a:gd name="T83" fmla="*/ 11 h 1897"/>
                  <a:gd name="T84" fmla="*/ 1648 w 2107"/>
                  <a:gd name="T85" fmla="*/ 2 h 1897"/>
                  <a:gd name="T86" fmla="*/ 1719 w 2107"/>
                  <a:gd name="T87" fmla="*/ 27 h 1897"/>
                  <a:gd name="T88" fmla="*/ 1817 w 2107"/>
                  <a:gd name="T89" fmla="*/ 117 h 1897"/>
                  <a:gd name="T90" fmla="*/ 1984 w 2107"/>
                  <a:gd name="T91" fmla="*/ 349 h 1897"/>
                  <a:gd name="T92" fmla="*/ 2082 w 2107"/>
                  <a:gd name="T93" fmla="*/ 615 h 1897"/>
                  <a:gd name="T94" fmla="*/ 2107 w 2107"/>
                  <a:gd name="T95" fmla="*/ 844 h 1897"/>
                  <a:gd name="T96" fmla="*/ 2086 w 2107"/>
                  <a:gd name="T97" fmla="*/ 1056 h 1897"/>
                  <a:gd name="T98" fmla="*/ 2004 w 2107"/>
                  <a:gd name="T99" fmla="*/ 1300 h 1897"/>
                  <a:gd name="T100" fmla="*/ 1866 w 2107"/>
                  <a:gd name="T101" fmla="*/ 1514 h 1897"/>
                  <a:gd name="T102" fmla="*/ 1683 w 2107"/>
                  <a:gd name="T103" fmla="*/ 1688 h 1897"/>
                  <a:gd name="T104" fmla="*/ 1464 w 2107"/>
                  <a:gd name="T105" fmla="*/ 1815 h 1897"/>
                  <a:gd name="T106" fmla="*/ 1214 w 2107"/>
                  <a:gd name="T107" fmla="*/ 1886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7" h="1897">
                    <a:moveTo>
                      <a:pt x="1053" y="1897"/>
                    </a:moveTo>
                    <a:lnTo>
                      <a:pt x="1053" y="1897"/>
                    </a:lnTo>
                    <a:lnTo>
                      <a:pt x="999" y="1896"/>
                    </a:lnTo>
                    <a:lnTo>
                      <a:pt x="946" y="1892"/>
                    </a:lnTo>
                    <a:lnTo>
                      <a:pt x="893" y="1886"/>
                    </a:lnTo>
                    <a:lnTo>
                      <a:pt x="842" y="1876"/>
                    </a:lnTo>
                    <a:lnTo>
                      <a:pt x="790" y="1864"/>
                    </a:lnTo>
                    <a:lnTo>
                      <a:pt x="741" y="1850"/>
                    </a:lnTo>
                    <a:lnTo>
                      <a:pt x="692" y="1834"/>
                    </a:lnTo>
                    <a:lnTo>
                      <a:pt x="643" y="1815"/>
                    </a:lnTo>
                    <a:lnTo>
                      <a:pt x="597" y="1794"/>
                    </a:lnTo>
                    <a:lnTo>
                      <a:pt x="552" y="1770"/>
                    </a:lnTo>
                    <a:lnTo>
                      <a:pt x="507" y="1745"/>
                    </a:lnTo>
                    <a:lnTo>
                      <a:pt x="465" y="1717"/>
                    </a:lnTo>
                    <a:lnTo>
                      <a:pt x="423" y="1688"/>
                    </a:lnTo>
                    <a:lnTo>
                      <a:pt x="384" y="1657"/>
                    </a:lnTo>
                    <a:lnTo>
                      <a:pt x="345" y="1623"/>
                    </a:lnTo>
                    <a:lnTo>
                      <a:pt x="308" y="1589"/>
                    </a:lnTo>
                    <a:lnTo>
                      <a:pt x="274" y="1552"/>
                    </a:lnTo>
                    <a:lnTo>
                      <a:pt x="241" y="1514"/>
                    </a:lnTo>
                    <a:lnTo>
                      <a:pt x="209" y="1474"/>
                    </a:lnTo>
                    <a:lnTo>
                      <a:pt x="180" y="1433"/>
                    </a:lnTo>
                    <a:lnTo>
                      <a:pt x="152" y="1390"/>
                    </a:lnTo>
                    <a:lnTo>
                      <a:pt x="127" y="1345"/>
                    </a:lnTo>
                    <a:lnTo>
                      <a:pt x="103" y="1300"/>
                    </a:lnTo>
                    <a:lnTo>
                      <a:pt x="82" y="1254"/>
                    </a:lnTo>
                    <a:lnTo>
                      <a:pt x="64" y="1205"/>
                    </a:lnTo>
                    <a:lnTo>
                      <a:pt x="48" y="1156"/>
                    </a:lnTo>
                    <a:lnTo>
                      <a:pt x="33" y="1107"/>
                    </a:lnTo>
                    <a:lnTo>
                      <a:pt x="21" y="1056"/>
                    </a:lnTo>
                    <a:lnTo>
                      <a:pt x="12" y="1004"/>
                    </a:lnTo>
                    <a:lnTo>
                      <a:pt x="5" y="951"/>
                    </a:lnTo>
                    <a:lnTo>
                      <a:pt x="1" y="898"/>
                    </a:lnTo>
                    <a:lnTo>
                      <a:pt x="0" y="844"/>
                    </a:lnTo>
                    <a:lnTo>
                      <a:pt x="0" y="844"/>
                    </a:lnTo>
                    <a:lnTo>
                      <a:pt x="0" y="815"/>
                    </a:lnTo>
                    <a:lnTo>
                      <a:pt x="1" y="785"/>
                    </a:lnTo>
                    <a:lnTo>
                      <a:pt x="7" y="727"/>
                    </a:lnTo>
                    <a:lnTo>
                      <a:pt x="13" y="670"/>
                    </a:lnTo>
                    <a:lnTo>
                      <a:pt x="25" y="615"/>
                    </a:lnTo>
                    <a:lnTo>
                      <a:pt x="38" y="559"/>
                    </a:lnTo>
                    <a:lnTo>
                      <a:pt x="56" y="505"/>
                    </a:lnTo>
                    <a:lnTo>
                      <a:pt x="75" y="452"/>
                    </a:lnTo>
                    <a:lnTo>
                      <a:pt x="98" y="399"/>
                    </a:lnTo>
                    <a:lnTo>
                      <a:pt x="123" y="349"/>
                    </a:lnTo>
                    <a:lnTo>
                      <a:pt x="152" y="298"/>
                    </a:lnTo>
                    <a:lnTo>
                      <a:pt x="183" y="251"/>
                    </a:lnTo>
                    <a:lnTo>
                      <a:pt x="216" y="204"/>
                    </a:lnTo>
                    <a:lnTo>
                      <a:pt x="251" y="159"/>
                    </a:lnTo>
                    <a:lnTo>
                      <a:pt x="291" y="117"/>
                    </a:lnTo>
                    <a:lnTo>
                      <a:pt x="332" y="76"/>
                    </a:lnTo>
                    <a:lnTo>
                      <a:pt x="353" y="56"/>
                    </a:lnTo>
                    <a:lnTo>
                      <a:pt x="376" y="38"/>
                    </a:lnTo>
                    <a:lnTo>
                      <a:pt x="376" y="38"/>
                    </a:lnTo>
                    <a:lnTo>
                      <a:pt x="388" y="27"/>
                    </a:lnTo>
                    <a:lnTo>
                      <a:pt x="401" y="19"/>
                    </a:lnTo>
                    <a:lnTo>
                      <a:pt x="416" y="12"/>
                    </a:lnTo>
                    <a:lnTo>
                      <a:pt x="430" y="7"/>
                    </a:lnTo>
                    <a:lnTo>
                      <a:pt x="445" y="3"/>
                    </a:lnTo>
                    <a:lnTo>
                      <a:pt x="459" y="2"/>
                    </a:lnTo>
                    <a:lnTo>
                      <a:pt x="475" y="0"/>
                    </a:lnTo>
                    <a:lnTo>
                      <a:pt x="490" y="0"/>
                    </a:lnTo>
                    <a:lnTo>
                      <a:pt x="504" y="3"/>
                    </a:lnTo>
                    <a:lnTo>
                      <a:pt x="519" y="7"/>
                    </a:lnTo>
                    <a:lnTo>
                      <a:pt x="533" y="11"/>
                    </a:lnTo>
                    <a:lnTo>
                      <a:pt x="548" y="18"/>
                    </a:lnTo>
                    <a:lnTo>
                      <a:pt x="561" y="26"/>
                    </a:lnTo>
                    <a:lnTo>
                      <a:pt x="573" y="34"/>
                    </a:lnTo>
                    <a:lnTo>
                      <a:pt x="585" y="44"/>
                    </a:lnTo>
                    <a:lnTo>
                      <a:pt x="597" y="56"/>
                    </a:lnTo>
                    <a:lnTo>
                      <a:pt x="597" y="56"/>
                    </a:lnTo>
                    <a:lnTo>
                      <a:pt x="606" y="69"/>
                    </a:lnTo>
                    <a:lnTo>
                      <a:pt x="614" y="83"/>
                    </a:lnTo>
                    <a:lnTo>
                      <a:pt x="621" y="97"/>
                    </a:lnTo>
                    <a:lnTo>
                      <a:pt x="626" y="110"/>
                    </a:lnTo>
                    <a:lnTo>
                      <a:pt x="630" y="126"/>
                    </a:lnTo>
                    <a:lnTo>
                      <a:pt x="633" y="141"/>
                    </a:lnTo>
                    <a:lnTo>
                      <a:pt x="634" y="155"/>
                    </a:lnTo>
                    <a:lnTo>
                      <a:pt x="633" y="171"/>
                    </a:lnTo>
                    <a:lnTo>
                      <a:pt x="631" y="186"/>
                    </a:lnTo>
                    <a:lnTo>
                      <a:pt x="627" y="200"/>
                    </a:lnTo>
                    <a:lnTo>
                      <a:pt x="622" y="215"/>
                    </a:lnTo>
                    <a:lnTo>
                      <a:pt x="617" y="228"/>
                    </a:lnTo>
                    <a:lnTo>
                      <a:pt x="609" y="243"/>
                    </a:lnTo>
                    <a:lnTo>
                      <a:pt x="599" y="255"/>
                    </a:lnTo>
                    <a:lnTo>
                      <a:pt x="589" y="267"/>
                    </a:lnTo>
                    <a:lnTo>
                      <a:pt x="577" y="277"/>
                    </a:lnTo>
                    <a:lnTo>
                      <a:pt x="577" y="277"/>
                    </a:lnTo>
                    <a:lnTo>
                      <a:pt x="547" y="305"/>
                    </a:lnTo>
                    <a:lnTo>
                      <a:pt x="517" y="334"/>
                    </a:lnTo>
                    <a:lnTo>
                      <a:pt x="491" y="363"/>
                    </a:lnTo>
                    <a:lnTo>
                      <a:pt x="466" y="395"/>
                    </a:lnTo>
                    <a:lnTo>
                      <a:pt x="442" y="427"/>
                    </a:lnTo>
                    <a:lnTo>
                      <a:pt x="421" y="461"/>
                    </a:lnTo>
                    <a:lnTo>
                      <a:pt x="401" y="496"/>
                    </a:lnTo>
                    <a:lnTo>
                      <a:pt x="382" y="531"/>
                    </a:lnTo>
                    <a:lnTo>
                      <a:pt x="367" y="568"/>
                    </a:lnTo>
                    <a:lnTo>
                      <a:pt x="353" y="605"/>
                    </a:lnTo>
                    <a:lnTo>
                      <a:pt x="341" y="644"/>
                    </a:lnTo>
                    <a:lnTo>
                      <a:pt x="331" y="682"/>
                    </a:lnTo>
                    <a:lnTo>
                      <a:pt x="324" y="722"/>
                    </a:lnTo>
                    <a:lnTo>
                      <a:pt x="318" y="762"/>
                    </a:lnTo>
                    <a:lnTo>
                      <a:pt x="315" y="803"/>
                    </a:lnTo>
                    <a:lnTo>
                      <a:pt x="314" y="844"/>
                    </a:lnTo>
                    <a:lnTo>
                      <a:pt x="314" y="844"/>
                    </a:lnTo>
                    <a:lnTo>
                      <a:pt x="315" y="882"/>
                    </a:lnTo>
                    <a:lnTo>
                      <a:pt x="318" y="919"/>
                    </a:lnTo>
                    <a:lnTo>
                      <a:pt x="322" y="956"/>
                    </a:lnTo>
                    <a:lnTo>
                      <a:pt x="328" y="992"/>
                    </a:lnTo>
                    <a:lnTo>
                      <a:pt x="337" y="1028"/>
                    </a:lnTo>
                    <a:lnTo>
                      <a:pt x="347" y="1063"/>
                    </a:lnTo>
                    <a:lnTo>
                      <a:pt x="359" y="1098"/>
                    </a:lnTo>
                    <a:lnTo>
                      <a:pt x="372" y="1131"/>
                    </a:lnTo>
                    <a:lnTo>
                      <a:pt x="386" y="1164"/>
                    </a:lnTo>
                    <a:lnTo>
                      <a:pt x="404" y="1196"/>
                    </a:lnTo>
                    <a:lnTo>
                      <a:pt x="421" y="1228"/>
                    </a:lnTo>
                    <a:lnTo>
                      <a:pt x="441" y="1257"/>
                    </a:lnTo>
                    <a:lnTo>
                      <a:pt x="461" y="1286"/>
                    </a:lnTo>
                    <a:lnTo>
                      <a:pt x="483" y="1314"/>
                    </a:lnTo>
                    <a:lnTo>
                      <a:pt x="506" y="1341"/>
                    </a:lnTo>
                    <a:lnTo>
                      <a:pt x="531" y="1367"/>
                    </a:lnTo>
                    <a:lnTo>
                      <a:pt x="556" y="1392"/>
                    </a:lnTo>
                    <a:lnTo>
                      <a:pt x="584" y="1414"/>
                    </a:lnTo>
                    <a:lnTo>
                      <a:pt x="611" y="1437"/>
                    </a:lnTo>
                    <a:lnTo>
                      <a:pt x="641" y="1457"/>
                    </a:lnTo>
                    <a:lnTo>
                      <a:pt x="670" y="1477"/>
                    </a:lnTo>
                    <a:lnTo>
                      <a:pt x="701" y="1494"/>
                    </a:lnTo>
                    <a:lnTo>
                      <a:pt x="733" y="1511"/>
                    </a:lnTo>
                    <a:lnTo>
                      <a:pt x="766" y="1526"/>
                    </a:lnTo>
                    <a:lnTo>
                      <a:pt x="799" y="1539"/>
                    </a:lnTo>
                    <a:lnTo>
                      <a:pt x="834" y="1551"/>
                    </a:lnTo>
                    <a:lnTo>
                      <a:pt x="869" y="1560"/>
                    </a:lnTo>
                    <a:lnTo>
                      <a:pt x="905" y="1569"/>
                    </a:lnTo>
                    <a:lnTo>
                      <a:pt x="941" y="1576"/>
                    </a:lnTo>
                    <a:lnTo>
                      <a:pt x="978" y="1580"/>
                    </a:lnTo>
                    <a:lnTo>
                      <a:pt x="1015" y="1582"/>
                    </a:lnTo>
                    <a:lnTo>
                      <a:pt x="1053" y="1584"/>
                    </a:lnTo>
                    <a:lnTo>
                      <a:pt x="1053" y="1584"/>
                    </a:lnTo>
                    <a:lnTo>
                      <a:pt x="1092" y="1582"/>
                    </a:lnTo>
                    <a:lnTo>
                      <a:pt x="1129" y="1580"/>
                    </a:lnTo>
                    <a:lnTo>
                      <a:pt x="1166" y="1576"/>
                    </a:lnTo>
                    <a:lnTo>
                      <a:pt x="1203" y="1569"/>
                    </a:lnTo>
                    <a:lnTo>
                      <a:pt x="1239" y="1560"/>
                    </a:lnTo>
                    <a:lnTo>
                      <a:pt x="1273" y="1551"/>
                    </a:lnTo>
                    <a:lnTo>
                      <a:pt x="1308" y="1539"/>
                    </a:lnTo>
                    <a:lnTo>
                      <a:pt x="1342" y="1526"/>
                    </a:lnTo>
                    <a:lnTo>
                      <a:pt x="1374" y="1511"/>
                    </a:lnTo>
                    <a:lnTo>
                      <a:pt x="1405" y="1494"/>
                    </a:lnTo>
                    <a:lnTo>
                      <a:pt x="1437" y="1477"/>
                    </a:lnTo>
                    <a:lnTo>
                      <a:pt x="1466" y="1457"/>
                    </a:lnTo>
                    <a:lnTo>
                      <a:pt x="1495" y="1437"/>
                    </a:lnTo>
                    <a:lnTo>
                      <a:pt x="1525" y="1414"/>
                    </a:lnTo>
                    <a:lnTo>
                      <a:pt x="1551" y="1392"/>
                    </a:lnTo>
                    <a:lnTo>
                      <a:pt x="1576" y="1367"/>
                    </a:lnTo>
                    <a:lnTo>
                      <a:pt x="1601" y="1341"/>
                    </a:lnTo>
                    <a:lnTo>
                      <a:pt x="1624" y="1314"/>
                    </a:lnTo>
                    <a:lnTo>
                      <a:pt x="1646" y="1286"/>
                    </a:lnTo>
                    <a:lnTo>
                      <a:pt x="1667" y="1257"/>
                    </a:lnTo>
                    <a:lnTo>
                      <a:pt x="1686" y="1228"/>
                    </a:lnTo>
                    <a:lnTo>
                      <a:pt x="1705" y="1196"/>
                    </a:lnTo>
                    <a:lnTo>
                      <a:pt x="1720" y="1164"/>
                    </a:lnTo>
                    <a:lnTo>
                      <a:pt x="1735" y="1131"/>
                    </a:lnTo>
                    <a:lnTo>
                      <a:pt x="1748" y="1098"/>
                    </a:lnTo>
                    <a:lnTo>
                      <a:pt x="1760" y="1063"/>
                    </a:lnTo>
                    <a:lnTo>
                      <a:pt x="1771" y="1028"/>
                    </a:lnTo>
                    <a:lnTo>
                      <a:pt x="1779" y="992"/>
                    </a:lnTo>
                    <a:lnTo>
                      <a:pt x="1785" y="956"/>
                    </a:lnTo>
                    <a:lnTo>
                      <a:pt x="1789" y="919"/>
                    </a:lnTo>
                    <a:lnTo>
                      <a:pt x="1792" y="882"/>
                    </a:lnTo>
                    <a:lnTo>
                      <a:pt x="1793" y="844"/>
                    </a:lnTo>
                    <a:lnTo>
                      <a:pt x="1793" y="844"/>
                    </a:lnTo>
                    <a:lnTo>
                      <a:pt x="1792" y="803"/>
                    </a:lnTo>
                    <a:lnTo>
                      <a:pt x="1789" y="762"/>
                    </a:lnTo>
                    <a:lnTo>
                      <a:pt x="1784" y="722"/>
                    </a:lnTo>
                    <a:lnTo>
                      <a:pt x="1776" y="682"/>
                    </a:lnTo>
                    <a:lnTo>
                      <a:pt x="1767" y="644"/>
                    </a:lnTo>
                    <a:lnTo>
                      <a:pt x="1755" y="605"/>
                    </a:lnTo>
                    <a:lnTo>
                      <a:pt x="1740" y="568"/>
                    </a:lnTo>
                    <a:lnTo>
                      <a:pt x="1724" y="531"/>
                    </a:lnTo>
                    <a:lnTo>
                      <a:pt x="1707" y="496"/>
                    </a:lnTo>
                    <a:lnTo>
                      <a:pt x="1687" y="461"/>
                    </a:lnTo>
                    <a:lnTo>
                      <a:pt x="1665" y="427"/>
                    </a:lnTo>
                    <a:lnTo>
                      <a:pt x="1641" y="395"/>
                    </a:lnTo>
                    <a:lnTo>
                      <a:pt x="1616" y="363"/>
                    </a:lnTo>
                    <a:lnTo>
                      <a:pt x="1589" y="334"/>
                    </a:lnTo>
                    <a:lnTo>
                      <a:pt x="1560" y="305"/>
                    </a:lnTo>
                    <a:lnTo>
                      <a:pt x="1530" y="277"/>
                    </a:lnTo>
                    <a:lnTo>
                      <a:pt x="1530" y="277"/>
                    </a:lnTo>
                    <a:lnTo>
                      <a:pt x="1518" y="267"/>
                    </a:lnTo>
                    <a:lnTo>
                      <a:pt x="1507" y="255"/>
                    </a:lnTo>
                    <a:lnTo>
                      <a:pt x="1498" y="243"/>
                    </a:lnTo>
                    <a:lnTo>
                      <a:pt x="1491" y="228"/>
                    </a:lnTo>
                    <a:lnTo>
                      <a:pt x="1485" y="215"/>
                    </a:lnTo>
                    <a:lnTo>
                      <a:pt x="1480" y="200"/>
                    </a:lnTo>
                    <a:lnTo>
                      <a:pt x="1477" y="186"/>
                    </a:lnTo>
                    <a:lnTo>
                      <a:pt x="1474" y="171"/>
                    </a:lnTo>
                    <a:lnTo>
                      <a:pt x="1474" y="155"/>
                    </a:lnTo>
                    <a:lnTo>
                      <a:pt x="1474" y="141"/>
                    </a:lnTo>
                    <a:lnTo>
                      <a:pt x="1477" y="126"/>
                    </a:lnTo>
                    <a:lnTo>
                      <a:pt x="1481" y="110"/>
                    </a:lnTo>
                    <a:lnTo>
                      <a:pt x="1486" y="97"/>
                    </a:lnTo>
                    <a:lnTo>
                      <a:pt x="1493" y="83"/>
                    </a:lnTo>
                    <a:lnTo>
                      <a:pt x="1501" y="69"/>
                    </a:lnTo>
                    <a:lnTo>
                      <a:pt x="1511" y="56"/>
                    </a:lnTo>
                    <a:lnTo>
                      <a:pt x="1511" y="56"/>
                    </a:lnTo>
                    <a:lnTo>
                      <a:pt x="1522" y="44"/>
                    </a:lnTo>
                    <a:lnTo>
                      <a:pt x="1534" y="34"/>
                    </a:lnTo>
                    <a:lnTo>
                      <a:pt x="1546" y="26"/>
                    </a:lnTo>
                    <a:lnTo>
                      <a:pt x="1559" y="18"/>
                    </a:lnTo>
                    <a:lnTo>
                      <a:pt x="1574" y="11"/>
                    </a:lnTo>
                    <a:lnTo>
                      <a:pt x="1588" y="7"/>
                    </a:lnTo>
                    <a:lnTo>
                      <a:pt x="1603" y="3"/>
                    </a:lnTo>
                    <a:lnTo>
                      <a:pt x="1617" y="0"/>
                    </a:lnTo>
                    <a:lnTo>
                      <a:pt x="1633" y="0"/>
                    </a:lnTo>
                    <a:lnTo>
                      <a:pt x="1648" y="2"/>
                    </a:lnTo>
                    <a:lnTo>
                      <a:pt x="1662" y="3"/>
                    </a:lnTo>
                    <a:lnTo>
                      <a:pt x="1677" y="7"/>
                    </a:lnTo>
                    <a:lnTo>
                      <a:pt x="1691" y="12"/>
                    </a:lnTo>
                    <a:lnTo>
                      <a:pt x="1706" y="19"/>
                    </a:lnTo>
                    <a:lnTo>
                      <a:pt x="1719" y="27"/>
                    </a:lnTo>
                    <a:lnTo>
                      <a:pt x="1732" y="38"/>
                    </a:lnTo>
                    <a:lnTo>
                      <a:pt x="1732" y="38"/>
                    </a:lnTo>
                    <a:lnTo>
                      <a:pt x="1753" y="56"/>
                    </a:lnTo>
                    <a:lnTo>
                      <a:pt x="1776" y="76"/>
                    </a:lnTo>
                    <a:lnTo>
                      <a:pt x="1817" y="117"/>
                    </a:lnTo>
                    <a:lnTo>
                      <a:pt x="1855" y="159"/>
                    </a:lnTo>
                    <a:lnTo>
                      <a:pt x="1891" y="204"/>
                    </a:lnTo>
                    <a:lnTo>
                      <a:pt x="1924" y="251"/>
                    </a:lnTo>
                    <a:lnTo>
                      <a:pt x="1956" y="298"/>
                    </a:lnTo>
                    <a:lnTo>
                      <a:pt x="1984" y="349"/>
                    </a:lnTo>
                    <a:lnTo>
                      <a:pt x="2009" y="399"/>
                    </a:lnTo>
                    <a:lnTo>
                      <a:pt x="2031" y="451"/>
                    </a:lnTo>
                    <a:lnTo>
                      <a:pt x="2051" y="505"/>
                    </a:lnTo>
                    <a:lnTo>
                      <a:pt x="2068" y="559"/>
                    </a:lnTo>
                    <a:lnTo>
                      <a:pt x="2082" y="615"/>
                    </a:lnTo>
                    <a:lnTo>
                      <a:pt x="2094" y="670"/>
                    </a:lnTo>
                    <a:lnTo>
                      <a:pt x="2102" y="727"/>
                    </a:lnTo>
                    <a:lnTo>
                      <a:pt x="2106" y="785"/>
                    </a:lnTo>
                    <a:lnTo>
                      <a:pt x="2107" y="815"/>
                    </a:lnTo>
                    <a:lnTo>
                      <a:pt x="2107" y="844"/>
                    </a:lnTo>
                    <a:lnTo>
                      <a:pt x="2107" y="844"/>
                    </a:lnTo>
                    <a:lnTo>
                      <a:pt x="2106" y="898"/>
                    </a:lnTo>
                    <a:lnTo>
                      <a:pt x="2102" y="951"/>
                    </a:lnTo>
                    <a:lnTo>
                      <a:pt x="2095" y="1004"/>
                    </a:lnTo>
                    <a:lnTo>
                      <a:pt x="2086" y="1056"/>
                    </a:lnTo>
                    <a:lnTo>
                      <a:pt x="2074" y="1107"/>
                    </a:lnTo>
                    <a:lnTo>
                      <a:pt x="2061" y="1156"/>
                    </a:lnTo>
                    <a:lnTo>
                      <a:pt x="2043" y="1205"/>
                    </a:lnTo>
                    <a:lnTo>
                      <a:pt x="2025" y="1254"/>
                    </a:lnTo>
                    <a:lnTo>
                      <a:pt x="2004" y="1300"/>
                    </a:lnTo>
                    <a:lnTo>
                      <a:pt x="1980" y="1345"/>
                    </a:lnTo>
                    <a:lnTo>
                      <a:pt x="1955" y="1390"/>
                    </a:lnTo>
                    <a:lnTo>
                      <a:pt x="1927" y="1433"/>
                    </a:lnTo>
                    <a:lnTo>
                      <a:pt x="1898" y="1474"/>
                    </a:lnTo>
                    <a:lnTo>
                      <a:pt x="1866" y="1514"/>
                    </a:lnTo>
                    <a:lnTo>
                      <a:pt x="1833" y="1552"/>
                    </a:lnTo>
                    <a:lnTo>
                      <a:pt x="1798" y="1589"/>
                    </a:lnTo>
                    <a:lnTo>
                      <a:pt x="1761" y="1623"/>
                    </a:lnTo>
                    <a:lnTo>
                      <a:pt x="1723" y="1657"/>
                    </a:lnTo>
                    <a:lnTo>
                      <a:pt x="1683" y="1688"/>
                    </a:lnTo>
                    <a:lnTo>
                      <a:pt x="1642" y="1717"/>
                    </a:lnTo>
                    <a:lnTo>
                      <a:pt x="1600" y="1745"/>
                    </a:lnTo>
                    <a:lnTo>
                      <a:pt x="1555" y="1770"/>
                    </a:lnTo>
                    <a:lnTo>
                      <a:pt x="1510" y="1794"/>
                    </a:lnTo>
                    <a:lnTo>
                      <a:pt x="1464" y="1815"/>
                    </a:lnTo>
                    <a:lnTo>
                      <a:pt x="1416" y="1834"/>
                    </a:lnTo>
                    <a:lnTo>
                      <a:pt x="1367" y="1850"/>
                    </a:lnTo>
                    <a:lnTo>
                      <a:pt x="1317" y="1864"/>
                    </a:lnTo>
                    <a:lnTo>
                      <a:pt x="1265" y="1876"/>
                    </a:lnTo>
                    <a:lnTo>
                      <a:pt x="1214" y="1886"/>
                    </a:lnTo>
                    <a:lnTo>
                      <a:pt x="1161" y="1892"/>
                    </a:lnTo>
                    <a:lnTo>
                      <a:pt x="1108" y="1896"/>
                    </a:lnTo>
                    <a:lnTo>
                      <a:pt x="1053" y="1897"/>
                    </a:lnTo>
                    <a:lnTo>
                      <a:pt x="1053" y="1897"/>
                    </a:lnTo>
                    <a:close/>
                  </a:path>
                </a:pathLst>
              </a:custGeom>
              <a:solidFill>
                <a:srgbClr val="663A77"/>
              </a:solidFill>
              <a:ln w="19050">
                <a:noFill/>
              </a:ln>
              <a:effectLst>
                <a:innerShdw blurRad="38100" dist="127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3356782" y="898507"/>
            <a:ext cx="1989967" cy="1989967"/>
            <a:chOff x="1697643" y="944064"/>
            <a:chExt cx="1285275" cy="1285275"/>
          </a:xfrm>
        </p:grpSpPr>
        <p:sp>
          <p:nvSpPr>
            <p:cNvPr id="13" name="椭圆 12"/>
            <p:cNvSpPr/>
            <p:nvPr/>
          </p:nvSpPr>
          <p:spPr>
            <a:xfrm>
              <a:off x="1697643" y="944064"/>
              <a:ext cx="1285275" cy="1285275"/>
            </a:xfrm>
            <a:prstGeom prst="ellipse">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833714" y="1139423"/>
              <a:ext cx="1103935" cy="536722"/>
            </a:xfrm>
            <a:prstGeom prst="rect">
              <a:avLst/>
            </a:prstGeom>
            <a:noFill/>
            <a:effectLst>
              <a:innerShdw blurRad="63500" dist="50800" dir="18900000">
                <a:prstClr val="black">
                  <a:alpha val="50000"/>
                </a:prstClr>
              </a:innerShdw>
            </a:effectLst>
          </p:spPr>
          <p:txBody>
            <a:bodyPr wrap="square" rtlCol="0">
              <a:spAutoFit/>
            </a:bodyPr>
            <a:lstStyle/>
            <a:p>
              <a:r>
                <a:rPr lang="en-US" altLang="zh-CN" sz="4800" dirty="0">
                  <a:solidFill>
                    <a:srgbClr val="663A7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2019</a:t>
              </a:r>
              <a:endParaRPr lang="zh-CN" altLang="en-US" sz="4800" dirty="0">
                <a:solidFill>
                  <a:srgbClr val="663A7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2705099" y="3357641"/>
            <a:ext cx="4143375" cy="461665"/>
          </a:xfrm>
          <a:prstGeom prst="rect">
            <a:avLst/>
          </a:prstGeom>
          <a:noFill/>
        </p:spPr>
        <p:txBody>
          <a:bodyPr wrap="square" rtlCol="0">
            <a:spAutoFit/>
          </a:bodyPr>
          <a:lstStyle/>
          <a:p>
            <a:r>
              <a:rPr lang="zh-CN" altLang="en-US" sz="2400" b="1" dirty="0">
                <a:solidFill>
                  <a:srgbClr val="663A77"/>
                </a:solidFill>
                <a:latin typeface="微软雅黑" panose="020B0503020204020204" pitchFamily="34" charset="-122"/>
                <a:ea typeface="微软雅黑" panose="020B0503020204020204" pitchFamily="34" charset="-122"/>
              </a:rPr>
              <a:t>演示完毕，感谢您的聆听</a:t>
            </a:r>
          </a:p>
        </p:txBody>
      </p:sp>
      <p:sp>
        <p:nvSpPr>
          <p:cNvPr id="16" name="KSO_Shape"/>
          <p:cNvSpPr>
            <a:spLocks/>
          </p:cNvSpPr>
          <p:nvPr/>
        </p:nvSpPr>
        <p:spPr bwMode="auto">
          <a:xfrm>
            <a:off x="4691131" y="4057940"/>
            <a:ext cx="720080" cy="536460"/>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01ACBE"/>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7" name="KSO_Shape"/>
          <p:cNvSpPr>
            <a:spLocks/>
          </p:cNvSpPr>
          <p:nvPr/>
        </p:nvSpPr>
        <p:spPr bwMode="auto">
          <a:xfrm>
            <a:off x="5943790" y="4039480"/>
            <a:ext cx="573380" cy="573380"/>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B8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8" name="KSO_Shape"/>
          <p:cNvSpPr>
            <a:spLocks/>
          </p:cNvSpPr>
          <p:nvPr/>
        </p:nvSpPr>
        <p:spPr bwMode="auto">
          <a:xfrm>
            <a:off x="2315525" y="4006189"/>
            <a:ext cx="671291" cy="639963"/>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663A77"/>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9" name="KSO_Shape"/>
          <p:cNvSpPr>
            <a:spLocks/>
          </p:cNvSpPr>
          <p:nvPr/>
        </p:nvSpPr>
        <p:spPr bwMode="auto">
          <a:xfrm>
            <a:off x="3491333" y="3977366"/>
            <a:ext cx="695281" cy="697608"/>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E8707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764126" y="2031975"/>
            <a:ext cx="1342627" cy="523220"/>
          </a:xfrm>
          <a:prstGeom prst="rect">
            <a:avLst/>
          </a:prstGeom>
          <a:noFill/>
        </p:spPr>
        <p:txBody>
          <a:bodyPr wrap="square" rtlCol="0">
            <a:spAutoFit/>
          </a:bodyPr>
          <a:lstStyle/>
          <a:p>
            <a:r>
              <a:rPr lang="en-US" altLang="zh-CN" sz="2800" dirty="0">
                <a:solidFill>
                  <a:srgbClr val="663A77"/>
                </a:solidFill>
                <a:latin typeface="微软雅黑" panose="020B0503020204020204" pitchFamily="34" charset="-122"/>
                <a:ea typeface="微软雅黑" panose="020B0503020204020204" pitchFamily="34" charset="-122"/>
              </a:rPr>
              <a:t>LOGO</a:t>
            </a:r>
            <a:endParaRPr lang="zh-CN" altLang="en-US" sz="2800" dirty="0">
              <a:solidFill>
                <a:srgbClr val="663A77"/>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08429587"/>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childTnLst>
                                    <p:animMotion origin="layout" path="M 0.00018 -0.00031 C 0.00521 0.13457 -0.05382 0.25308 -0.13264 0.26296 C -0.21128 0.27284 -0.28021 0.16975 -0.28541 0.03487 C -0.2908 -0.09969 -0.23055 -0.21698 -0.15226 -0.22716 C -0.07309 -0.23704 -0.00521 -0.13519 0.00018 -0.00031 Z " pathEditMode="relative" rAng="5160000" ptsTypes="AAAAA">
                                      <p:cBhvr>
                                        <p:cTn id="6" dur="2000" fill="hold"/>
                                        <p:tgtEl>
                                          <p:spTgt spid="7"/>
                                        </p:tgtEl>
                                        <p:attrNameLst>
                                          <p:attrName>ppt_x</p:attrName>
                                          <p:attrName>ppt_y</p:attrName>
                                        </p:attrNameLst>
                                      </p:cBhvr>
                                      <p:rCtr x="-14271" y="1821"/>
                                    </p:animMotion>
                                  </p:childTnLst>
                                </p:cTn>
                              </p:par>
                              <p:par>
                                <p:cTn id="7" presetID="21" presetClass="entr" presetSubtype="1" fill="hold" grpId="0" nodeType="withEffect">
                                  <p:stCondLst>
                                    <p:cond delay="500"/>
                                  </p:stCondLst>
                                  <p:childTnLst>
                                    <p:set>
                                      <p:cBhvr>
                                        <p:cTn id="8" dur="1" fill="hold">
                                          <p:stCondLst>
                                            <p:cond delay="0"/>
                                          </p:stCondLst>
                                        </p:cTn>
                                        <p:tgtEl>
                                          <p:spTgt spid="4"/>
                                        </p:tgtEl>
                                        <p:attrNameLst>
                                          <p:attrName>style.visibility</p:attrName>
                                        </p:attrNameLst>
                                      </p:cBhvr>
                                      <p:to>
                                        <p:strVal val="visible"/>
                                      </p:to>
                                    </p:set>
                                    <p:animEffect transition="in" filter="wheel(1)">
                                      <p:cBhvr>
                                        <p:cTn id="9" dur="2000"/>
                                        <p:tgtEl>
                                          <p:spTgt spid="4"/>
                                        </p:tgtEl>
                                      </p:cBhvr>
                                    </p:animEffect>
                                  </p:childTnLst>
                                </p:cTn>
                              </p:par>
                              <p:par>
                                <p:cTn id="10" presetID="16" presetClass="entr" presetSubtype="21" fill="hold" grpId="0" nodeType="withEffect">
                                  <p:stCondLst>
                                    <p:cond delay="75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53" presetClass="entr" presetSubtype="16" fill="hold" nodeType="withEffect">
                                  <p:stCondLst>
                                    <p:cond delay="175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2500"/>
                            </p:stCondLst>
                            <p:childTnLst>
                              <p:par>
                                <p:cTn id="19" presetID="14" presetClass="entr" presetSubtype="1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par>
                          <p:cTn id="22" fill="hold">
                            <p:stCondLst>
                              <p:cond delay="3000"/>
                            </p:stCondLst>
                            <p:childTnLst>
                              <p:par>
                                <p:cTn id="23" presetID="49" presetClass="entr" presetSubtype="0" decel="100000" fill="hold" grpId="0" nodeType="after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360"/>
                                          </p:val>
                                        </p:tav>
                                        <p:tav tm="100000">
                                          <p:val>
                                            <p:fltVal val="0"/>
                                          </p:val>
                                        </p:tav>
                                      </p:tavLst>
                                    </p:anim>
                                    <p:animEffect transition="in" filter="fade">
                                      <p:cBhvr>
                                        <p:cTn id="28" dur="1000"/>
                                        <p:tgtEl>
                                          <p:spTgt spid="15"/>
                                        </p:tgtEl>
                                      </p:cBhvr>
                                    </p:animEffect>
                                  </p:childTnLst>
                                </p:cTn>
                              </p:par>
                            </p:childTnLst>
                          </p:cTn>
                        </p:par>
                        <p:par>
                          <p:cTn id="29" fill="hold">
                            <p:stCondLst>
                              <p:cond delay="5000"/>
                            </p:stCondLst>
                            <p:childTnLst>
                              <p:par>
                                <p:cTn id="30" presetID="23" presetClass="entr" presetSubtype="52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 calcmode="lin" valueType="num">
                                      <p:cBhvr>
                                        <p:cTn id="34" dur="500" fill="hold"/>
                                        <p:tgtEl>
                                          <p:spTgt spid="18"/>
                                        </p:tgtEl>
                                        <p:attrNameLst>
                                          <p:attrName>ppt_x</p:attrName>
                                        </p:attrNameLst>
                                      </p:cBhvr>
                                      <p:tavLst>
                                        <p:tav tm="0">
                                          <p:val>
                                            <p:fltVal val="0.5"/>
                                          </p:val>
                                        </p:tav>
                                        <p:tav tm="100000">
                                          <p:val>
                                            <p:strVal val="#ppt_x"/>
                                          </p:val>
                                        </p:tav>
                                      </p:tavLst>
                                    </p:anim>
                                    <p:anim calcmode="lin" valueType="num">
                                      <p:cBhvr>
                                        <p:cTn id="35" dur="500" fill="hold"/>
                                        <p:tgtEl>
                                          <p:spTgt spid="18"/>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25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ppt_x</p:attrName>
                                        </p:attrNameLst>
                                      </p:cBhvr>
                                      <p:tavLst>
                                        <p:tav tm="0">
                                          <p:val>
                                            <p:fltVal val="0.5"/>
                                          </p:val>
                                        </p:tav>
                                        <p:tav tm="100000">
                                          <p:val>
                                            <p:strVal val="#ppt_x"/>
                                          </p:val>
                                        </p:tav>
                                      </p:tavLst>
                                    </p:anim>
                                    <p:anim calcmode="lin" valueType="num">
                                      <p:cBhvr>
                                        <p:cTn id="41" dur="500" fill="hold"/>
                                        <p:tgtEl>
                                          <p:spTgt spid="19"/>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50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ppt_x</p:attrName>
                                        </p:attrNameLst>
                                      </p:cBhvr>
                                      <p:tavLst>
                                        <p:tav tm="0">
                                          <p:val>
                                            <p:fltVal val="0.5"/>
                                          </p:val>
                                        </p:tav>
                                        <p:tav tm="100000">
                                          <p:val>
                                            <p:strVal val="#ppt_x"/>
                                          </p:val>
                                        </p:tav>
                                      </p:tavLst>
                                    </p:anim>
                                    <p:anim calcmode="lin" valueType="num">
                                      <p:cBhvr>
                                        <p:cTn id="47" dur="500" fill="hold"/>
                                        <p:tgtEl>
                                          <p:spTgt spid="16"/>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75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animBg="1"/>
      <p:bldP spid="17" grpId="0" animBg="1"/>
      <p:bldP spid="18" grpId="0" animBg="1"/>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5"/>
          <p:cNvSpPr>
            <a:spLocks noEditPoints="1"/>
          </p:cNvSpPr>
          <p:nvPr/>
        </p:nvSpPr>
        <p:spPr bwMode="auto">
          <a:xfrm>
            <a:off x="2985286" y="699542"/>
            <a:ext cx="3177001" cy="3300676"/>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3" name="Freeform 26"/>
          <p:cNvSpPr>
            <a:spLocks noEditPoints="1"/>
          </p:cNvSpPr>
          <p:nvPr/>
        </p:nvSpPr>
        <p:spPr bwMode="auto">
          <a:xfrm>
            <a:off x="2689972" y="699542"/>
            <a:ext cx="3767628" cy="3300676"/>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4" name="Freeform 27"/>
          <p:cNvSpPr>
            <a:spLocks noEditPoints="1"/>
          </p:cNvSpPr>
          <p:nvPr/>
        </p:nvSpPr>
        <p:spPr bwMode="auto">
          <a:xfrm>
            <a:off x="2338692" y="699542"/>
            <a:ext cx="4467807" cy="3300676"/>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5" name="Freeform 28"/>
          <p:cNvSpPr>
            <a:spLocks noEditPoints="1"/>
          </p:cNvSpPr>
          <p:nvPr/>
        </p:nvSpPr>
        <p:spPr bwMode="auto">
          <a:xfrm>
            <a:off x="1924300" y="699542"/>
            <a:ext cx="5297781" cy="3300676"/>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6" name="Freeform 29"/>
          <p:cNvSpPr>
            <a:spLocks noEditPoints="1"/>
          </p:cNvSpPr>
          <p:nvPr/>
        </p:nvSpPr>
        <p:spPr bwMode="auto">
          <a:xfrm>
            <a:off x="1432509" y="699542"/>
            <a:ext cx="6281365" cy="3300676"/>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7" name="Freeform 30"/>
          <p:cNvSpPr>
            <a:spLocks noEditPoints="1"/>
          </p:cNvSpPr>
          <p:nvPr/>
        </p:nvSpPr>
        <p:spPr bwMode="auto">
          <a:xfrm>
            <a:off x="849027" y="699542"/>
            <a:ext cx="7448329" cy="3300676"/>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3707887" y="1438149"/>
            <a:ext cx="1728225" cy="1728000"/>
            <a:chOff x="1827622" y="1343919"/>
            <a:chExt cx="2304000" cy="2304000"/>
          </a:xfrm>
        </p:grpSpPr>
        <p:sp>
          <p:nvSpPr>
            <p:cNvPr id="9" name="椭圆 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10" name="椭圆 9"/>
            <p:cNvSpPr/>
            <p:nvPr/>
          </p:nvSpPr>
          <p:spPr>
            <a:xfrm>
              <a:off x="1877481" y="1393778"/>
              <a:ext cx="2204283"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endParaRPr lang="en-US" altLang="zh-CN" sz="2000" dirty="0">
                <a:solidFill>
                  <a:srgbClr val="083485"/>
                </a:solidFill>
                <a:latin typeface="微软雅黑" pitchFamily="34" charset="-122"/>
                <a:ea typeface="微软雅黑" pitchFamily="34" charset="-122"/>
              </a:endParaRPr>
            </a:p>
            <a:p>
              <a:pPr algn="ctr">
                <a:defRPr/>
              </a:pPr>
              <a:r>
                <a:rPr lang="zh-CN" altLang="en-US" sz="2000" dirty="0">
                  <a:solidFill>
                    <a:srgbClr val="663A77"/>
                  </a:solidFill>
                  <a:latin typeface="微软雅黑" pitchFamily="34" charset="-122"/>
                  <a:ea typeface="微软雅黑" pitchFamily="34" charset="-122"/>
                </a:rPr>
                <a:t>添加标题</a:t>
              </a:r>
              <a:r>
                <a:rPr lang="en-US" altLang="zh-CN" sz="2000" dirty="0">
                  <a:solidFill>
                    <a:srgbClr val="663A77"/>
                  </a:solidFill>
                  <a:latin typeface="微软雅黑" pitchFamily="34" charset="-122"/>
                  <a:ea typeface="微软雅黑" pitchFamily="34" charset="-122"/>
                </a:rPr>
                <a:t>              </a:t>
              </a:r>
              <a:r>
                <a:rPr lang="en-US" altLang="zh-CN" sz="1000" dirty="0">
                  <a:solidFill>
                    <a:srgbClr val="663A77"/>
                  </a:solidFill>
                  <a:latin typeface="微软雅黑" pitchFamily="34" charset="-122"/>
                  <a:ea typeface="微软雅黑" pitchFamily="34" charset="-122"/>
                </a:rPr>
                <a:t>Add title</a:t>
              </a:r>
              <a:endParaRPr lang="zh-CN" altLang="en-US" sz="1000" dirty="0">
                <a:solidFill>
                  <a:srgbClr val="663A77"/>
                </a:solidFill>
                <a:latin typeface="微软雅黑" pitchFamily="34" charset="-122"/>
                <a:ea typeface="微软雅黑" pitchFamily="34" charset="-122"/>
              </a:endParaRPr>
            </a:p>
          </p:txBody>
        </p:sp>
      </p:grpSp>
      <p:sp>
        <p:nvSpPr>
          <p:cNvPr id="11" name="TextBox 26"/>
          <p:cNvSpPr txBox="1"/>
          <p:nvPr/>
        </p:nvSpPr>
        <p:spPr>
          <a:xfrm>
            <a:off x="3588552" y="3547418"/>
            <a:ext cx="1027882" cy="245726"/>
          </a:xfrm>
          <a:prstGeom prst="rect">
            <a:avLst/>
          </a:prstGeom>
          <a:noFill/>
        </p:spPr>
        <p:txBody>
          <a:bodyPr wrap="square" lIns="60469" tIns="30235" rIns="60469" bIns="3023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663A77"/>
                </a:solidFill>
                <a:effectLst/>
                <a:uLnTx/>
                <a:uFillTx/>
                <a:latin typeface="微软雅黑" panose="020B0503020204020204" pitchFamily="34" charset="-122"/>
                <a:ea typeface="微软雅黑" panose="020B0503020204020204" pitchFamily="34" charset="-122"/>
              </a:rPr>
              <a:t>√ 添加标题</a:t>
            </a:r>
          </a:p>
        </p:txBody>
      </p:sp>
      <p:sp>
        <p:nvSpPr>
          <p:cNvPr id="12" name="TextBox 27"/>
          <p:cNvSpPr txBox="1"/>
          <p:nvPr/>
        </p:nvSpPr>
        <p:spPr>
          <a:xfrm>
            <a:off x="4666884" y="3547418"/>
            <a:ext cx="98523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663A77"/>
                </a:solidFill>
                <a:effectLst/>
                <a:uLnTx/>
                <a:uFillTx/>
                <a:latin typeface="微软雅黑" panose="020B0503020204020204" pitchFamily="34" charset="-122"/>
                <a:ea typeface="微软雅黑" panose="020B0503020204020204" pitchFamily="34" charset="-122"/>
              </a:rPr>
              <a:t>√添加标题</a:t>
            </a:r>
            <a:endParaRPr lang="zh-CN" altLang="en-US" sz="1200" kern="0" dirty="0">
              <a:solidFill>
                <a:srgbClr val="663A77"/>
              </a:solidFill>
              <a:latin typeface="微软雅黑" panose="020B0503020204020204" pitchFamily="34" charset="-122"/>
              <a:ea typeface="微软雅黑" panose="020B0503020204020204" pitchFamily="34" charset="-122"/>
            </a:endParaRPr>
          </a:p>
        </p:txBody>
      </p:sp>
      <p:sp>
        <p:nvSpPr>
          <p:cNvPr id="13" name="TextBox 28"/>
          <p:cNvSpPr txBox="1"/>
          <p:nvPr/>
        </p:nvSpPr>
        <p:spPr>
          <a:xfrm>
            <a:off x="3588552" y="3949363"/>
            <a:ext cx="1027882"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663A77"/>
                </a:solidFill>
                <a:effectLst/>
                <a:uLnTx/>
                <a:uFillTx/>
                <a:latin typeface="微软雅黑" panose="020B0503020204020204" pitchFamily="34" charset="-122"/>
                <a:ea typeface="微软雅黑" panose="020B0503020204020204" pitchFamily="34" charset="-122"/>
              </a:rPr>
              <a:t>√ 添加标题</a:t>
            </a:r>
            <a:endParaRPr lang="zh-CN" altLang="en-US" sz="1200" kern="0" dirty="0">
              <a:solidFill>
                <a:srgbClr val="663A77"/>
              </a:solidFill>
              <a:latin typeface="微软雅黑" panose="020B0503020204020204" pitchFamily="34" charset="-122"/>
              <a:ea typeface="微软雅黑" panose="020B0503020204020204" pitchFamily="34" charset="-122"/>
            </a:endParaRPr>
          </a:p>
        </p:txBody>
      </p:sp>
      <p:sp>
        <p:nvSpPr>
          <p:cNvPr id="14" name="TextBox 29"/>
          <p:cNvSpPr txBox="1"/>
          <p:nvPr/>
        </p:nvSpPr>
        <p:spPr>
          <a:xfrm>
            <a:off x="4666884" y="3949363"/>
            <a:ext cx="98523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663A77"/>
                </a:solidFill>
                <a:effectLst/>
                <a:uLnTx/>
                <a:uFillTx/>
                <a:latin typeface="微软雅黑" panose="020B0503020204020204" pitchFamily="34" charset="-122"/>
                <a:ea typeface="微软雅黑" panose="020B0503020204020204" pitchFamily="34" charset="-122"/>
              </a:rPr>
              <a:t>√添加标题</a:t>
            </a:r>
            <a:endParaRPr lang="zh-CN" altLang="en-US" sz="1200" kern="0" dirty="0">
              <a:solidFill>
                <a:srgbClr val="663A77"/>
              </a:solidFill>
              <a:latin typeface="微软雅黑" panose="020B0503020204020204" pitchFamily="34" charset="-122"/>
              <a:ea typeface="微软雅黑" panose="020B0503020204020204" pitchFamily="34" charset="-122"/>
            </a:endParaRPr>
          </a:p>
        </p:txBody>
      </p:sp>
      <p:sp>
        <p:nvSpPr>
          <p:cNvPr id="15" name="TextBox 30"/>
          <p:cNvSpPr txBox="1"/>
          <p:nvPr/>
        </p:nvSpPr>
        <p:spPr>
          <a:xfrm>
            <a:off x="3609875" y="4342248"/>
            <a:ext cx="113954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663A77"/>
                </a:solidFill>
                <a:effectLst/>
                <a:uLnTx/>
                <a:uFillTx/>
                <a:latin typeface="微软雅黑" panose="020B0503020204020204" pitchFamily="34" charset="-122"/>
                <a:ea typeface="微软雅黑" panose="020B0503020204020204" pitchFamily="34" charset="-122"/>
              </a:rPr>
              <a:t>√ 添加标题</a:t>
            </a:r>
            <a:endParaRPr lang="zh-CN" altLang="en-US" sz="1200" kern="0" dirty="0">
              <a:solidFill>
                <a:srgbClr val="663A77"/>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5405260"/>
      </p:ext>
    </p:extLst>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500" fill="hold"/>
                                        <p:tgtEl>
                                          <p:spTgt spid="7"/>
                                        </p:tgtEl>
                                        <p:attrNameLst>
                                          <p:attrName>ppt_w</p:attrName>
                                        </p:attrNameLst>
                                      </p:cBhvr>
                                      <p:tavLst>
                                        <p:tav tm="0">
                                          <p:val>
                                            <p:fltVal val="0"/>
                                          </p:val>
                                        </p:tav>
                                        <p:tav tm="100000">
                                          <p:val>
                                            <p:strVal val="#ppt_w"/>
                                          </p:val>
                                        </p:tav>
                                      </p:tavLst>
                                    </p:anim>
                                    <p:anim calcmode="lin" valueType="num">
                                      <p:cBhvr>
                                        <p:cTn id="12" dur="1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p:cTn id="15" dur="1500" fill="hold"/>
                                        <p:tgtEl>
                                          <p:spTgt spid="6"/>
                                        </p:tgtEl>
                                        <p:attrNameLst>
                                          <p:attrName>ppt_w</p:attrName>
                                        </p:attrNameLst>
                                      </p:cBhvr>
                                      <p:tavLst>
                                        <p:tav tm="0">
                                          <p:val>
                                            <p:fltVal val="0"/>
                                          </p:val>
                                        </p:tav>
                                        <p:tav tm="100000">
                                          <p:val>
                                            <p:strVal val="#ppt_w"/>
                                          </p:val>
                                        </p:tav>
                                      </p:tavLst>
                                    </p:anim>
                                    <p:anim calcmode="lin" valueType="num">
                                      <p:cBhvr>
                                        <p:cTn id="16" dur="1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500" fill="hold"/>
                                        <p:tgtEl>
                                          <p:spTgt spid="4"/>
                                        </p:tgtEl>
                                        <p:attrNameLst>
                                          <p:attrName>ppt_w</p:attrName>
                                        </p:attrNameLst>
                                      </p:cBhvr>
                                      <p:tavLst>
                                        <p:tav tm="0">
                                          <p:val>
                                            <p:fltVal val="0"/>
                                          </p:val>
                                        </p:tav>
                                        <p:tav tm="100000">
                                          <p:val>
                                            <p:strVal val="#ppt_w"/>
                                          </p:val>
                                        </p:tav>
                                      </p:tavLst>
                                    </p:anim>
                                    <p:anim calcmode="lin" valueType="num">
                                      <p:cBhvr>
                                        <p:cTn id="24" dur="1500" fill="hold"/>
                                        <p:tgtEl>
                                          <p:spTgt spid="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3"/>
                                        </p:tgtEl>
                                        <p:attrNameLst>
                                          <p:attrName>style.visibility</p:attrName>
                                        </p:attrNameLst>
                                      </p:cBhvr>
                                      <p:to>
                                        <p:strVal val="visible"/>
                                      </p:to>
                                    </p:set>
                                    <p:anim calcmode="lin" valueType="num">
                                      <p:cBhvr>
                                        <p:cTn id="27" dur="1500" fill="hold"/>
                                        <p:tgtEl>
                                          <p:spTgt spid="3"/>
                                        </p:tgtEl>
                                        <p:attrNameLst>
                                          <p:attrName>ppt_w</p:attrName>
                                        </p:attrNameLst>
                                      </p:cBhvr>
                                      <p:tavLst>
                                        <p:tav tm="0">
                                          <p:val>
                                            <p:fltVal val="0"/>
                                          </p:val>
                                        </p:tav>
                                        <p:tav tm="100000">
                                          <p:val>
                                            <p:strVal val="#ppt_w"/>
                                          </p:val>
                                        </p:tav>
                                      </p:tavLst>
                                    </p:anim>
                                    <p:anim calcmode="lin" valueType="num">
                                      <p:cBhvr>
                                        <p:cTn id="28" dur="1500" fill="hold"/>
                                        <p:tgtEl>
                                          <p:spTgt spid="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p:grpSpPr>
        <p:sp>
          <p:nvSpPr>
            <p:cNvPr id="44" name="椭圆 43"/>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solidFill>
              <a:srgbClr val="663A7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663A77"/>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49" name="组合 48"/>
          <p:cNvGrpSpPr/>
          <p:nvPr/>
        </p:nvGrpSpPr>
        <p:grpSpPr>
          <a:xfrm>
            <a:off x="2153790" y="1092120"/>
            <a:ext cx="532511" cy="578507"/>
            <a:chOff x="3185939" y="1739094"/>
            <a:chExt cx="710200" cy="771543"/>
          </a:xfrm>
        </p:grpSpPr>
        <p:sp>
          <p:nvSpPr>
            <p:cNvPr id="50" name="任意多边形 49"/>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2" b="1" dirty="0">
                <a:solidFill>
                  <a:srgbClr val="FF0000"/>
                </a:solidFill>
                <a:latin typeface="DIN-BoldItalic" pitchFamily="50" charset="0"/>
              </a:endParaRPr>
            </a:p>
          </p:txBody>
        </p:sp>
        <p:sp>
          <p:nvSpPr>
            <p:cNvPr id="51" name="椭圆 50"/>
            <p:cNvSpPr/>
            <p:nvPr/>
          </p:nvSpPr>
          <p:spPr>
            <a:xfrm>
              <a:off x="3343511" y="1739094"/>
              <a:ext cx="552628" cy="552628"/>
            </a:xfrm>
            <a:prstGeom prst="ellipse">
              <a:avLst/>
            </a:prstGeom>
            <a:solidFill>
              <a:srgbClr val="663A7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rgbClr val="83BB48"/>
                </a:solidFill>
              </a:endParaRPr>
            </a:p>
          </p:txBody>
        </p:sp>
        <p:sp>
          <p:nvSpPr>
            <p:cNvPr id="52" name="椭圆 51"/>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rgbClr val="FF0000"/>
                </a:solidFill>
              </a:endParaRPr>
            </a:p>
          </p:txBody>
        </p:sp>
        <p:sp>
          <p:nvSpPr>
            <p:cNvPr id="53"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zh-CN" altLang="en-US" sz="1012">
                <a:solidFill>
                  <a:srgbClr val="FF0000"/>
                </a:solidFill>
              </a:endParaRPr>
            </a:p>
          </p:txBody>
        </p:sp>
      </p:grpSp>
      <p:sp>
        <p:nvSpPr>
          <p:cNvPr id="54" name="Oval 21"/>
          <p:cNvSpPr/>
          <p:nvPr/>
        </p:nvSpPr>
        <p:spPr>
          <a:xfrm>
            <a:off x="1019879" y="1433453"/>
            <a:ext cx="1449083" cy="1449083"/>
          </a:xfrm>
          <a:prstGeom prst="ellipse">
            <a:avLst/>
          </a:prstGeom>
          <a:solidFill>
            <a:srgbClr val="663A77"/>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srgbClr val="F16D63"/>
              </a:solidFill>
              <a:latin typeface="DIN-BoldItalic" pitchFamily="50" charset="0"/>
            </a:endParaRPr>
          </a:p>
        </p:txBody>
      </p:sp>
      <p:sp>
        <p:nvSpPr>
          <p:cNvPr id="55" name="椭圆 54"/>
          <p:cNvSpPr/>
          <p:nvPr/>
        </p:nvSpPr>
        <p:spPr>
          <a:xfrm>
            <a:off x="1138526" y="1551689"/>
            <a:ext cx="1211788" cy="1212612"/>
          </a:xfrm>
          <a:prstGeom prst="ellipse">
            <a:avLst/>
          </a:prstGeom>
          <a:blipFill dpi="0" rotWithShape="1">
            <a:blip r:embed="rId3">
              <a:extLst>
                <a:ext uri="{BEBA8EAE-BF5A-486C-A8C5-ECC9F3942E4B}">
                  <a14:imgProps xmlns:a14="http://schemas.microsoft.com/office/drawing/2010/main">
                    <a14:imgLayer r:embed="rId4">
                      <a14:imgEffect>
                        <a14:sharpenSoften amount="-42000"/>
                      </a14:imgEffect>
                      <a14:imgEffect>
                        <a14:brightnessContrast bright="9000"/>
                      </a14:imgEffect>
                    </a14:imgLayer>
                  </a14:imgProps>
                </a:ext>
              </a:extLst>
            </a:blip>
            <a:srcRect/>
            <a:stretch>
              <a:fillRect l="-153819" t="-73544" r="-100359" b="-6909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56" name="标题 11"/>
          <p:cNvSpPr txBox="1">
            <a:spLocks/>
          </p:cNvSpPr>
          <p:nvPr/>
        </p:nvSpPr>
        <p:spPr>
          <a:xfrm>
            <a:off x="2280559" y="1120827"/>
            <a:ext cx="445078"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663A77"/>
                </a:solidFill>
                <a:latin typeface="Impact MT Std" pitchFamily="34" charset="0"/>
                <a:ea typeface="微软雅黑" panose="020B0503020204020204" pitchFamily="34" charset="-122"/>
              </a:rPr>
              <a:t>01</a:t>
            </a:r>
            <a:endParaRPr lang="zh-CN" altLang="en-US" sz="1800" dirty="0">
              <a:solidFill>
                <a:srgbClr val="663A77"/>
              </a:solidFill>
              <a:latin typeface="Impact MT Std" pitchFamily="34" charset="0"/>
              <a:ea typeface="微软雅黑" panose="020B0503020204020204" pitchFamily="34" charset="-122"/>
            </a:endParaRPr>
          </a:p>
        </p:txBody>
      </p:sp>
      <p:cxnSp>
        <p:nvCxnSpPr>
          <p:cNvPr id="57" name="直接连接符 56"/>
          <p:cNvCxnSpPr/>
          <p:nvPr/>
        </p:nvCxnSpPr>
        <p:spPr>
          <a:xfrm>
            <a:off x="1289838" y="2981838"/>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标题 11"/>
          <p:cNvSpPr txBox="1">
            <a:spLocks/>
          </p:cNvSpPr>
          <p:nvPr/>
        </p:nvSpPr>
        <p:spPr>
          <a:xfrm>
            <a:off x="1359366" y="3010545"/>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59" name="标题 11"/>
          <p:cNvSpPr txBox="1">
            <a:spLocks/>
          </p:cNvSpPr>
          <p:nvPr/>
        </p:nvSpPr>
        <p:spPr>
          <a:xfrm>
            <a:off x="1343830" y="3226512"/>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DUAN OUY</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标题 11"/>
          <p:cNvSpPr txBox="1">
            <a:spLocks/>
          </p:cNvSpPr>
          <p:nvPr/>
        </p:nvSpPr>
        <p:spPr>
          <a:xfrm>
            <a:off x="1359365" y="3503316"/>
            <a:ext cx="116809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61" name="标题 11"/>
          <p:cNvSpPr txBox="1">
            <a:spLocks/>
          </p:cNvSpPr>
          <p:nvPr/>
        </p:nvSpPr>
        <p:spPr>
          <a:xfrm>
            <a:off x="1343830" y="371928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1989-10-10</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标题 11"/>
          <p:cNvSpPr txBox="1">
            <a:spLocks/>
          </p:cNvSpPr>
          <p:nvPr/>
        </p:nvSpPr>
        <p:spPr>
          <a:xfrm>
            <a:off x="1359365" y="3989244"/>
            <a:ext cx="1152561"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63" name="标题 11"/>
          <p:cNvSpPr txBox="1">
            <a:spLocks/>
          </p:cNvSpPr>
          <p:nvPr/>
        </p:nvSpPr>
        <p:spPr>
          <a:xfrm>
            <a:off x="1343830" y="4205211"/>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金融博士在读</a:t>
            </a:r>
          </a:p>
        </p:txBody>
      </p:sp>
      <p:sp>
        <p:nvSpPr>
          <p:cNvPr id="64" name="标题 11"/>
          <p:cNvSpPr txBox="1">
            <a:spLocks/>
          </p:cNvSpPr>
          <p:nvPr/>
        </p:nvSpPr>
        <p:spPr>
          <a:xfrm>
            <a:off x="1359366" y="4471749"/>
            <a:ext cx="115256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65" name="标题 11"/>
          <p:cNvSpPr txBox="1">
            <a:spLocks/>
          </p:cNvSpPr>
          <p:nvPr/>
        </p:nvSpPr>
        <p:spPr>
          <a:xfrm>
            <a:off x="1343830" y="4687717"/>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销售部拓展经理</a:t>
            </a:r>
          </a:p>
        </p:txBody>
      </p:sp>
      <p:grpSp>
        <p:nvGrpSpPr>
          <p:cNvPr id="66" name="组合 65"/>
          <p:cNvGrpSpPr/>
          <p:nvPr/>
        </p:nvGrpSpPr>
        <p:grpSpPr>
          <a:xfrm>
            <a:off x="3920868" y="1092120"/>
            <a:ext cx="532511" cy="578507"/>
            <a:chOff x="3185939" y="1739094"/>
            <a:chExt cx="710200" cy="771543"/>
          </a:xfrm>
        </p:grpSpPr>
        <p:sp>
          <p:nvSpPr>
            <p:cNvPr id="67" name="任意多边形 66"/>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2" b="1" dirty="0">
                <a:solidFill>
                  <a:schemeClr val="bg1">
                    <a:lumMod val="50000"/>
                  </a:schemeClr>
                </a:solidFill>
                <a:latin typeface="DIN-BoldItalic" pitchFamily="50" charset="0"/>
              </a:endParaRPr>
            </a:p>
          </p:txBody>
        </p:sp>
        <p:sp>
          <p:nvSpPr>
            <p:cNvPr id="68" name="椭圆 67"/>
            <p:cNvSpPr/>
            <p:nvPr/>
          </p:nvSpPr>
          <p:spPr>
            <a:xfrm>
              <a:off x="3343511" y="1739094"/>
              <a:ext cx="552628" cy="552628"/>
            </a:xfrm>
            <a:prstGeom prst="ellipse">
              <a:avLst/>
            </a:prstGeom>
            <a:solidFill>
              <a:srgbClr val="E870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lumMod val="50000"/>
                  </a:schemeClr>
                </a:solidFill>
              </a:endParaRPr>
            </a:p>
          </p:txBody>
        </p:sp>
        <p:sp>
          <p:nvSpPr>
            <p:cNvPr id="69" name="椭圆 68"/>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lumMod val="50000"/>
                  </a:schemeClr>
                </a:solidFill>
              </a:endParaRPr>
            </a:p>
          </p:txBody>
        </p:sp>
        <p:sp>
          <p:nvSpPr>
            <p:cNvPr id="70"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zh-CN" altLang="en-US" sz="1012">
                <a:solidFill>
                  <a:schemeClr val="bg1">
                    <a:lumMod val="50000"/>
                  </a:schemeClr>
                </a:solidFill>
              </a:endParaRPr>
            </a:p>
          </p:txBody>
        </p:sp>
      </p:grpSp>
      <p:sp>
        <p:nvSpPr>
          <p:cNvPr id="71" name="Oval 21"/>
          <p:cNvSpPr/>
          <p:nvPr/>
        </p:nvSpPr>
        <p:spPr>
          <a:xfrm>
            <a:off x="2786957" y="1433453"/>
            <a:ext cx="1449083" cy="1449083"/>
          </a:xfrm>
          <a:prstGeom prst="ellipse">
            <a:avLst/>
          </a:prstGeom>
          <a:solidFill>
            <a:srgbClr val="E87071"/>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srgbClr val="F16D63"/>
              </a:solidFill>
              <a:latin typeface="DIN-BoldItalic" pitchFamily="50" charset="0"/>
            </a:endParaRPr>
          </a:p>
        </p:txBody>
      </p:sp>
      <p:sp>
        <p:nvSpPr>
          <p:cNvPr id="72" name="椭圆 71"/>
          <p:cNvSpPr/>
          <p:nvPr/>
        </p:nvSpPr>
        <p:spPr>
          <a:xfrm>
            <a:off x="2905605" y="1551689"/>
            <a:ext cx="1211788" cy="1212612"/>
          </a:xfrm>
          <a:prstGeom prst="ellipse">
            <a:avLst/>
          </a:prstGeom>
          <a:blipFill dpi="0" rotWithShape="1">
            <a:blip r:embed="rId5"/>
            <a:srcRect/>
            <a:stretch>
              <a:fillRect l="-193915" t="-5650" r="-11257" b="-16147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73" name="标题 11"/>
          <p:cNvSpPr txBox="1">
            <a:spLocks/>
          </p:cNvSpPr>
          <p:nvPr/>
        </p:nvSpPr>
        <p:spPr>
          <a:xfrm>
            <a:off x="4047637" y="1120827"/>
            <a:ext cx="445078"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E87071"/>
                </a:solidFill>
                <a:latin typeface="Impact MT Std" pitchFamily="34" charset="0"/>
                <a:ea typeface="微软雅黑" panose="020B0503020204020204" pitchFamily="34" charset="-122"/>
              </a:rPr>
              <a:t>02</a:t>
            </a:r>
            <a:endParaRPr lang="zh-CN" altLang="en-US" sz="1800" dirty="0">
              <a:solidFill>
                <a:srgbClr val="E87071"/>
              </a:solidFill>
              <a:latin typeface="Impact MT Std" pitchFamily="34" charset="0"/>
              <a:ea typeface="微软雅黑" panose="020B0503020204020204" pitchFamily="34" charset="-122"/>
            </a:endParaRPr>
          </a:p>
        </p:txBody>
      </p:sp>
      <p:cxnSp>
        <p:nvCxnSpPr>
          <p:cNvPr id="74" name="直接连接符 73"/>
          <p:cNvCxnSpPr/>
          <p:nvPr/>
        </p:nvCxnSpPr>
        <p:spPr>
          <a:xfrm>
            <a:off x="3064245" y="2981838"/>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5" name="标题 11"/>
          <p:cNvSpPr txBox="1">
            <a:spLocks/>
          </p:cNvSpPr>
          <p:nvPr/>
        </p:nvSpPr>
        <p:spPr>
          <a:xfrm>
            <a:off x="3133773" y="3010545"/>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76" name="标题 11"/>
          <p:cNvSpPr txBox="1">
            <a:spLocks/>
          </p:cNvSpPr>
          <p:nvPr/>
        </p:nvSpPr>
        <p:spPr>
          <a:xfrm>
            <a:off x="3118236" y="3226512"/>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LUSY DANY</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7" name="标题 11"/>
          <p:cNvSpPr txBox="1">
            <a:spLocks/>
          </p:cNvSpPr>
          <p:nvPr/>
        </p:nvSpPr>
        <p:spPr>
          <a:xfrm>
            <a:off x="3133771" y="3503316"/>
            <a:ext cx="12001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78" name="标题 11"/>
          <p:cNvSpPr txBox="1">
            <a:spLocks/>
          </p:cNvSpPr>
          <p:nvPr/>
        </p:nvSpPr>
        <p:spPr>
          <a:xfrm>
            <a:off x="3118236" y="371928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1979-11-15</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标题 11"/>
          <p:cNvSpPr txBox="1">
            <a:spLocks/>
          </p:cNvSpPr>
          <p:nvPr/>
        </p:nvSpPr>
        <p:spPr>
          <a:xfrm>
            <a:off x="3133771" y="3989244"/>
            <a:ext cx="1184571"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80" name="标题 11"/>
          <p:cNvSpPr txBox="1">
            <a:spLocks/>
          </p:cNvSpPr>
          <p:nvPr/>
        </p:nvSpPr>
        <p:spPr>
          <a:xfrm>
            <a:off x="3118236" y="4205211"/>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剑桥管理硕士</a:t>
            </a:r>
          </a:p>
        </p:txBody>
      </p:sp>
      <p:sp>
        <p:nvSpPr>
          <p:cNvPr id="81" name="标题 11"/>
          <p:cNvSpPr txBox="1">
            <a:spLocks/>
          </p:cNvSpPr>
          <p:nvPr/>
        </p:nvSpPr>
        <p:spPr>
          <a:xfrm>
            <a:off x="3133772" y="4471749"/>
            <a:ext cx="1200106"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82" name="标题 11"/>
          <p:cNvSpPr txBox="1">
            <a:spLocks/>
          </p:cNvSpPr>
          <p:nvPr/>
        </p:nvSpPr>
        <p:spPr>
          <a:xfrm>
            <a:off x="3118236" y="4687717"/>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销售部部门经理</a:t>
            </a:r>
          </a:p>
        </p:txBody>
      </p:sp>
      <p:grpSp>
        <p:nvGrpSpPr>
          <p:cNvPr id="83" name="组合 82"/>
          <p:cNvGrpSpPr/>
          <p:nvPr/>
        </p:nvGrpSpPr>
        <p:grpSpPr>
          <a:xfrm>
            <a:off x="5687947" y="1092120"/>
            <a:ext cx="532511" cy="578507"/>
            <a:chOff x="3185939" y="1739094"/>
            <a:chExt cx="710200" cy="771543"/>
          </a:xfrm>
        </p:grpSpPr>
        <p:sp>
          <p:nvSpPr>
            <p:cNvPr id="84" name="任意多边形 83"/>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2" b="1" dirty="0">
                <a:solidFill>
                  <a:schemeClr val="bg1">
                    <a:lumMod val="50000"/>
                  </a:schemeClr>
                </a:solidFill>
                <a:latin typeface="DIN-BoldItalic" pitchFamily="50" charset="0"/>
              </a:endParaRPr>
            </a:p>
          </p:txBody>
        </p:sp>
        <p:sp>
          <p:nvSpPr>
            <p:cNvPr id="85" name="椭圆 84"/>
            <p:cNvSpPr/>
            <p:nvPr/>
          </p:nvSpPr>
          <p:spPr>
            <a:xfrm>
              <a:off x="3343511" y="1739094"/>
              <a:ext cx="552628" cy="552628"/>
            </a:xfrm>
            <a:prstGeom prst="ellipse">
              <a:avLst/>
            </a:prstGeom>
            <a:solidFill>
              <a:srgbClr val="FFB8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lumMod val="50000"/>
                  </a:schemeClr>
                </a:solidFill>
              </a:endParaRPr>
            </a:p>
          </p:txBody>
        </p:sp>
        <p:sp>
          <p:nvSpPr>
            <p:cNvPr id="86" name="椭圆 85"/>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lumMod val="50000"/>
                  </a:schemeClr>
                </a:solidFill>
              </a:endParaRPr>
            </a:p>
          </p:txBody>
        </p:sp>
        <p:sp>
          <p:nvSpPr>
            <p:cNvPr id="87"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zh-CN" altLang="en-US" sz="1012">
                <a:solidFill>
                  <a:schemeClr val="bg1">
                    <a:lumMod val="50000"/>
                  </a:schemeClr>
                </a:solidFill>
              </a:endParaRPr>
            </a:p>
          </p:txBody>
        </p:sp>
      </p:grpSp>
      <p:sp>
        <p:nvSpPr>
          <p:cNvPr id="88" name="Oval 21"/>
          <p:cNvSpPr/>
          <p:nvPr/>
        </p:nvSpPr>
        <p:spPr>
          <a:xfrm>
            <a:off x="4554035" y="1433453"/>
            <a:ext cx="1449083" cy="1449083"/>
          </a:xfrm>
          <a:prstGeom prst="ellipse">
            <a:avLst/>
          </a:prstGeom>
          <a:solidFill>
            <a:srgbClr val="FFB85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srgbClr val="F16D63"/>
              </a:solidFill>
              <a:latin typeface="DIN-BoldItalic" pitchFamily="50" charset="0"/>
            </a:endParaRPr>
          </a:p>
        </p:txBody>
      </p:sp>
      <p:sp>
        <p:nvSpPr>
          <p:cNvPr id="89" name="椭圆 88"/>
          <p:cNvSpPr/>
          <p:nvPr/>
        </p:nvSpPr>
        <p:spPr>
          <a:xfrm>
            <a:off x="4672683" y="1551689"/>
            <a:ext cx="1211788" cy="1212612"/>
          </a:xfrm>
          <a:prstGeom prst="ellipse">
            <a:avLst/>
          </a:prstGeom>
          <a:blipFill dpi="0" rotWithShape="1">
            <a:blip r:embed="rId6"/>
            <a:srcRect/>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90" name="标题 11"/>
          <p:cNvSpPr txBox="1">
            <a:spLocks/>
          </p:cNvSpPr>
          <p:nvPr/>
        </p:nvSpPr>
        <p:spPr>
          <a:xfrm>
            <a:off x="5814715" y="1120827"/>
            <a:ext cx="459089"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FFB850"/>
                </a:solidFill>
                <a:latin typeface="Impact MT Std" pitchFamily="34" charset="0"/>
                <a:ea typeface="微软雅黑" panose="020B0503020204020204" pitchFamily="34" charset="-122"/>
              </a:rPr>
              <a:t>03</a:t>
            </a:r>
            <a:endParaRPr lang="zh-CN" altLang="en-US" sz="1800" dirty="0">
              <a:solidFill>
                <a:srgbClr val="FFB850"/>
              </a:solidFill>
              <a:latin typeface="Impact MT Std" pitchFamily="34" charset="0"/>
              <a:ea typeface="微软雅黑" panose="020B0503020204020204" pitchFamily="34" charset="-122"/>
            </a:endParaRPr>
          </a:p>
        </p:txBody>
      </p:sp>
      <p:cxnSp>
        <p:nvCxnSpPr>
          <p:cNvPr id="91" name="直接连接符 90"/>
          <p:cNvCxnSpPr/>
          <p:nvPr/>
        </p:nvCxnSpPr>
        <p:spPr>
          <a:xfrm>
            <a:off x="4831323" y="2981838"/>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 name="标题 11"/>
          <p:cNvSpPr txBox="1">
            <a:spLocks/>
          </p:cNvSpPr>
          <p:nvPr/>
        </p:nvSpPr>
        <p:spPr>
          <a:xfrm>
            <a:off x="4900851" y="3010545"/>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93" name="标题 11"/>
          <p:cNvSpPr txBox="1">
            <a:spLocks/>
          </p:cNvSpPr>
          <p:nvPr/>
        </p:nvSpPr>
        <p:spPr>
          <a:xfrm>
            <a:off x="4885315" y="3226512"/>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DAB PUY</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4" name="标题 11"/>
          <p:cNvSpPr txBox="1">
            <a:spLocks/>
          </p:cNvSpPr>
          <p:nvPr/>
        </p:nvSpPr>
        <p:spPr>
          <a:xfrm>
            <a:off x="4900851" y="3503316"/>
            <a:ext cx="1160768"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95" name="标题 11"/>
          <p:cNvSpPr txBox="1">
            <a:spLocks/>
          </p:cNvSpPr>
          <p:nvPr/>
        </p:nvSpPr>
        <p:spPr>
          <a:xfrm>
            <a:off x="4885315" y="371928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1982-09-30</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6" name="标题 11"/>
          <p:cNvSpPr txBox="1">
            <a:spLocks/>
          </p:cNvSpPr>
          <p:nvPr/>
        </p:nvSpPr>
        <p:spPr>
          <a:xfrm>
            <a:off x="4900851" y="3989244"/>
            <a:ext cx="1184568"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97" name="标题 11"/>
          <p:cNvSpPr txBox="1">
            <a:spLocks/>
          </p:cNvSpPr>
          <p:nvPr/>
        </p:nvSpPr>
        <p:spPr>
          <a:xfrm>
            <a:off x="4885315" y="4205211"/>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哈佛金融博士</a:t>
            </a:r>
          </a:p>
        </p:txBody>
      </p:sp>
      <p:sp>
        <p:nvSpPr>
          <p:cNvPr id="98" name="标题 11"/>
          <p:cNvSpPr txBox="1">
            <a:spLocks/>
          </p:cNvSpPr>
          <p:nvPr/>
        </p:nvSpPr>
        <p:spPr>
          <a:xfrm>
            <a:off x="4900851" y="4471749"/>
            <a:ext cx="1200104"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99" name="标题 11"/>
          <p:cNvSpPr txBox="1">
            <a:spLocks/>
          </p:cNvSpPr>
          <p:nvPr/>
        </p:nvSpPr>
        <p:spPr>
          <a:xfrm>
            <a:off x="4885315" y="4687717"/>
            <a:ext cx="140379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设计总监及负责人</a:t>
            </a:r>
          </a:p>
        </p:txBody>
      </p:sp>
      <p:grpSp>
        <p:nvGrpSpPr>
          <p:cNvPr id="100" name="组合 99"/>
          <p:cNvGrpSpPr/>
          <p:nvPr/>
        </p:nvGrpSpPr>
        <p:grpSpPr>
          <a:xfrm>
            <a:off x="7415689" y="1083438"/>
            <a:ext cx="532511" cy="578507"/>
            <a:chOff x="3185939" y="1739094"/>
            <a:chExt cx="710200" cy="771543"/>
          </a:xfrm>
        </p:grpSpPr>
        <p:sp>
          <p:nvSpPr>
            <p:cNvPr id="101" name="任意多边形 100"/>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2" b="1" dirty="0">
                <a:solidFill>
                  <a:schemeClr val="bg1">
                    <a:lumMod val="50000"/>
                  </a:schemeClr>
                </a:solidFill>
                <a:latin typeface="DIN-BoldItalic" pitchFamily="50" charset="0"/>
              </a:endParaRPr>
            </a:p>
          </p:txBody>
        </p:sp>
        <p:sp>
          <p:nvSpPr>
            <p:cNvPr id="102" name="椭圆 101"/>
            <p:cNvSpPr/>
            <p:nvPr/>
          </p:nvSpPr>
          <p:spPr>
            <a:xfrm>
              <a:off x="3343511" y="1739094"/>
              <a:ext cx="552628" cy="552628"/>
            </a:xfrm>
            <a:prstGeom prst="ellipse">
              <a:avLst/>
            </a:prstGeom>
            <a:solidFill>
              <a:srgbClr val="01ACB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lumMod val="50000"/>
                  </a:schemeClr>
                </a:solidFill>
              </a:endParaRPr>
            </a:p>
          </p:txBody>
        </p:sp>
        <p:sp>
          <p:nvSpPr>
            <p:cNvPr id="103" name="椭圆 102"/>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lumMod val="50000"/>
                  </a:schemeClr>
                </a:solidFill>
              </a:endParaRPr>
            </a:p>
          </p:txBody>
        </p:sp>
        <p:sp>
          <p:nvSpPr>
            <p:cNvPr id="104"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zh-CN" altLang="en-US" sz="1012">
                <a:solidFill>
                  <a:schemeClr val="bg1">
                    <a:lumMod val="50000"/>
                  </a:schemeClr>
                </a:solidFill>
              </a:endParaRPr>
            </a:p>
          </p:txBody>
        </p:sp>
      </p:grpSp>
      <p:sp>
        <p:nvSpPr>
          <p:cNvPr id="105" name="Oval 21"/>
          <p:cNvSpPr/>
          <p:nvPr/>
        </p:nvSpPr>
        <p:spPr>
          <a:xfrm>
            <a:off x="6281778" y="1424771"/>
            <a:ext cx="1449083" cy="1449083"/>
          </a:xfrm>
          <a:prstGeom prst="ellipse">
            <a:avLst/>
          </a:prstGeom>
          <a:solidFill>
            <a:srgbClr val="01ACBE"/>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srgbClr val="F16D63"/>
              </a:solidFill>
              <a:latin typeface="DIN-BoldItalic" pitchFamily="50" charset="0"/>
            </a:endParaRPr>
          </a:p>
        </p:txBody>
      </p:sp>
      <p:sp>
        <p:nvSpPr>
          <p:cNvPr id="106" name="椭圆 105"/>
          <p:cNvSpPr/>
          <p:nvPr/>
        </p:nvSpPr>
        <p:spPr>
          <a:xfrm>
            <a:off x="6400425" y="1543007"/>
            <a:ext cx="1211788" cy="1212612"/>
          </a:xfrm>
          <a:prstGeom prst="ellipse">
            <a:avLst/>
          </a:prstGeom>
          <a:blipFill dpi="0" rotWithShape="1">
            <a:blip r:embed="rId6"/>
            <a:srcRect/>
            <a:stretch>
              <a:fillRect l="-9031" t="-100484" r="-178321" b="-20348"/>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07" name="标题 11"/>
          <p:cNvSpPr txBox="1">
            <a:spLocks/>
          </p:cNvSpPr>
          <p:nvPr/>
        </p:nvSpPr>
        <p:spPr>
          <a:xfrm>
            <a:off x="7542457" y="1112145"/>
            <a:ext cx="459090"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rgbClr val="01ACBE"/>
                </a:solidFill>
                <a:latin typeface="Impact MT Std" pitchFamily="34" charset="0"/>
                <a:ea typeface="微软雅黑" panose="020B0503020204020204" pitchFamily="34" charset="-122"/>
              </a:rPr>
              <a:t>04</a:t>
            </a:r>
            <a:endParaRPr lang="zh-CN" altLang="en-US" sz="1800" dirty="0">
              <a:solidFill>
                <a:srgbClr val="01ACBE"/>
              </a:solidFill>
              <a:latin typeface="Impact MT Std" pitchFamily="34" charset="0"/>
              <a:ea typeface="微软雅黑" panose="020B0503020204020204" pitchFamily="34" charset="-122"/>
            </a:endParaRPr>
          </a:p>
        </p:txBody>
      </p:sp>
      <p:cxnSp>
        <p:nvCxnSpPr>
          <p:cNvPr id="108" name="直接连接符 107"/>
          <p:cNvCxnSpPr/>
          <p:nvPr/>
        </p:nvCxnSpPr>
        <p:spPr>
          <a:xfrm>
            <a:off x="6559065" y="2981838"/>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9" name="标题 11"/>
          <p:cNvSpPr txBox="1">
            <a:spLocks/>
          </p:cNvSpPr>
          <p:nvPr/>
        </p:nvSpPr>
        <p:spPr>
          <a:xfrm>
            <a:off x="6628593" y="3010545"/>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110" name="标题 11"/>
          <p:cNvSpPr txBox="1">
            <a:spLocks/>
          </p:cNvSpPr>
          <p:nvPr/>
        </p:nvSpPr>
        <p:spPr>
          <a:xfrm>
            <a:off x="6613057" y="3226512"/>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COCO</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1" name="标题 11"/>
          <p:cNvSpPr txBox="1">
            <a:spLocks/>
          </p:cNvSpPr>
          <p:nvPr/>
        </p:nvSpPr>
        <p:spPr>
          <a:xfrm>
            <a:off x="6628592" y="3503316"/>
            <a:ext cx="116076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112" name="标题 11"/>
          <p:cNvSpPr txBox="1">
            <a:spLocks/>
          </p:cNvSpPr>
          <p:nvPr/>
        </p:nvSpPr>
        <p:spPr>
          <a:xfrm>
            <a:off x="6613057" y="371928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微软雅黑" panose="020B0503020204020204" pitchFamily="34" charset="-122"/>
                <a:ea typeface="微软雅黑" panose="020B0503020204020204" pitchFamily="34" charset="-122"/>
              </a:rPr>
              <a:t>1983-12-18</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3" name="标题 11"/>
          <p:cNvSpPr txBox="1">
            <a:spLocks/>
          </p:cNvSpPr>
          <p:nvPr/>
        </p:nvSpPr>
        <p:spPr>
          <a:xfrm>
            <a:off x="6628593" y="3989244"/>
            <a:ext cx="1160766"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114" name="标题 11"/>
          <p:cNvSpPr txBox="1">
            <a:spLocks/>
          </p:cNvSpPr>
          <p:nvPr/>
        </p:nvSpPr>
        <p:spPr>
          <a:xfrm>
            <a:off x="6613057" y="4205211"/>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行政管理博士</a:t>
            </a:r>
          </a:p>
        </p:txBody>
      </p:sp>
      <p:sp>
        <p:nvSpPr>
          <p:cNvPr id="115" name="标题 11"/>
          <p:cNvSpPr txBox="1">
            <a:spLocks/>
          </p:cNvSpPr>
          <p:nvPr/>
        </p:nvSpPr>
        <p:spPr>
          <a:xfrm>
            <a:off x="6628593" y="4471749"/>
            <a:ext cx="1160766"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5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116" name="标题 11"/>
          <p:cNvSpPr txBox="1">
            <a:spLocks/>
          </p:cNvSpPr>
          <p:nvPr/>
        </p:nvSpPr>
        <p:spPr>
          <a:xfrm>
            <a:off x="6613057" y="4687717"/>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行政部经理</a:t>
            </a:r>
          </a:p>
        </p:txBody>
      </p:sp>
    </p:spTree>
    <p:extLst>
      <p:ext uri="{BB962C8B-B14F-4D97-AF65-F5344CB8AC3E}">
        <p14:creationId xmlns:p14="http://schemas.microsoft.com/office/powerpoint/2010/main" val="651807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par>
                                <p:cTn id="21" presetID="53" presetClass="entr" presetSubtype="16" fill="hold" nodeType="withEffect">
                                  <p:stCondLst>
                                    <p:cond delay="50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53" presetClass="entr" presetSubtype="16" fill="hold" nodeType="withEffect">
                                  <p:stCondLst>
                                    <p:cond delay="500"/>
                                  </p:stCondLst>
                                  <p:childTnLst>
                                    <p:set>
                                      <p:cBhvr>
                                        <p:cTn id="32" dur="1" fill="hold">
                                          <p:stCondLst>
                                            <p:cond delay="0"/>
                                          </p:stCondLst>
                                        </p:cTn>
                                        <p:tgtEl>
                                          <p:spTgt spid="55"/>
                                        </p:tgtEl>
                                        <p:attrNameLst>
                                          <p:attrName>style.visibility</p:attrName>
                                        </p:attrNameLst>
                                      </p:cBhvr>
                                      <p:to>
                                        <p:strVal val="visible"/>
                                      </p:to>
                                    </p:set>
                                    <p:anim calcmode="lin" valueType="num">
                                      <p:cBhvr>
                                        <p:cTn id="33" dur="500" fill="hold"/>
                                        <p:tgtEl>
                                          <p:spTgt spid="55"/>
                                        </p:tgtEl>
                                        <p:attrNameLst>
                                          <p:attrName>ppt_w</p:attrName>
                                        </p:attrNameLst>
                                      </p:cBhvr>
                                      <p:tavLst>
                                        <p:tav tm="0">
                                          <p:val>
                                            <p:fltVal val="0"/>
                                          </p:val>
                                        </p:tav>
                                        <p:tav tm="100000">
                                          <p:val>
                                            <p:strVal val="#ppt_w"/>
                                          </p:val>
                                        </p:tav>
                                      </p:tavLst>
                                    </p:anim>
                                    <p:anim calcmode="lin" valueType="num">
                                      <p:cBhvr>
                                        <p:cTn id="34" dur="500" fill="hold"/>
                                        <p:tgtEl>
                                          <p:spTgt spid="55"/>
                                        </p:tgtEl>
                                        <p:attrNameLst>
                                          <p:attrName>ppt_h</p:attrName>
                                        </p:attrNameLst>
                                      </p:cBhvr>
                                      <p:tavLst>
                                        <p:tav tm="0">
                                          <p:val>
                                            <p:fltVal val="0"/>
                                          </p:val>
                                        </p:tav>
                                        <p:tav tm="100000">
                                          <p:val>
                                            <p:strVal val="#ppt_h"/>
                                          </p:val>
                                        </p:tav>
                                      </p:tavLst>
                                    </p:anim>
                                    <p:animEffect transition="in" filter="fade">
                                      <p:cBhvr>
                                        <p:cTn id="35" dur="500"/>
                                        <p:tgtEl>
                                          <p:spTgt spid="55"/>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Effect transition="in" filter="fade">
                                      <p:cBhvr>
                                        <p:cTn id="40" dur="500"/>
                                        <p:tgtEl>
                                          <p:spTgt spid="56"/>
                                        </p:tgtEl>
                                      </p:cBhvr>
                                    </p:animEffect>
                                  </p:childTnLst>
                                </p:cTn>
                              </p:par>
                              <p:par>
                                <p:cTn id="41" presetID="53" presetClass="entr" presetSubtype="16" fill="hold" nodeType="withEffect">
                                  <p:stCondLst>
                                    <p:cond delay="50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animEffect transition="in" filter="fade">
                                      <p:cBhvr>
                                        <p:cTn id="55" dur="500"/>
                                        <p:tgtEl>
                                          <p:spTgt spid="59"/>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60"/>
                                        </p:tgtEl>
                                        <p:attrNameLst>
                                          <p:attrName>style.visibility</p:attrName>
                                        </p:attrNameLst>
                                      </p:cBhvr>
                                      <p:to>
                                        <p:strVal val="visible"/>
                                      </p:to>
                                    </p:set>
                                    <p:anim calcmode="lin" valueType="num">
                                      <p:cBhvr>
                                        <p:cTn id="58" dur="500" fill="hold"/>
                                        <p:tgtEl>
                                          <p:spTgt spid="60"/>
                                        </p:tgtEl>
                                        <p:attrNameLst>
                                          <p:attrName>ppt_w</p:attrName>
                                        </p:attrNameLst>
                                      </p:cBhvr>
                                      <p:tavLst>
                                        <p:tav tm="0">
                                          <p:val>
                                            <p:fltVal val="0"/>
                                          </p:val>
                                        </p:tav>
                                        <p:tav tm="100000">
                                          <p:val>
                                            <p:strVal val="#ppt_w"/>
                                          </p:val>
                                        </p:tav>
                                      </p:tavLst>
                                    </p:anim>
                                    <p:anim calcmode="lin" valueType="num">
                                      <p:cBhvr>
                                        <p:cTn id="59" dur="500" fill="hold"/>
                                        <p:tgtEl>
                                          <p:spTgt spid="60"/>
                                        </p:tgtEl>
                                        <p:attrNameLst>
                                          <p:attrName>ppt_h</p:attrName>
                                        </p:attrNameLst>
                                      </p:cBhvr>
                                      <p:tavLst>
                                        <p:tav tm="0">
                                          <p:val>
                                            <p:fltVal val="0"/>
                                          </p:val>
                                        </p:tav>
                                        <p:tav tm="100000">
                                          <p:val>
                                            <p:strVal val="#ppt_h"/>
                                          </p:val>
                                        </p:tav>
                                      </p:tavLst>
                                    </p:anim>
                                    <p:animEffect transition="in" filter="fade">
                                      <p:cBhvr>
                                        <p:cTn id="60" dur="500"/>
                                        <p:tgtEl>
                                          <p:spTgt spid="60"/>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fill="hold"/>
                                        <p:tgtEl>
                                          <p:spTgt spid="61"/>
                                        </p:tgtEl>
                                        <p:attrNameLst>
                                          <p:attrName>ppt_w</p:attrName>
                                        </p:attrNameLst>
                                      </p:cBhvr>
                                      <p:tavLst>
                                        <p:tav tm="0">
                                          <p:val>
                                            <p:fltVal val="0"/>
                                          </p:val>
                                        </p:tav>
                                        <p:tav tm="100000">
                                          <p:val>
                                            <p:strVal val="#ppt_w"/>
                                          </p:val>
                                        </p:tav>
                                      </p:tavLst>
                                    </p:anim>
                                    <p:anim calcmode="lin" valueType="num">
                                      <p:cBhvr>
                                        <p:cTn id="64" dur="500" fill="hold"/>
                                        <p:tgtEl>
                                          <p:spTgt spid="61"/>
                                        </p:tgtEl>
                                        <p:attrNameLst>
                                          <p:attrName>ppt_h</p:attrName>
                                        </p:attrNameLst>
                                      </p:cBhvr>
                                      <p:tavLst>
                                        <p:tav tm="0">
                                          <p:val>
                                            <p:fltVal val="0"/>
                                          </p:val>
                                        </p:tav>
                                        <p:tav tm="100000">
                                          <p:val>
                                            <p:strVal val="#ppt_h"/>
                                          </p:val>
                                        </p:tav>
                                      </p:tavLst>
                                    </p:anim>
                                    <p:animEffect transition="in" filter="fade">
                                      <p:cBhvr>
                                        <p:cTn id="65" dur="500"/>
                                        <p:tgtEl>
                                          <p:spTgt spid="61"/>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64"/>
                                        </p:tgtEl>
                                        <p:attrNameLst>
                                          <p:attrName>style.visibility</p:attrName>
                                        </p:attrNameLst>
                                      </p:cBhvr>
                                      <p:to>
                                        <p:strVal val="visible"/>
                                      </p:to>
                                    </p:set>
                                    <p:anim calcmode="lin" valueType="num">
                                      <p:cBhvr>
                                        <p:cTn id="78" dur="500" fill="hold"/>
                                        <p:tgtEl>
                                          <p:spTgt spid="64"/>
                                        </p:tgtEl>
                                        <p:attrNameLst>
                                          <p:attrName>ppt_w</p:attrName>
                                        </p:attrNameLst>
                                      </p:cBhvr>
                                      <p:tavLst>
                                        <p:tav tm="0">
                                          <p:val>
                                            <p:fltVal val="0"/>
                                          </p:val>
                                        </p:tav>
                                        <p:tav tm="100000">
                                          <p:val>
                                            <p:strVal val="#ppt_w"/>
                                          </p:val>
                                        </p:tav>
                                      </p:tavLst>
                                    </p:anim>
                                    <p:anim calcmode="lin" valueType="num">
                                      <p:cBhvr>
                                        <p:cTn id="79" dur="500" fill="hold"/>
                                        <p:tgtEl>
                                          <p:spTgt spid="64"/>
                                        </p:tgtEl>
                                        <p:attrNameLst>
                                          <p:attrName>ppt_h</p:attrName>
                                        </p:attrNameLst>
                                      </p:cBhvr>
                                      <p:tavLst>
                                        <p:tav tm="0">
                                          <p:val>
                                            <p:fltVal val="0"/>
                                          </p:val>
                                        </p:tav>
                                        <p:tav tm="100000">
                                          <p:val>
                                            <p:strVal val="#ppt_h"/>
                                          </p:val>
                                        </p:tav>
                                      </p:tavLst>
                                    </p:anim>
                                    <p:animEffect transition="in" filter="fade">
                                      <p:cBhvr>
                                        <p:cTn id="80" dur="500"/>
                                        <p:tgtEl>
                                          <p:spTgt spid="64"/>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65"/>
                                        </p:tgtEl>
                                        <p:attrNameLst>
                                          <p:attrName>style.visibility</p:attrName>
                                        </p:attrNameLst>
                                      </p:cBhvr>
                                      <p:to>
                                        <p:strVal val="visible"/>
                                      </p:to>
                                    </p:set>
                                    <p:anim calcmode="lin" valueType="num">
                                      <p:cBhvr>
                                        <p:cTn id="83" dur="500" fill="hold"/>
                                        <p:tgtEl>
                                          <p:spTgt spid="65"/>
                                        </p:tgtEl>
                                        <p:attrNameLst>
                                          <p:attrName>ppt_w</p:attrName>
                                        </p:attrNameLst>
                                      </p:cBhvr>
                                      <p:tavLst>
                                        <p:tav tm="0">
                                          <p:val>
                                            <p:fltVal val="0"/>
                                          </p:val>
                                        </p:tav>
                                        <p:tav tm="100000">
                                          <p:val>
                                            <p:strVal val="#ppt_w"/>
                                          </p:val>
                                        </p:tav>
                                      </p:tavLst>
                                    </p:anim>
                                    <p:anim calcmode="lin" valueType="num">
                                      <p:cBhvr>
                                        <p:cTn id="84" dur="500" fill="hold"/>
                                        <p:tgtEl>
                                          <p:spTgt spid="65"/>
                                        </p:tgtEl>
                                        <p:attrNameLst>
                                          <p:attrName>ppt_h</p:attrName>
                                        </p:attrNameLst>
                                      </p:cBhvr>
                                      <p:tavLst>
                                        <p:tav tm="0">
                                          <p:val>
                                            <p:fltVal val="0"/>
                                          </p:val>
                                        </p:tav>
                                        <p:tav tm="100000">
                                          <p:val>
                                            <p:strVal val="#ppt_h"/>
                                          </p:val>
                                        </p:tav>
                                      </p:tavLst>
                                    </p:anim>
                                    <p:animEffect transition="in" filter="fade">
                                      <p:cBhvr>
                                        <p:cTn id="85" dur="500"/>
                                        <p:tgtEl>
                                          <p:spTgt spid="65"/>
                                        </p:tgtEl>
                                      </p:cBhvr>
                                    </p:animEffect>
                                  </p:childTnLst>
                                </p:cTn>
                              </p:par>
                              <p:par>
                                <p:cTn id="86" presetID="53" presetClass="entr" presetSubtype="16" fill="hold" nodeType="withEffect">
                                  <p:stCondLst>
                                    <p:cond delay="1000"/>
                                  </p:stCondLst>
                                  <p:childTnLst>
                                    <p:set>
                                      <p:cBhvr>
                                        <p:cTn id="87" dur="1" fill="hold">
                                          <p:stCondLst>
                                            <p:cond delay="0"/>
                                          </p:stCondLst>
                                        </p:cTn>
                                        <p:tgtEl>
                                          <p:spTgt spid="66"/>
                                        </p:tgtEl>
                                        <p:attrNameLst>
                                          <p:attrName>style.visibility</p:attrName>
                                        </p:attrNameLst>
                                      </p:cBhvr>
                                      <p:to>
                                        <p:strVal val="visible"/>
                                      </p:to>
                                    </p:set>
                                    <p:anim calcmode="lin" valueType="num">
                                      <p:cBhvr>
                                        <p:cTn id="88" dur="500" fill="hold"/>
                                        <p:tgtEl>
                                          <p:spTgt spid="66"/>
                                        </p:tgtEl>
                                        <p:attrNameLst>
                                          <p:attrName>ppt_w</p:attrName>
                                        </p:attrNameLst>
                                      </p:cBhvr>
                                      <p:tavLst>
                                        <p:tav tm="0">
                                          <p:val>
                                            <p:fltVal val="0"/>
                                          </p:val>
                                        </p:tav>
                                        <p:tav tm="100000">
                                          <p:val>
                                            <p:strVal val="#ppt_w"/>
                                          </p:val>
                                        </p:tav>
                                      </p:tavLst>
                                    </p:anim>
                                    <p:anim calcmode="lin" valueType="num">
                                      <p:cBhvr>
                                        <p:cTn id="89" dur="500" fill="hold"/>
                                        <p:tgtEl>
                                          <p:spTgt spid="66"/>
                                        </p:tgtEl>
                                        <p:attrNameLst>
                                          <p:attrName>ppt_h</p:attrName>
                                        </p:attrNameLst>
                                      </p:cBhvr>
                                      <p:tavLst>
                                        <p:tav tm="0">
                                          <p:val>
                                            <p:fltVal val="0"/>
                                          </p:val>
                                        </p:tav>
                                        <p:tav tm="100000">
                                          <p:val>
                                            <p:strVal val="#ppt_h"/>
                                          </p:val>
                                        </p:tav>
                                      </p:tavLst>
                                    </p:anim>
                                    <p:animEffect transition="in" filter="fade">
                                      <p:cBhvr>
                                        <p:cTn id="90" dur="500"/>
                                        <p:tgtEl>
                                          <p:spTgt spid="66"/>
                                        </p:tgtEl>
                                      </p:cBhvr>
                                    </p:animEffect>
                                  </p:childTnLst>
                                </p:cTn>
                              </p:par>
                              <p:par>
                                <p:cTn id="91" presetID="53" presetClass="entr" presetSubtype="16" fill="hold" grpId="0" nodeType="withEffect">
                                  <p:stCondLst>
                                    <p:cond delay="100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par>
                                <p:cTn id="96" presetID="53" presetClass="entr" presetSubtype="16" fill="hold" nodeType="withEffect">
                                  <p:stCondLst>
                                    <p:cond delay="1000"/>
                                  </p:stCondLst>
                                  <p:childTnLst>
                                    <p:set>
                                      <p:cBhvr>
                                        <p:cTn id="97" dur="1" fill="hold">
                                          <p:stCondLst>
                                            <p:cond delay="0"/>
                                          </p:stCondLst>
                                        </p:cTn>
                                        <p:tgtEl>
                                          <p:spTgt spid="72"/>
                                        </p:tgtEl>
                                        <p:attrNameLst>
                                          <p:attrName>style.visibility</p:attrName>
                                        </p:attrNameLst>
                                      </p:cBhvr>
                                      <p:to>
                                        <p:strVal val="visible"/>
                                      </p:to>
                                    </p:set>
                                    <p:anim calcmode="lin" valueType="num">
                                      <p:cBhvr>
                                        <p:cTn id="98" dur="500" fill="hold"/>
                                        <p:tgtEl>
                                          <p:spTgt spid="72"/>
                                        </p:tgtEl>
                                        <p:attrNameLst>
                                          <p:attrName>ppt_w</p:attrName>
                                        </p:attrNameLst>
                                      </p:cBhvr>
                                      <p:tavLst>
                                        <p:tav tm="0">
                                          <p:val>
                                            <p:fltVal val="0"/>
                                          </p:val>
                                        </p:tav>
                                        <p:tav tm="100000">
                                          <p:val>
                                            <p:strVal val="#ppt_w"/>
                                          </p:val>
                                        </p:tav>
                                      </p:tavLst>
                                    </p:anim>
                                    <p:anim calcmode="lin" valueType="num">
                                      <p:cBhvr>
                                        <p:cTn id="99" dur="500" fill="hold"/>
                                        <p:tgtEl>
                                          <p:spTgt spid="72"/>
                                        </p:tgtEl>
                                        <p:attrNameLst>
                                          <p:attrName>ppt_h</p:attrName>
                                        </p:attrNameLst>
                                      </p:cBhvr>
                                      <p:tavLst>
                                        <p:tav tm="0">
                                          <p:val>
                                            <p:fltVal val="0"/>
                                          </p:val>
                                        </p:tav>
                                        <p:tav tm="100000">
                                          <p:val>
                                            <p:strVal val="#ppt_h"/>
                                          </p:val>
                                        </p:tav>
                                      </p:tavLst>
                                    </p:anim>
                                    <p:animEffect transition="in" filter="fade">
                                      <p:cBhvr>
                                        <p:cTn id="100" dur="500"/>
                                        <p:tgtEl>
                                          <p:spTgt spid="72"/>
                                        </p:tgtEl>
                                      </p:cBhvr>
                                    </p:animEffect>
                                  </p:childTnLst>
                                </p:cTn>
                              </p:par>
                              <p:par>
                                <p:cTn id="101" presetID="53" presetClass="entr" presetSubtype="16" fill="hold" grpId="0" nodeType="withEffect">
                                  <p:stCondLst>
                                    <p:cond delay="1000"/>
                                  </p:stCondLst>
                                  <p:childTnLst>
                                    <p:set>
                                      <p:cBhvr>
                                        <p:cTn id="102" dur="1" fill="hold">
                                          <p:stCondLst>
                                            <p:cond delay="0"/>
                                          </p:stCondLst>
                                        </p:cTn>
                                        <p:tgtEl>
                                          <p:spTgt spid="73"/>
                                        </p:tgtEl>
                                        <p:attrNameLst>
                                          <p:attrName>style.visibility</p:attrName>
                                        </p:attrNameLst>
                                      </p:cBhvr>
                                      <p:to>
                                        <p:strVal val="visible"/>
                                      </p:to>
                                    </p:set>
                                    <p:anim calcmode="lin" valueType="num">
                                      <p:cBhvr>
                                        <p:cTn id="103" dur="500" fill="hold"/>
                                        <p:tgtEl>
                                          <p:spTgt spid="73"/>
                                        </p:tgtEl>
                                        <p:attrNameLst>
                                          <p:attrName>ppt_w</p:attrName>
                                        </p:attrNameLst>
                                      </p:cBhvr>
                                      <p:tavLst>
                                        <p:tav tm="0">
                                          <p:val>
                                            <p:fltVal val="0"/>
                                          </p:val>
                                        </p:tav>
                                        <p:tav tm="100000">
                                          <p:val>
                                            <p:strVal val="#ppt_w"/>
                                          </p:val>
                                        </p:tav>
                                      </p:tavLst>
                                    </p:anim>
                                    <p:anim calcmode="lin" valueType="num">
                                      <p:cBhvr>
                                        <p:cTn id="104" dur="500" fill="hold"/>
                                        <p:tgtEl>
                                          <p:spTgt spid="73"/>
                                        </p:tgtEl>
                                        <p:attrNameLst>
                                          <p:attrName>ppt_h</p:attrName>
                                        </p:attrNameLst>
                                      </p:cBhvr>
                                      <p:tavLst>
                                        <p:tav tm="0">
                                          <p:val>
                                            <p:fltVal val="0"/>
                                          </p:val>
                                        </p:tav>
                                        <p:tav tm="100000">
                                          <p:val>
                                            <p:strVal val="#ppt_h"/>
                                          </p:val>
                                        </p:tav>
                                      </p:tavLst>
                                    </p:anim>
                                    <p:animEffect transition="in" filter="fade">
                                      <p:cBhvr>
                                        <p:cTn id="105" dur="500"/>
                                        <p:tgtEl>
                                          <p:spTgt spid="73"/>
                                        </p:tgtEl>
                                      </p:cBhvr>
                                    </p:animEffect>
                                  </p:childTnLst>
                                </p:cTn>
                              </p:par>
                              <p:par>
                                <p:cTn id="106" presetID="53" presetClass="entr" presetSubtype="16" fill="hold" nodeType="withEffect">
                                  <p:stCondLst>
                                    <p:cond delay="1000"/>
                                  </p:stCondLst>
                                  <p:childTnLst>
                                    <p:set>
                                      <p:cBhvr>
                                        <p:cTn id="107" dur="1" fill="hold">
                                          <p:stCondLst>
                                            <p:cond delay="0"/>
                                          </p:stCondLst>
                                        </p:cTn>
                                        <p:tgtEl>
                                          <p:spTgt spid="74"/>
                                        </p:tgtEl>
                                        <p:attrNameLst>
                                          <p:attrName>style.visibility</p:attrName>
                                        </p:attrNameLst>
                                      </p:cBhvr>
                                      <p:to>
                                        <p:strVal val="visible"/>
                                      </p:to>
                                    </p:set>
                                    <p:anim calcmode="lin" valueType="num">
                                      <p:cBhvr>
                                        <p:cTn id="108" dur="500" fill="hold"/>
                                        <p:tgtEl>
                                          <p:spTgt spid="74"/>
                                        </p:tgtEl>
                                        <p:attrNameLst>
                                          <p:attrName>ppt_w</p:attrName>
                                        </p:attrNameLst>
                                      </p:cBhvr>
                                      <p:tavLst>
                                        <p:tav tm="0">
                                          <p:val>
                                            <p:fltVal val="0"/>
                                          </p:val>
                                        </p:tav>
                                        <p:tav tm="100000">
                                          <p:val>
                                            <p:strVal val="#ppt_w"/>
                                          </p:val>
                                        </p:tav>
                                      </p:tavLst>
                                    </p:anim>
                                    <p:anim calcmode="lin" valueType="num">
                                      <p:cBhvr>
                                        <p:cTn id="109" dur="500" fill="hold"/>
                                        <p:tgtEl>
                                          <p:spTgt spid="74"/>
                                        </p:tgtEl>
                                        <p:attrNameLst>
                                          <p:attrName>ppt_h</p:attrName>
                                        </p:attrNameLst>
                                      </p:cBhvr>
                                      <p:tavLst>
                                        <p:tav tm="0">
                                          <p:val>
                                            <p:fltVal val="0"/>
                                          </p:val>
                                        </p:tav>
                                        <p:tav tm="100000">
                                          <p:val>
                                            <p:strVal val="#ppt_h"/>
                                          </p:val>
                                        </p:tav>
                                      </p:tavLst>
                                    </p:anim>
                                    <p:animEffect transition="in" filter="fade">
                                      <p:cBhvr>
                                        <p:cTn id="110" dur="500"/>
                                        <p:tgtEl>
                                          <p:spTgt spid="74"/>
                                        </p:tgtEl>
                                      </p:cBhvr>
                                    </p:animEffect>
                                  </p:childTnLst>
                                </p:cTn>
                              </p:par>
                              <p:par>
                                <p:cTn id="111" presetID="53" presetClass="entr" presetSubtype="16" fill="hold" grpId="0" nodeType="withEffect">
                                  <p:stCondLst>
                                    <p:cond delay="1000"/>
                                  </p:stCondLst>
                                  <p:childTnLst>
                                    <p:set>
                                      <p:cBhvr>
                                        <p:cTn id="112" dur="1" fill="hold">
                                          <p:stCondLst>
                                            <p:cond delay="0"/>
                                          </p:stCondLst>
                                        </p:cTn>
                                        <p:tgtEl>
                                          <p:spTgt spid="75"/>
                                        </p:tgtEl>
                                        <p:attrNameLst>
                                          <p:attrName>style.visibility</p:attrName>
                                        </p:attrNameLst>
                                      </p:cBhvr>
                                      <p:to>
                                        <p:strVal val="visible"/>
                                      </p:to>
                                    </p:set>
                                    <p:anim calcmode="lin" valueType="num">
                                      <p:cBhvr>
                                        <p:cTn id="113" dur="500" fill="hold"/>
                                        <p:tgtEl>
                                          <p:spTgt spid="75"/>
                                        </p:tgtEl>
                                        <p:attrNameLst>
                                          <p:attrName>ppt_w</p:attrName>
                                        </p:attrNameLst>
                                      </p:cBhvr>
                                      <p:tavLst>
                                        <p:tav tm="0">
                                          <p:val>
                                            <p:fltVal val="0"/>
                                          </p:val>
                                        </p:tav>
                                        <p:tav tm="100000">
                                          <p:val>
                                            <p:strVal val="#ppt_w"/>
                                          </p:val>
                                        </p:tav>
                                      </p:tavLst>
                                    </p:anim>
                                    <p:anim calcmode="lin" valueType="num">
                                      <p:cBhvr>
                                        <p:cTn id="114" dur="500" fill="hold"/>
                                        <p:tgtEl>
                                          <p:spTgt spid="75"/>
                                        </p:tgtEl>
                                        <p:attrNameLst>
                                          <p:attrName>ppt_h</p:attrName>
                                        </p:attrNameLst>
                                      </p:cBhvr>
                                      <p:tavLst>
                                        <p:tav tm="0">
                                          <p:val>
                                            <p:fltVal val="0"/>
                                          </p:val>
                                        </p:tav>
                                        <p:tav tm="100000">
                                          <p:val>
                                            <p:strVal val="#ppt_h"/>
                                          </p:val>
                                        </p:tav>
                                      </p:tavLst>
                                    </p:anim>
                                    <p:animEffect transition="in" filter="fade">
                                      <p:cBhvr>
                                        <p:cTn id="115" dur="500"/>
                                        <p:tgtEl>
                                          <p:spTgt spid="75"/>
                                        </p:tgtEl>
                                      </p:cBhvr>
                                    </p:animEffect>
                                  </p:childTnLst>
                                </p:cTn>
                              </p:par>
                              <p:par>
                                <p:cTn id="116" presetID="53" presetClass="entr" presetSubtype="16" fill="hold" grpId="0" nodeType="withEffect">
                                  <p:stCondLst>
                                    <p:cond delay="1000"/>
                                  </p:stCondLst>
                                  <p:childTnLst>
                                    <p:set>
                                      <p:cBhvr>
                                        <p:cTn id="117" dur="1" fill="hold">
                                          <p:stCondLst>
                                            <p:cond delay="0"/>
                                          </p:stCondLst>
                                        </p:cTn>
                                        <p:tgtEl>
                                          <p:spTgt spid="76"/>
                                        </p:tgtEl>
                                        <p:attrNameLst>
                                          <p:attrName>style.visibility</p:attrName>
                                        </p:attrNameLst>
                                      </p:cBhvr>
                                      <p:to>
                                        <p:strVal val="visible"/>
                                      </p:to>
                                    </p:set>
                                    <p:anim calcmode="lin" valueType="num">
                                      <p:cBhvr>
                                        <p:cTn id="118" dur="500" fill="hold"/>
                                        <p:tgtEl>
                                          <p:spTgt spid="76"/>
                                        </p:tgtEl>
                                        <p:attrNameLst>
                                          <p:attrName>ppt_w</p:attrName>
                                        </p:attrNameLst>
                                      </p:cBhvr>
                                      <p:tavLst>
                                        <p:tav tm="0">
                                          <p:val>
                                            <p:fltVal val="0"/>
                                          </p:val>
                                        </p:tav>
                                        <p:tav tm="100000">
                                          <p:val>
                                            <p:strVal val="#ppt_w"/>
                                          </p:val>
                                        </p:tav>
                                      </p:tavLst>
                                    </p:anim>
                                    <p:anim calcmode="lin" valueType="num">
                                      <p:cBhvr>
                                        <p:cTn id="119" dur="500" fill="hold"/>
                                        <p:tgtEl>
                                          <p:spTgt spid="76"/>
                                        </p:tgtEl>
                                        <p:attrNameLst>
                                          <p:attrName>ppt_h</p:attrName>
                                        </p:attrNameLst>
                                      </p:cBhvr>
                                      <p:tavLst>
                                        <p:tav tm="0">
                                          <p:val>
                                            <p:fltVal val="0"/>
                                          </p:val>
                                        </p:tav>
                                        <p:tav tm="100000">
                                          <p:val>
                                            <p:strVal val="#ppt_h"/>
                                          </p:val>
                                        </p:tav>
                                      </p:tavLst>
                                    </p:anim>
                                    <p:animEffect transition="in" filter="fade">
                                      <p:cBhvr>
                                        <p:cTn id="120" dur="500"/>
                                        <p:tgtEl>
                                          <p:spTgt spid="76"/>
                                        </p:tgtEl>
                                      </p:cBhvr>
                                    </p:animEffect>
                                  </p:childTnLst>
                                </p:cTn>
                              </p:par>
                              <p:par>
                                <p:cTn id="121" presetID="53" presetClass="entr" presetSubtype="16" fill="hold" grpId="0" nodeType="withEffect">
                                  <p:stCondLst>
                                    <p:cond delay="1000"/>
                                  </p:stCondLst>
                                  <p:childTnLst>
                                    <p:set>
                                      <p:cBhvr>
                                        <p:cTn id="122" dur="1" fill="hold">
                                          <p:stCondLst>
                                            <p:cond delay="0"/>
                                          </p:stCondLst>
                                        </p:cTn>
                                        <p:tgtEl>
                                          <p:spTgt spid="77"/>
                                        </p:tgtEl>
                                        <p:attrNameLst>
                                          <p:attrName>style.visibility</p:attrName>
                                        </p:attrNameLst>
                                      </p:cBhvr>
                                      <p:to>
                                        <p:strVal val="visible"/>
                                      </p:to>
                                    </p:set>
                                    <p:anim calcmode="lin" valueType="num">
                                      <p:cBhvr>
                                        <p:cTn id="123" dur="500" fill="hold"/>
                                        <p:tgtEl>
                                          <p:spTgt spid="77"/>
                                        </p:tgtEl>
                                        <p:attrNameLst>
                                          <p:attrName>ppt_w</p:attrName>
                                        </p:attrNameLst>
                                      </p:cBhvr>
                                      <p:tavLst>
                                        <p:tav tm="0">
                                          <p:val>
                                            <p:fltVal val="0"/>
                                          </p:val>
                                        </p:tav>
                                        <p:tav tm="100000">
                                          <p:val>
                                            <p:strVal val="#ppt_w"/>
                                          </p:val>
                                        </p:tav>
                                      </p:tavLst>
                                    </p:anim>
                                    <p:anim calcmode="lin" valueType="num">
                                      <p:cBhvr>
                                        <p:cTn id="124" dur="500" fill="hold"/>
                                        <p:tgtEl>
                                          <p:spTgt spid="77"/>
                                        </p:tgtEl>
                                        <p:attrNameLst>
                                          <p:attrName>ppt_h</p:attrName>
                                        </p:attrNameLst>
                                      </p:cBhvr>
                                      <p:tavLst>
                                        <p:tav tm="0">
                                          <p:val>
                                            <p:fltVal val="0"/>
                                          </p:val>
                                        </p:tav>
                                        <p:tav tm="100000">
                                          <p:val>
                                            <p:strVal val="#ppt_h"/>
                                          </p:val>
                                        </p:tav>
                                      </p:tavLst>
                                    </p:anim>
                                    <p:animEffect transition="in" filter="fade">
                                      <p:cBhvr>
                                        <p:cTn id="125" dur="500"/>
                                        <p:tgtEl>
                                          <p:spTgt spid="77"/>
                                        </p:tgtEl>
                                      </p:cBhvr>
                                    </p:animEffect>
                                  </p:childTnLst>
                                </p:cTn>
                              </p:par>
                              <p:par>
                                <p:cTn id="126" presetID="53" presetClass="entr" presetSubtype="16" fill="hold" grpId="0" nodeType="withEffect">
                                  <p:stCondLst>
                                    <p:cond delay="100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childTnLst>
                                </p:cTn>
                              </p:par>
                              <p:par>
                                <p:cTn id="131" presetID="53" presetClass="entr" presetSubtype="16" fill="hold" grpId="0" nodeType="withEffect">
                                  <p:stCondLst>
                                    <p:cond delay="1000"/>
                                  </p:stCondLst>
                                  <p:childTnLst>
                                    <p:set>
                                      <p:cBhvr>
                                        <p:cTn id="132" dur="1" fill="hold">
                                          <p:stCondLst>
                                            <p:cond delay="0"/>
                                          </p:stCondLst>
                                        </p:cTn>
                                        <p:tgtEl>
                                          <p:spTgt spid="79"/>
                                        </p:tgtEl>
                                        <p:attrNameLst>
                                          <p:attrName>style.visibility</p:attrName>
                                        </p:attrNameLst>
                                      </p:cBhvr>
                                      <p:to>
                                        <p:strVal val="visible"/>
                                      </p:to>
                                    </p:set>
                                    <p:anim calcmode="lin" valueType="num">
                                      <p:cBhvr>
                                        <p:cTn id="133" dur="500" fill="hold"/>
                                        <p:tgtEl>
                                          <p:spTgt spid="79"/>
                                        </p:tgtEl>
                                        <p:attrNameLst>
                                          <p:attrName>ppt_w</p:attrName>
                                        </p:attrNameLst>
                                      </p:cBhvr>
                                      <p:tavLst>
                                        <p:tav tm="0">
                                          <p:val>
                                            <p:fltVal val="0"/>
                                          </p:val>
                                        </p:tav>
                                        <p:tav tm="100000">
                                          <p:val>
                                            <p:strVal val="#ppt_w"/>
                                          </p:val>
                                        </p:tav>
                                      </p:tavLst>
                                    </p:anim>
                                    <p:anim calcmode="lin" valueType="num">
                                      <p:cBhvr>
                                        <p:cTn id="134" dur="500" fill="hold"/>
                                        <p:tgtEl>
                                          <p:spTgt spid="79"/>
                                        </p:tgtEl>
                                        <p:attrNameLst>
                                          <p:attrName>ppt_h</p:attrName>
                                        </p:attrNameLst>
                                      </p:cBhvr>
                                      <p:tavLst>
                                        <p:tav tm="0">
                                          <p:val>
                                            <p:fltVal val="0"/>
                                          </p:val>
                                        </p:tav>
                                        <p:tav tm="100000">
                                          <p:val>
                                            <p:strVal val="#ppt_h"/>
                                          </p:val>
                                        </p:tav>
                                      </p:tavLst>
                                    </p:anim>
                                    <p:animEffect transition="in" filter="fade">
                                      <p:cBhvr>
                                        <p:cTn id="135" dur="500"/>
                                        <p:tgtEl>
                                          <p:spTgt spid="79"/>
                                        </p:tgtEl>
                                      </p:cBhvr>
                                    </p:animEffect>
                                  </p:childTnLst>
                                </p:cTn>
                              </p:par>
                              <p:par>
                                <p:cTn id="136" presetID="53" presetClass="entr" presetSubtype="16" fill="hold" grpId="0" nodeType="withEffect">
                                  <p:stCondLst>
                                    <p:cond delay="1000"/>
                                  </p:stCondLst>
                                  <p:childTnLst>
                                    <p:set>
                                      <p:cBhvr>
                                        <p:cTn id="137" dur="1" fill="hold">
                                          <p:stCondLst>
                                            <p:cond delay="0"/>
                                          </p:stCondLst>
                                        </p:cTn>
                                        <p:tgtEl>
                                          <p:spTgt spid="80"/>
                                        </p:tgtEl>
                                        <p:attrNameLst>
                                          <p:attrName>style.visibility</p:attrName>
                                        </p:attrNameLst>
                                      </p:cBhvr>
                                      <p:to>
                                        <p:strVal val="visible"/>
                                      </p:to>
                                    </p:set>
                                    <p:anim calcmode="lin" valueType="num">
                                      <p:cBhvr>
                                        <p:cTn id="138" dur="500" fill="hold"/>
                                        <p:tgtEl>
                                          <p:spTgt spid="80"/>
                                        </p:tgtEl>
                                        <p:attrNameLst>
                                          <p:attrName>ppt_w</p:attrName>
                                        </p:attrNameLst>
                                      </p:cBhvr>
                                      <p:tavLst>
                                        <p:tav tm="0">
                                          <p:val>
                                            <p:fltVal val="0"/>
                                          </p:val>
                                        </p:tav>
                                        <p:tav tm="100000">
                                          <p:val>
                                            <p:strVal val="#ppt_w"/>
                                          </p:val>
                                        </p:tav>
                                      </p:tavLst>
                                    </p:anim>
                                    <p:anim calcmode="lin" valueType="num">
                                      <p:cBhvr>
                                        <p:cTn id="139" dur="500" fill="hold"/>
                                        <p:tgtEl>
                                          <p:spTgt spid="80"/>
                                        </p:tgtEl>
                                        <p:attrNameLst>
                                          <p:attrName>ppt_h</p:attrName>
                                        </p:attrNameLst>
                                      </p:cBhvr>
                                      <p:tavLst>
                                        <p:tav tm="0">
                                          <p:val>
                                            <p:fltVal val="0"/>
                                          </p:val>
                                        </p:tav>
                                        <p:tav tm="100000">
                                          <p:val>
                                            <p:strVal val="#ppt_h"/>
                                          </p:val>
                                        </p:tav>
                                      </p:tavLst>
                                    </p:anim>
                                    <p:animEffect transition="in" filter="fade">
                                      <p:cBhvr>
                                        <p:cTn id="140" dur="500"/>
                                        <p:tgtEl>
                                          <p:spTgt spid="80"/>
                                        </p:tgtEl>
                                      </p:cBhvr>
                                    </p:animEffect>
                                  </p:childTnLst>
                                </p:cTn>
                              </p:par>
                              <p:par>
                                <p:cTn id="141" presetID="53" presetClass="entr" presetSubtype="16" fill="hold" grpId="0" nodeType="withEffect">
                                  <p:stCondLst>
                                    <p:cond delay="1000"/>
                                  </p:stCondLst>
                                  <p:childTnLst>
                                    <p:set>
                                      <p:cBhvr>
                                        <p:cTn id="142" dur="1" fill="hold">
                                          <p:stCondLst>
                                            <p:cond delay="0"/>
                                          </p:stCondLst>
                                        </p:cTn>
                                        <p:tgtEl>
                                          <p:spTgt spid="81"/>
                                        </p:tgtEl>
                                        <p:attrNameLst>
                                          <p:attrName>style.visibility</p:attrName>
                                        </p:attrNameLst>
                                      </p:cBhvr>
                                      <p:to>
                                        <p:strVal val="visible"/>
                                      </p:to>
                                    </p:set>
                                    <p:anim calcmode="lin" valueType="num">
                                      <p:cBhvr>
                                        <p:cTn id="143" dur="500" fill="hold"/>
                                        <p:tgtEl>
                                          <p:spTgt spid="81"/>
                                        </p:tgtEl>
                                        <p:attrNameLst>
                                          <p:attrName>ppt_w</p:attrName>
                                        </p:attrNameLst>
                                      </p:cBhvr>
                                      <p:tavLst>
                                        <p:tav tm="0">
                                          <p:val>
                                            <p:fltVal val="0"/>
                                          </p:val>
                                        </p:tav>
                                        <p:tav tm="100000">
                                          <p:val>
                                            <p:strVal val="#ppt_w"/>
                                          </p:val>
                                        </p:tav>
                                      </p:tavLst>
                                    </p:anim>
                                    <p:anim calcmode="lin" valueType="num">
                                      <p:cBhvr>
                                        <p:cTn id="144" dur="500" fill="hold"/>
                                        <p:tgtEl>
                                          <p:spTgt spid="81"/>
                                        </p:tgtEl>
                                        <p:attrNameLst>
                                          <p:attrName>ppt_h</p:attrName>
                                        </p:attrNameLst>
                                      </p:cBhvr>
                                      <p:tavLst>
                                        <p:tav tm="0">
                                          <p:val>
                                            <p:fltVal val="0"/>
                                          </p:val>
                                        </p:tav>
                                        <p:tav tm="100000">
                                          <p:val>
                                            <p:strVal val="#ppt_h"/>
                                          </p:val>
                                        </p:tav>
                                      </p:tavLst>
                                    </p:anim>
                                    <p:animEffect transition="in" filter="fade">
                                      <p:cBhvr>
                                        <p:cTn id="145" dur="500"/>
                                        <p:tgtEl>
                                          <p:spTgt spid="81"/>
                                        </p:tgtEl>
                                      </p:cBhvr>
                                    </p:animEffect>
                                  </p:childTnLst>
                                </p:cTn>
                              </p:par>
                              <p:par>
                                <p:cTn id="146" presetID="53" presetClass="entr" presetSubtype="16" fill="hold" grpId="0" nodeType="withEffect">
                                  <p:stCondLst>
                                    <p:cond delay="1000"/>
                                  </p:stCondLst>
                                  <p:childTnLst>
                                    <p:set>
                                      <p:cBhvr>
                                        <p:cTn id="147" dur="1" fill="hold">
                                          <p:stCondLst>
                                            <p:cond delay="0"/>
                                          </p:stCondLst>
                                        </p:cTn>
                                        <p:tgtEl>
                                          <p:spTgt spid="82"/>
                                        </p:tgtEl>
                                        <p:attrNameLst>
                                          <p:attrName>style.visibility</p:attrName>
                                        </p:attrNameLst>
                                      </p:cBhvr>
                                      <p:to>
                                        <p:strVal val="visible"/>
                                      </p:to>
                                    </p:set>
                                    <p:anim calcmode="lin" valueType="num">
                                      <p:cBhvr>
                                        <p:cTn id="148" dur="500" fill="hold"/>
                                        <p:tgtEl>
                                          <p:spTgt spid="82"/>
                                        </p:tgtEl>
                                        <p:attrNameLst>
                                          <p:attrName>ppt_w</p:attrName>
                                        </p:attrNameLst>
                                      </p:cBhvr>
                                      <p:tavLst>
                                        <p:tav tm="0">
                                          <p:val>
                                            <p:fltVal val="0"/>
                                          </p:val>
                                        </p:tav>
                                        <p:tav tm="100000">
                                          <p:val>
                                            <p:strVal val="#ppt_w"/>
                                          </p:val>
                                        </p:tav>
                                      </p:tavLst>
                                    </p:anim>
                                    <p:anim calcmode="lin" valueType="num">
                                      <p:cBhvr>
                                        <p:cTn id="149" dur="500" fill="hold"/>
                                        <p:tgtEl>
                                          <p:spTgt spid="82"/>
                                        </p:tgtEl>
                                        <p:attrNameLst>
                                          <p:attrName>ppt_h</p:attrName>
                                        </p:attrNameLst>
                                      </p:cBhvr>
                                      <p:tavLst>
                                        <p:tav tm="0">
                                          <p:val>
                                            <p:fltVal val="0"/>
                                          </p:val>
                                        </p:tav>
                                        <p:tav tm="100000">
                                          <p:val>
                                            <p:strVal val="#ppt_h"/>
                                          </p:val>
                                        </p:tav>
                                      </p:tavLst>
                                    </p:anim>
                                    <p:animEffect transition="in" filter="fade">
                                      <p:cBhvr>
                                        <p:cTn id="150" dur="500"/>
                                        <p:tgtEl>
                                          <p:spTgt spid="82"/>
                                        </p:tgtEl>
                                      </p:cBhvr>
                                    </p:animEffect>
                                  </p:childTnLst>
                                </p:cTn>
                              </p:par>
                              <p:par>
                                <p:cTn id="151" presetID="53" presetClass="entr" presetSubtype="16" fill="hold" nodeType="withEffect">
                                  <p:stCondLst>
                                    <p:cond delay="1500"/>
                                  </p:stCondLst>
                                  <p:childTnLst>
                                    <p:set>
                                      <p:cBhvr>
                                        <p:cTn id="152" dur="1" fill="hold">
                                          <p:stCondLst>
                                            <p:cond delay="0"/>
                                          </p:stCondLst>
                                        </p:cTn>
                                        <p:tgtEl>
                                          <p:spTgt spid="83"/>
                                        </p:tgtEl>
                                        <p:attrNameLst>
                                          <p:attrName>style.visibility</p:attrName>
                                        </p:attrNameLst>
                                      </p:cBhvr>
                                      <p:to>
                                        <p:strVal val="visible"/>
                                      </p:to>
                                    </p:set>
                                    <p:anim calcmode="lin" valueType="num">
                                      <p:cBhvr>
                                        <p:cTn id="153" dur="500" fill="hold"/>
                                        <p:tgtEl>
                                          <p:spTgt spid="83"/>
                                        </p:tgtEl>
                                        <p:attrNameLst>
                                          <p:attrName>ppt_w</p:attrName>
                                        </p:attrNameLst>
                                      </p:cBhvr>
                                      <p:tavLst>
                                        <p:tav tm="0">
                                          <p:val>
                                            <p:fltVal val="0"/>
                                          </p:val>
                                        </p:tav>
                                        <p:tav tm="100000">
                                          <p:val>
                                            <p:strVal val="#ppt_w"/>
                                          </p:val>
                                        </p:tav>
                                      </p:tavLst>
                                    </p:anim>
                                    <p:anim calcmode="lin" valueType="num">
                                      <p:cBhvr>
                                        <p:cTn id="154" dur="500" fill="hold"/>
                                        <p:tgtEl>
                                          <p:spTgt spid="83"/>
                                        </p:tgtEl>
                                        <p:attrNameLst>
                                          <p:attrName>ppt_h</p:attrName>
                                        </p:attrNameLst>
                                      </p:cBhvr>
                                      <p:tavLst>
                                        <p:tav tm="0">
                                          <p:val>
                                            <p:fltVal val="0"/>
                                          </p:val>
                                        </p:tav>
                                        <p:tav tm="100000">
                                          <p:val>
                                            <p:strVal val="#ppt_h"/>
                                          </p:val>
                                        </p:tav>
                                      </p:tavLst>
                                    </p:anim>
                                    <p:animEffect transition="in" filter="fade">
                                      <p:cBhvr>
                                        <p:cTn id="155" dur="500"/>
                                        <p:tgtEl>
                                          <p:spTgt spid="83"/>
                                        </p:tgtEl>
                                      </p:cBhvr>
                                    </p:animEffect>
                                  </p:childTnLst>
                                </p:cTn>
                              </p:par>
                              <p:par>
                                <p:cTn id="156" presetID="53" presetClass="entr" presetSubtype="16" fill="hold" grpId="0" nodeType="withEffect">
                                  <p:stCondLst>
                                    <p:cond delay="1500"/>
                                  </p:stCondLst>
                                  <p:childTnLst>
                                    <p:set>
                                      <p:cBhvr>
                                        <p:cTn id="157" dur="1" fill="hold">
                                          <p:stCondLst>
                                            <p:cond delay="0"/>
                                          </p:stCondLst>
                                        </p:cTn>
                                        <p:tgtEl>
                                          <p:spTgt spid="88"/>
                                        </p:tgtEl>
                                        <p:attrNameLst>
                                          <p:attrName>style.visibility</p:attrName>
                                        </p:attrNameLst>
                                      </p:cBhvr>
                                      <p:to>
                                        <p:strVal val="visible"/>
                                      </p:to>
                                    </p:set>
                                    <p:anim calcmode="lin" valueType="num">
                                      <p:cBhvr>
                                        <p:cTn id="158" dur="500" fill="hold"/>
                                        <p:tgtEl>
                                          <p:spTgt spid="88"/>
                                        </p:tgtEl>
                                        <p:attrNameLst>
                                          <p:attrName>ppt_w</p:attrName>
                                        </p:attrNameLst>
                                      </p:cBhvr>
                                      <p:tavLst>
                                        <p:tav tm="0">
                                          <p:val>
                                            <p:fltVal val="0"/>
                                          </p:val>
                                        </p:tav>
                                        <p:tav tm="100000">
                                          <p:val>
                                            <p:strVal val="#ppt_w"/>
                                          </p:val>
                                        </p:tav>
                                      </p:tavLst>
                                    </p:anim>
                                    <p:anim calcmode="lin" valueType="num">
                                      <p:cBhvr>
                                        <p:cTn id="159" dur="500" fill="hold"/>
                                        <p:tgtEl>
                                          <p:spTgt spid="88"/>
                                        </p:tgtEl>
                                        <p:attrNameLst>
                                          <p:attrName>ppt_h</p:attrName>
                                        </p:attrNameLst>
                                      </p:cBhvr>
                                      <p:tavLst>
                                        <p:tav tm="0">
                                          <p:val>
                                            <p:fltVal val="0"/>
                                          </p:val>
                                        </p:tav>
                                        <p:tav tm="100000">
                                          <p:val>
                                            <p:strVal val="#ppt_h"/>
                                          </p:val>
                                        </p:tav>
                                      </p:tavLst>
                                    </p:anim>
                                    <p:animEffect transition="in" filter="fade">
                                      <p:cBhvr>
                                        <p:cTn id="160" dur="500"/>
                                        <p:tgtEl>
                                          <p:spTgt spid="88"/>
                                        </p:tgtEl>
                                      </p:cBhvr>
                                    </p:animEffect>
                                  </p:childTnLst>
                                </p:cTn>
                              </p:par>
                              <p:par>
                                <p:cTn id="161" presetID="53" presetClass="entr" presetSubtype="16" fill="hold" nodeType="withEffect">
                                  <p:stCondLst>
                                    <p:cond delay="1500"/>
                                  </p:stCondLst>
                                  <p:childTnLst>
                                    <p:set>
                                      <p:cBhvr>
                                        <p:cTn id="162" dur="1" fill="hold">
                                          <p:stCondLst>
                                            <p:cond delay="0"/>
                                          </p:stCondLst>
                                        </p:cTn>
                                        <p:tgtEl>
                                          <p:spTgt spid="89"/>
                                        </p:tgtEl>
                                        <p:attrNameLst>
                                          <p:attrName>style.visibility</p:attrName>
                                        </p:attrNameLst>
                                      </p:cBhvr>
                                      <p:to>
                                        <p:strVal val="visible"/>
                                      </p:to>
                                    </p:set>
                                    <p:anim calcmode="lin" valueType="num">
                                      <p:cBhvr>
                                        <p:cTn id="163" dur="500" fill="hold"/>
                                        <p:tgtEl>
                                          <p:spTgt spid="89"/>
                                        </p:tgtEl>
                                        <p:attrNameLst>
                                          <p:attrName>ppt_w</p:attrName>
                                        </p:attrNameLst>
                                      </p:cBhvr>
                                      <p:tavLst>
                                        <p:tav tm="0">
                                          <p:val>
                                            <p:fltVal val="0"/>
                                          </p:val>
                                        </p:tav>
                                        <p:tav tm="100000">
                                          <p:val>
                                            <p:strVal val="#ppt_w"/>
                                          </p:val>
                                        </p:tav>
                                      </p:tavLst>
                                    </p:anim>
                                    <p:anim calcmode="lin" valueType="num">
                                      <p:cBhvr>
                                        <p:cTn id="164" dur="500" fill="hold"/>
                                        <p:tgtEl>
                                          <p:spTgt spid="89"/>
                                        </p:tgtEl>
                                        <p:attrNameLst>
                                          <p:attrName>ppt_h</p:attrName>
                                        </p:attrNameLst>
                                      </p:cBhvr>
                                      <p:tavLst>
                                        <p:tav tm="0">
                                          <p:val>
                                            <p:fltVal val="0"/>
                                          </p:val>
                                        </p:tav>
                                        <p:tav tm="100000">
                                          <p:val>
                                            <p:strVal val="#ppt_h"/>
                                          </p:val>
                                        </p:tav>
                                      </p:tavLst>
                                    </p:anim>
                                    <p:animEffect transition="in" filter="fade">
                                      <p:cBhvr>
                                        <p:cTn id="165" dur="500"/>
                                        <p:tgtEl>
                                          <p:spTgt spid="89"/>
                                        </p:tgtEl>
                                      </p:cBhvr>
                                    </p:animEffect>
                                  </p:childTnLst>
                                </p:cTn>
                              </p:par>
                              <p:par>
                                <p:cTn id="166" presetID="53" presetClass="entr" presetSubtype="16" fill="hold" grpId="0" nodeType="withEffect">
                                  <p:stCondLst>
                                    <p:cond delay="1500"/>
                                  </p:stCondLst>
                                  <p:childTnLst>
                                    <p:set>
                                      <p:cBhvr>
                                        <p:cTn id="167" dur="1" fill="hold">
                                          <p:stCondLst>
                                            <p:cond delay="0"/>
                                          </p:stCondLst>
                                        </p:cTn>
                                        <p:tgtEl>
                                          <p:spTgt spid="90"/>
                                        </p:tgtEl>
                                        <p:attrNameLst>
                                          <p:attrName>style.visibility</p:attrName>
                                        </p:attrNameLst>
                                      </p:cBhvr>
                                      <p:to>
                                        <p:strVal val="visible"/>
                                      </p:to>
                                    </p:set>
                                    <p:anim calcmode="lin" valueType="num">
                                      <p:cBhvr>
                                        <p:cTn id="168" dur="500" fill="hold"/>
                                        <p:tgtEl>
                                          <p:spTgt spid="90"/>
                                        </p:tgtEl>
                                        <p:attrNameLst>
                                          <p:attrName>ppt_w</p:attrName>
                                        </p:attrNameLst>
                                      </p:cBhvr>
                                      <p:tavLst>
                                        <p:tav tm="0">
                                          <p:val>
                                            <p:fltVal val="0"/>
                                          </p:val>
                                        </p:tav>
                                        <p:tav tm="100000">
                                          <p:val>
                                            <p:strVal val="#ppt_w"/>
                                          </p:val>
                                        </p:tav>
                                      </p:tavLst>
                                    </p:anim>
                                    <p:anim calcmode="lin" valueType="num">
                                      <p:cBhvr>
                                        <p:cTn id="169" dur="500" fill="hold"/>
                                        <p:tgtEl>
                                          <p:spTgt spid="90"/>
                                        </p:tgtEl>
                                        <p:attrNameLst>
                                          <p:attrName>ppt_h</p:attrName>
                                        </p:attrNameLst>
                                      </p:cBhvr>
                                      <p:tavLst>
                                        <p:tav tm="0">
                                          <p:val>
                                            <p:fltVal val="0"/>
                                          </p:val>
                                        </p:tav>
                                        <p:tav tm="100000">
                                          <p:val>
                                            <p:strVal val="#ppt_h"/>
                                          </p:val>
                                        </p:tav>
                                      </p:tavLst>
                                    </p:anim>
                                    <p:animEffect transition="in" filter="fade">
                                      <p:cBhvr>
                                        <p:cTn id="170" dur="500"/>
                                        <p:tgtEl>
                                          <p:spTgt spid="90"/>
                                        </p:tgtEl>
                                      </p:cBhvr>
                                    </p:animEffect>
                                  </p:childTnLst>
                                </p:cTn>
                              </p:par>
                              <p:par>
                                <p:cTn id="171" presetID="53" presetClass="entr" presetSubtype="16" fill="hold" nodeType="withEffect">
                                  <p:stCondLst>
                                    <p:cond delay="1500"/>
                                  </p:stCondLst>
                                  <p:childTnLst>
                                    <p:set>
                                      <p:cBhvr>
                                        <p:cTn id="172" dur="1" fill="hold">
                                          <p:stCondLst>
                                            <p:cond delay="0"/>
                                          </p:stCondLst>
                                        </p:cTn>
                                        <p:tgtEl>
                                          <p:spTgt spid="91"/>
                                        </p:tgtEl>
                                        <p:attrNameLst>
                                          <p:attrName>style.visibility</p:attrName>
                                        </p:attrNameLst>
                                      </p:cBhvr>
                                      <p:to>
                                        <p:strVal val="visible"/>
                                      </p:to>
                                    </p:set>
                                    <p:anim calcmode="lin" valueType="num">
                                      <p:cBhvr>
                                        <p:cTn id="173" dur="500" fill="hold"/>
                                        <p:tgtEl>
                                          <p:spTgt spid="91"/>
                                        </p:tgtEl>
                                        <p:attrNameLst>
                                          <p:attrName>ppt_w</p:attrName>
                                        </p:attrNameLst>
                                      </p:cBhvr>
                                      <p:tavLst>
                                        <p:tav tm="0">
                                          <p:val>
                                            <p:fltVal val="0"/>
                                          </p:val>
                                        </p:tav>
                                        <p:tav tm="100000">
                                          <p:val>
                                            <p:strVal val="#ppt_w"/>
                                          </p:val>
                                        </p:tav>
                                      </p:tavLst>
                                    </p:anim>
                                    <p:anim calcmode="lin" valueType="num">
                                      <p:cBhvr>
                                        <p:cTn id="174" dur="500" fill="hold"/>
                                        <p:tgtEl>
                                          <p:spTgt spid="91"/>
                                        </p:tgtEl>
                                        <p:attrNameLst>
                                          <p:attrName>ppt_h</p:attrName>
                                        </p:attrNameLst>
                                      </p:cBhvr>
                                      <p:tavLst>
                                        <p:tav tm="0">
                                          <p:val>
                                            <p:fltVal val="0"/>
                                          </p:val>
                                        </p:tav>
                                        <p:tav tm="100000">
                                          <p:val>
                                            <p:strVal val="#ppt_h"/>
                                          </p:val>
                                        </p:tav>
                                      </p:tavLst>
                                    </p:anim>
                                    <p:animEffect transition="in" filter="fade">
                                      <p:cBhvr>
                                        <p:cTn id="175" dur="500"/>
                                        <p:tgtEl>
                                          <p:spTgt spid="91"/>
                                        </p:tgtEl>
                                      </p:cBhvr>
                                    </p:animEffect>
                                  </p:childTnLst>
                                </p:cTn>
                              </p:par>
                              <p:par>
                                <p:cTn id="176" presetID="53" presetClass="entr" presetSubtype="16" fill="hold" grpId="0" nodeType="withEffect">
                                  <p:stCondLst>
                                    <p:cond delay="1500"/>
                                  </p:stCondLst>
                                  <p:childTnLst>
                                    <p:set>
                                      <p:cBhvr>
                                        <p:cTn id="177" dur="1" fill="hold">
                                          <p:stCondLst>
                                            <p:cond delay="0"/>
                                          </p:stCondLst>
                                        </p:cTn>
                                        <p:tgtEl>
                                          <p:spTgt spid="92"/>
                                        </p:tgtEl>
                                        <p:attrNameLst>
                                          <p:attrName>style.visibility</p:attrName>
                                        </p:attrNameLst>
                                      </p:cBhvr>
                                      <p:to>
                                        <p:strVal val="visible"/>
                                      </p:to>
                                    </p:set>
                                    <p:anim calcmode="lin" valueType="num">
                                      <p:cBhvr>
                                        <p:cTn id="178" dur="500" fill="hold"/>
                                        <p:tgtEl>
                                          <p:spTgt spid="92"/>
                                        </p:tgtEl>
                                        <p:attrNameLst>
                                          <p:attrName>ppt_w</p:attrName>
                                        </p:attrNameLst>
                                      </p:cBhvr>
                                      <p:tavLst>
                                        <p:tav tm="0">
                                          <p:val>
                                            <p:fltVal val="0"/>
                                          </p:val>
                                        </p:tav>
                                        <p:tav tm="100000">
                                          <p:val>
                                            <p:strVal val="#ppt_w"/>
                                          </p:val>
                                        </p:tav>
                                      </p:tavLst>
                                    </p:anim>
                                    <p:anim calcmode="lin" valueType="num">
                                      <p:cBhvr>
                                        <p:cTn id="179" dur="500" fill="hold"/>
                                        <p:tgtEl>
                                          <p:spTgt spid="92"/>
                                        </p:tgtEl>
                                        <p:attrNameLst>
                                          <p:attrName>ppt_h</p:attrName>
                                        </p:attrNameLst>
                                      </p:cBhvr>
                                      <p:tavLst>
                                        <p:tav tm="0">
                                          <p:val>
                                            <p:fltVal val="0"/>
                                          </p:val>
                                        </p:tav>
                                        <p:tav tm="100000">
                                          <p:val>
                                            <p:strVal val="#ppt_h"/>
                                          </p:val>
                                        </p:tav>
                                      </p:tavLst>
                                    </p:anim>
                                    <p:animEffect transition="in" filter="fade">
                                      <p:cBhvr>
                                        <p:cTn id="180" dur="500"/>
                                        <p:tgtEl>
                                          <p:spTgt spid="92"/>
                                        </p:tgtEl>
                                      </p:cBhvr>
                                    </p:animEffect>
                                  </p:childTnLst>
                                </p:cTn>
                              </p:par>
                              <p:par>
                                <p:cTn id="181" presetID="53" presetClass="entr" presetSubtype="16" fill="hold" grpId="0" nodeType="withEffect">
                                  <p:stCondLst>
                                    <p:cond delay="1500"/>
                                  </p:stCondLst>
                                  <p:childTnLst>
                                    <p:set>
                                      <p:cBhvr>
                                        <p:cTn id="182" dur="1" fill="hold">
                                          <p:stCondLst>
                                            <p:cond delay="0"/>
                                          </p:stCondLst>
                                        </p:cTn>
                                        <p:tgtEl>
                                          <p:spTgt spid="93"/>
                                        </p:tgtEl>
                                        <p:attrNameLst>
                                          <p:attrName>style.visibility</p:attrName>
                                        </p:attrNameLst>
                                      </p:cBhvr>
                                      <p:to>
                                        <p:strVal val="visible"/>
                                      </p:to>
                                    </p:set>
                                    <p:anim calcmode="lin" valueType="num">
                                      <p:cBhvr>
                                        <p:cTn id="183" dur="500" fill="hold"/>
                                        <p:tgtEl>
                                          <p:spTgt spid="93"/>
                                        </p:tgtEl>
                                        <p:attrNameLst>
                                          <p:attrName>ppt_w</p:attrName>
                                        </p:attrNameLst>
                                      </p:cBhvr>
                                      <p:tavLst>
                                        <p:tav tm="0">
                                          <p:val>
                                            <p:fltVal val="0"/>
                                          </p:val>
                                        </p:tav>
                                        <p:tav tm="100000">
                                          <p:val>
                                            <p:strVal val="#ppt_w"/>
                                          </p:val>
                                        </p:tav>
                                      </p:tavLst>
                                    </p:anim>
                                    <p:anim calcmode="lin" valueType="num">
                                      <p:cBhvr>
                                        <p:cTn id="184" dur="500" fill="hold"/>
                                        <p:tgtEl>
                                          <p:spTgt spid="93"/>
                                        </p:tgtEl>
                                        <p:attrNameLst>
                                          <p:attrName>ppt_h</p:attrName>
                                        </p:attrNameLst>
                                      </p:cBhvr>
                                      <p:tavLst>
                                        <p:tav tm="0">
                                          <p:val>
                                            <p:fltVal val="0"/>
                                          </p:val>
                                        </p:tav>
                                        <p:tav tm="100000">
                                          <p:val>
                                            <p:strVal val="#ppt_h"/>
                                          </p:val>
                                        </p:tav>
                                      </p:tavLst>
                                    </p:anim>
                                    <p:animEffect transition="in" filter="fade">
                                      <p:cBhvr>
                                        <p:cTn id="185" dur="500"/>
                                        <p:tgtEl>
                                          <p:spTgt spid="93"/>
                                        </p:tgtEl>
                                      </p:cBhvr>
                                    </p:animEffect>
                                  </p:childTnLst>
                                </p:cTn>
                              </p:par>
                              <p:par>
                                <p:cTn id="186" presetID="53" presetClass="entr" presetSubtype="16" fill="hold" grpId="0" nodeType="withEffect">
                                  <p:stCondLst>
                                    <p:cond delay="1500"/>
                                  </p:stCondLst>
                                  <p:childTnLst>
                                    <p:set>
                                      <p:cBhvr>
                                        <p:cTn id="187" dur="1" fill="hold">
                                          <p:stCondLst>
                                            <p:cond delay="0"/>
                                          </p:stCondLst>
                                        </p:cTn>
                                        <p:tgtEl>
                                          <p:spTgt spid="94"/>
                                        </p:tgtEl>
                                        <p:attrNameLst>
                                          <p:attrName>style.visibility</p:attrName>
                                        </p:attrNameLst>
                                      </p:cBhvr>
                                      <p:to>
                                        <p:strVal val="visible"/>
                                      </p:to>
                                    </p:set>
                                    <p:anim calcmode="lin" valueType="num">
                                      <p:cBhvr>
                                        <p:cTn id="188" dur="500" fill="hold"/>
                                        <p:tgtEl>
                                          <p:spTgt spid="94"/>
                                        </p:tgtEl>
                                        <p:attrNameLst>
                                          <p:attrName>ppt_w</p:attrName>
                                        </p:attrNameLst>
                                      </p:cBhvr>
                                      <p:tavLst>
                                        <p:tav tm="0">
                                          <p:val>
                                            <p:fltVal val="0"/>
                                          </p:val>
                                        </p:tav>
                                        <p:tav tm="100000">
                                          <p:val>
                                            <p:strVal val="#ppt_w"/>
                                          </p:val>
                                        </p:tav>
                                      </p:tavLst>
                                    </p:anim>
                                    <p:anim calcmode="lin" valueType="num">
                                      <p:cBhvr>
                                        <p:cTn id="189" dur="500" fill="hold"/>
                                        <p:tgtEl>
                                          <p:spTgt spid="94"/>
                                        </p:tgtEl>
                                        <p:attrNameLst>
                                          <p:attrName>ppt_h</p:attrName>
                                        </p:attrNameLst>
                                      </p:cBhvr>
                                      <p:tavLst>
                                        <p:tav tm="0">
                                          <p:val>
                                            <p:fltVal val="0"/>
                                          </p:val>
                                        </p:tav>
                                        <p:tav tm="100000">
                                          <p:val>
                                            <p:strVal val="#ppt_h"/>
                                          </p:val>
                                        </p:tav>
                                      </p:tavLst>
                                    </p:anim>
                                    <p:animEffect transition="in" filter="fade">
                                      <p:cBhvr>
                                        <p:cTn id="190" dur="500"/>
                                        <p:tgtEl>
                                          <p:spTgt spid="94"/>
                                        </p:tgtEl>
                                      </p:cBhvr>
                                    </p:animEffect>
                                  </p:childTnLst>
                                </p:cTn>
                              </p:par>
                              <p:par>
                                <p:cTn id="191" presetID="53" presetClass="entr" presetSubtype="16" fill="hold" grpId="0" nodeType="withEffect">
                                  <p:stCondLst>
                                    <p:cond delay="1500"/>
                                  </p:stCondLst>
                                  <p:childTnLst>
                                    <p:set>
                                      <p:cBhvr>
                                        <p:cTn id="192" dur="1" fill="hold">
                                          <p:stCondLst>
                                            <p:cond delay="0"/>
                                          </p:stCondLst>
                                        </p:cTn>
                                        <p:tgtEl>
                                          <p:spTgt spid="95"/>
                                        </p:tgtEl>
                                        <p:attrNameLst>
                                          <p:attrName>style.visibility</p:attrName>
                                        </p:attrNameLst>
                                      </p:cBhvr>
                                      <p:to>
                                        <p:strVal val="visible"/>
                                      </p:to>
                                    </p:set>
                                    <p:anim calcmode="lin" valueType="num">
                                      <p:cBhvr>
                                        <p:cTn id="193" dur="500" fill="hold"/>
                                        <p:tgtEl>
                                          <p:spTgt spid="95"/>
                                        </p:tgtEl>
                                        <p:attrNameLst>
                                          <p:attrName>ppt_w</p:attrName>
                                        </p:attrNameLst>
                                      </p:cBhvr>
                                      <p:tavLst>
                                        <p:tav tm="0">
                                          <p:val>
                                            <p:fltVal val="0"/>
                                          </p:val>
                                        </p:tav>
                                        <p:tav tm="100000">
                                          <p:val>
                                            <p:strVal val="#ppt_w"/>
                                          </p:val>
                                        </p:tav>
                                      </p:tavLst>
                                    </p:anim>
                                    <p:anim calcmode="lin" valueType="num">
                                      <p:cBhvr>
                                        <p:cTn id="194" dur="500" fill="hold"/>
                                        <p:tgtEl>
                                          <p:spTgt spid="95"/>
                                        </p:tgtEl>
                                        <p:attrNameLst>
                                          <p:attrName>ppt_h</p:attrName>
                                        </p:attrNameLst>
                                      </p:cBhvr>
                                      <p:tavLst>
                                        <p:tav tm="0">
                                          <p:val>
                                            <p:fltVal val="0"/>
                                          </p:val>
                                        </p:tav>
                                        <p:tav tm="100000">
                                          <p:val>
                                            <p:strVal val="#ppt_h"/>
                                          </p:val>
                                        </p:tav>
                                      </p:tavLst>
                                    </p:anim>
                                    <p:animEffect transition="in" filter="fade">
                                      <p:cBhvr>
                                        <p:cTn id="195" dur="500"/>
                                        <p:tgtEl>
                                          <p:spTgt spid="95"/>
                                        </p:tgtEl>
                                      </p:cBhvr>
                                    </p:animEffect>
                                  </p:childTnLst>
                                </p:cTn>
                              </p:par>
                              <p:par>
                                <p:cTn id="196" presetID="53" presetClass="entr" presetSubtype="16" fill="hold" grpId="0" nodeType="withEffect">
                                  <p:stCondLst>
                                    <p:cond delay="1500"/>
                                  </p:stCondLst>
                                  <p:childTnLst>
                                    <p:set>
                                      <p:cBhvr>
                                        <p:cTn id="197" dur="1" fill="hold">
                                          <p:stCondLst>
                                            <p:cond delay="0"/>
                                          </p:stCondLst>
                                        </p:cTn>
                                        <p:tgtEl>
                                          <p:spTgt spid="96"/>
                                        </p:tgtEl>
                                        <p:attrNameLst>
                                          <p:attrName>style.visibility</p:attrName>
                                        </p:attrNameLst>
                                      </p:cBhvr>
                                      <p:to>
                                        <p:strVal val="visible"/>
                                      </p:to>
                                    </p:set>
                                    <p:anim calcmode="lin" valueType="num">
                                      <p:cBhvr>
                                        <p:cTn id="198" dur="500" fill="hold"/>
                                        <p:tgtEl>
                                          <p:spTgt spid="96"/>
                                        </p:tgtEl>
                                        <p:attrNameLst>
                                          <p:attrName>ppt_w</p:attrName>
                                        </p:attrNameLst>
                                      </p:cBhvr>
                                      <p:tavLst>
                                        <p:tav tm="0">
                                          <p:val>
                                            <p:fltVal val="0"/>
                                          </p:val>
                                        </p:tav>
                                        <p:tav tm="100000">
                                          <p:val>
                                            <p:strVal val="#ppt_w"/>
                                          </p:val>
                                        </p:tav>
                                      </p:tavLst>
                                    </p:anim>
                                    <p:anim calcmode="lin" valueType="num">
                                      <p:cBhvr>
                                        <p:cTn id="199" dur="500" fill="hold"/>
                                        <p:tgtEl>
                                          <p:spTgt spid="96"/>
                                        </p:tgtEl>
                                        <p:attrNameLst>
                                          <p:attrName>ppt_h</p:attrName>
                                        </p:attrNameLst>
                                      </p:cBhvr>
                                      <p:tavLst>
                                        <p:tav tm="0">
                                          <p:val>
                                            <p:fltVal val="0"/>
                                          </p:val>
                                        </p:tav>
                                        <p:tav tm="100000">
                                          <p:val>
                                            <p:strVal val="#ppt_h"/>
                                          </p:val>
                                        </p:tav>
                                      </p:tavLst>
                                    </p:anim>
                                    <p:animEffect transition="in" filter="fade">
                                      <p:cBhvr>
                                        <p:cTn id="200" dur="500"/>
                                        <p:tgtEl>
                                          <p:spTgt spid="96"/>
                                        </p:tgtEl>
                                      </p:cBhvr>
                                    </p:animEffect>
                                  </p:childTnLst>
                                </p:cTn>
                              </p:par>
                              <p:par>
                                <p:cTn id="201" presetID="53" presetClass="entr" presetSubtype="16" fill="hold" grpId="0" nodeType="withEffect">
                                  <p:stCondLst>
                                    <p:cond delay="1500"/>
                                  </p:stCondLst>
                                  <p:childTnLst>
                                    <p:set>
                                      <p:cBhvr>
                                        <p:cTn id="202" dur="1" fill="hold">
                                          <p:stCondLst>
                                            <p:cond delay="0"/>
                                          </p:stCondLst>
                                        </p:cTn>
                                        <p:tgtEl>
                                          <p:spTgt spid="97"/>
                                        </p:tgtEl>
                                        <p:attrNameLst>
                                          <p:attrName>style.visibility</p:attrName>
                                        </p:attrNameLst>
                                      </p:cBhvr>
                                      <p:to>
                                        <p:strVal val="visible"/>
                                      </p:to>
                                    </p:set>
                                    <p:anim calcmode="lin" valueType="num">
                                      <p:cBhvr>
                                        <p:cTn id="203" dur="500" fill="hold"/>
                                        <p:tgtEl>
                                          <p:spTgt spid="97"/>
                                        </p:tgtEl>
                                        <p:attrNameLst>
                                          <p:attrName>ppt_w</p:attrName>
                                        </p:attrNameLst>
                                      </p:cBhvr>
                                      <p:tavLst>
                                        <p:tav tm="0">
                                          <p:val>
                                            <p:fltVal val="0"/>
                                          </p:val>
                                        </p:tav>
                                        <p:tav tm="100000">
                                          <p:val>
                                            <p:strVal val="#ppt_w"/>
                                          </p:val>
                                        </p:tav>
                                      </p:tavLst>
                                    </p:anim>
                                    <p:anim calcmode="lin" valueType="num">
                                      <p:cBhvr>
                                        <p:cTn id="204" dur="500" fill="hold"/>
                                        <p:tgtEl>
                                          <p:spTgt spid="97"/>
                                        </p:tgtEl>
                                        <p:attrNameLst>
                                          <p:attrName>ppt_h</p:attrName>
                                        </p:attrNameLst>
                                      </p:cBhvr>
                                      <p:tavLst>
                                        <p:tav tm="0">
                                          <p:val>
                                            <p:fltVal val="0"/>
                                          </p:val>
                                        </p:tav>
                                        <p:tav tm="100000">
                                          <p:val>
                                            <p:strVal val="#ppt_h"/>
                                          </p:val>
                                        </p:tav>
                                      </p:tavLst>
                                    </p:anim>
                                    <p:animEffect transition="in" filter="fade">
                                      <p:cBhvr>
                                        <p:cTn id="205" dur="500"/>
                                        <p:tgtEl>
                                          <p:spTgt spid="97"/>
                                        </p:tgtEl>
                                      </p:cBhvr>
                                    </p:animEffect>
                                  </p:childTnLst>
                                </p:cTn>
                              </p:par>
                              <p:par>
                                <p:cTn id="206" presetID="53" presetClass="entr" presetSubtype="16" fill="hold" grpId="0" nodeType="withEffect">
                                  <p:stCondLst>
                                    <p:cond delay="1500"/>
                                  </p:stCondLst>
                                  <p:childTnLst>
                                    <p:set>
                                      <p:cBhvr>
                                        <p:cTn id="207" dur="1" fill="hold">
                                          <p:stCondLst>
                                            <p:cond delay="0"/>
                                          </p:stCondLst>
                                        </p:cTn>
                                        <p:tgtEl>
                                          <p:spTgt spid="98"/>
                                        </p:tgtEl>
                                        <p:attrNameLst>
                                          <p:attrName>style.visibility</p:attrName>
                                        </p:attrNameLst>
                                      </p:cBhvr>
                                      <p:to>
                                        <p:strVal val="visible"/>
                                      </p:to>
                                    </p:set>
                                    <p:anim calcmode="lin" valueType="num">
                                      <p:cBhvr>
                                        <p:cTn id="208" dur="500" fill="hold"/>
                                        <p:tgtEl>
                                          <p:spTgt spid="98"/>
                                        </p:tgtEl>
                                        <p:attrNameLst>
                                          <p:attrName>ppt_w</p:attrName>
                                        </p:attrNameLst>
                                      </p:cBhvr>
                                      <p:tavLst>
                                        <p:tav tm="0">
                                          <p:val>
                                            <p:fltVal val="0"/>
                                          </p:val>
                                        </p:tav>
                                        <p:tav tm="100000">
                                          <p:val>
                                            <p:strVal val="#ppt_w"/>
                                          </p:val>
                                        </p:tav>
                                      </p:tavLst>
                                    </p:anim>
                                    <p:anim calcmode="lin" valueType="num">
                                      <p:cBhvr>
                                        <p:cTn id="209" dur="500" fill="hold"/>
                                        <p:tgtEl>
                                          <p:spTgt spid="98"/>
                                        </p:tgtEl>
                                        <p:attrNameLst>
                                          <p:attrName>ppt_h</p:attrName>
                                        </p:attrNameLst>
                                      </p:cBhvr>
                                      <p:tavLst>
                                        <p:tav tm="0">
                                          <p:val>
                                            <p:fltVal val="0"/>
                                          </p:val>
                                        </p:tav>
                                        <p:tav tm="100000">
                                          <p:val>
                                            <p:strVal val="#ppt_h"/>
                                          </p:val>
                                        </p:tav>
                                      </p:tavLst>
                                    </p:anim>
                                    <p:animEffect transition="in" filter="fade">
                                      <p:cBhvr>
                                        <p:cTn id="210" dur="500"/>
                                        <p:tgtEl>
                                          <p:spTgt spid="98"/>
                                        </p:tgtEl>
                                      </p:cBhvr>
                                    </p:animEffect>
                                  </p:childTnLst>
                                </p:cTn>
                              </p:par>
                              <p:par>
                                <p:cTn id="211" presetID="53" presetClass="entr" presetSubtype="16" fill="hold" grpId="0" nodeType="withEffect">
                                  <p:stCondLst>
                                    <p:cond delay="1500"/>
                                  </p:stCondLst>
                                  <p:childTnLst>
                                    <p:set>
                                      <p:cBhvr>
                                        <p:cTn id="212" dur="1" fill="hold">
                                          <p:stCondLst>
                                            <p:cond delay="0"/>
                                          </p:stCondLst>
                                        </p:cTn>
                                        <p:tgtEl>
                                          <p:spTgt spid="99"/>
                                        </p:tgtEl>
                                        <p:attrNameLst>
                                          <p:attrName>style.visibility</p:attrName>
                                        </p:attrNameLst>
                                      </p:cBhvr>
                                      <p:to>
                                        <p:strVal val="visible"/>
                                      </p:to>
                                    </p:set>
                                    <p:anim calcmode="lin" valueType="num">
                                      <p:cBhvr>
                                        <p:cTn id="213" dur="500" fill="hold"/>
                                        <p:tgtEl>
                                          <p:spTgt spid="99"/>
                                        </p:tgtEl>
                                        <p:attrNameLst>
                                          <p:attrName>ppt_w</p:attrName>
                                        </p:attrNameLst>
                                      </p:cBhvr>
                                      <p:tavLst>
                                        <p:tav tm="0">
                                          <p:val>
                                            <p:fltVal val="0"/>
                                          </p:val>
                                        </p:tav>
                                        <p:tav tm="100000">
                                          <p:val>
                                            <p:strVal val="#ppt_w"/>
                                          </p:val>
                                        </p:tav>
                                      </p:tavLst>
                                    </p:anim>
                                    <p:anim calcmode="lin" valueType="num">
                                      <p:cBhvr>
                                        <p:cTn id="214" dur="500" fill="hold"/>
                                        <p:tgtEl>
                                          <p:spTgt spid="99"/>
                                        </p:tgtEl>
                                        <p:attrNameLst>
                                          <p:attrName>ppt_h</p:attrName>
                                        </p:attrNameLst>
                                      </p:cBhvr>
                                      <p:tavLst>
                                        <p:tav tm="0">
                                          <p:val>
                                            <p:fltVal val="0"/>
                                          </p:val>
                                        </p:tav>
                                        <p:tav tm="100000">
                                          <p:val>
                                            <p:strVal val="#ppt_h"/>
                                          </p:val>
                                        </p:tav>
                                      </p:tavLst>
                                    </p:anim>
                                    <p:animEffect transition="in" filter="fade">
                                      <p:cBhvr>
                                        <p:cTn id="215" dur="500"/>
                                        <p:tgtEl>
                                          <p:spTgt spid="99"/>
                                        </p:tgtEl>
                                      </p:cBhvr>
                                    </p:animEffect>
                                  </p:childTnLst>
                                </p:cTn>
                              </p:par>
                              <p:par>
                                <p:cTn id="216" presetID="53" presetClass="entr" presetSubtype="16" fill="hold" nodeType="withEffect">
                                  <p:stCondLst>
                                    <p:cond delay="2000"/>
                                  </p:stCondLst>
                                  <p:childTnLst>
                                    <p:set>
                                      <p:cBhvr>
                                        <p:cTn id="217" dur="1" fill="hold">
                                          <p:stCondLst>
                                            <p:cond delay="0"/>
                                          </p:stCondLst>
                                        </p:cTn>
                                        <p:tgtEl>
                                          <p:spTgt spid="100"/>
                                        </p:tgtEl>
                                        <p:attrNameLst>
                                          <p:attrName>style.visibility</p:attrName>
                                        </p:attrNameLst>
                                      </p:cBhvr>
                                      <p:to>
                                        <p:strVal val="visible"/>
                                      </p:to>
                                    </p:set>
                                    <p:anim calcmode="lin" valueType="num">
                                      <p:cBhvr>
                                        <p:cTn id="218" dur="500" fill="hold"/>
                                        <p:tgtEl>
                                          <p:spTgt spid="100"/>
                                        </p:tgtEl>
                                        <p:attrNameLst>
                                          <p:attrName>ppt_w</p:attrName>
                                        </p:attrNameLst>
                                      </p:cBhvr>
                                      <p:tavLst>
                                        <p:tav tm="0">
                                          <p:val>
                                            <p:fltVal val="0"/>
                                          </p:val>
                                        </p:tav>
                                        <p:tav tm="100000">
                                          <p:val>
                                            <p:strVal val="#ppt_w"/>
                                          </p:val>
                                        </p:tav>
                                      </p:tavLst>
                                    </p:anim>
                                    <p:anim calcmode="lin" valueType="num">
                                      <p:cBhvr>
                                        <p:cTn id="219" dur="500" fill="hold"/>
                                        <p:tgtEl>
                                          <p:spTgt spid="100"/>
                                        </p:tgtEl>
                                        <p:attrNameLst>
                                          <p:attrName>ppt_h</p:attrName>
                                        </p:attrNameLst>
                                      </p:cBhvr>
                                      <p:tavLst>
                                        <p:tav tm="0">
                                          <p:val>
                                            <p:fltVal val="0"/>
                                          </p:val>
                                        </p:tav>
                                        <p:tav tm="100000">
                                          <p:val>
                                            <p:strVal val="#ppt_h"/>
                                          </p:val>
                                        </p:tav>
                                      </p:tavLst>
                                    </p:anim>
                                    <p:animEffect transition="in" filter="fade">
                                      <p:cBhvr>
                                        <p:cTn id="220" dur="500"/>
                                        <p:tgtEl>
                                          <p:spTgt spid="100"/>
                                        </p:tgtEl>
                                      </p:cBhvr>
                                    </p:animEffect>
                                  </p:childTnLst>
                                </p:cTn>
                              </p:par>
                              <p:par>
                                <p:cTn id="221" presetID="53" presetClass="entr" presetSubtype="16" fill="hold" grpId="0" nodeType="withEffect">
                                  <p:stCondLst>
                                    <p:cond delay="2000"/>
                                  </p:stCondLst>
                                  <p:childTnLst>
                                    <p:set>
                                      <p:cBhvr>
                                        <p:cTn id="222" dur="1" fill="hold">
                                          <p:stCondLst>
                                            <p:cond delay="0"/>
                                          </p:stCondLst>
                                        </p:cTn>
                                        <p:tgtEl>
                                          <p:spTgt spid="105"/>
                                        </p:tgtEl>
                                        <p:attrNameLst>
                                          <p:attrName>style.visibility</p:attrName>
                                        </p:attrNameLst>
                                      </p:cBhvr>
                                      <p:to>
                                        <p:strVal val="visible"/>
                                      </p:to>
                                    </p:set>
                                    <p:anim calcmode="lin" valueType="num">
                                      <p:cBhvr>
                                        <p:cTn id="223" dur="500" fill="hold"/>
                                        <p:tgtEl>
                                          <p:spTgt spid="105"/>
                                        </p:tgtEl>
                                        <p:attrNameLst>
                                          <p:attrName>ppt_w</p:attrName>
                                        </p:attrNameLst>
                                      </p:cBhvr>
                                      <p:tavLst>
                                        <p:tav tm="0">
                                          <p:val>
                                            <p:fltVal val="0"/>
                                          </p:val>
                                        </p:tav>
                                        <p:tav tm="100000">
                                          <p:val>
                                            <p:strVal val="#ppt_w"/>
                                          </p:val>
                                        </p:tav>
                                      </p:tavLst>
                                    </p:anim>
                                    <p:anim calcmode="lin" valueType="num">
                                      <p:cBhvr>
                                        <p:cTn id="224" dur="500" fill="hold"/>
                                        <p:tgtEl>
                                          <p:spTgt spid="105"/>
                                        </p:tgtEl>
                                        <p:attrNameLst>
                                          <p:attrName>ppt_h</p:attrName>
                                        </p:attrNameLst>
                                      </p:cBhvr>
                                      <p:tavLst>
                                        <p:tav tm="0">
                                          <p:val>
                                            <p:fltVal val="0"/>
                                          </p:val>
                                        </p:tav>
                                        <p:tav tm="100000">
                                          <p:val>
                                            <p:strVal val="#ppt_h"/>
                                          </p:val>
                                        </p:tav>
                                      </p:tavLst>
                                    </p:anim>
                                    <p:animEffect transition="in" filter="fade">
                                      <p:cBhvr>
                                        <p:cTn id="225" dur="500"/>
                                        <p:tgtEl>
                                          <p:spTgt spid="105"/>
                                        </p:tgtEl>
                                      </p:cBhvr>
                                    </p:animEffect>
                                  </p:childTnLst>
                                </p:cTn>
                              </p:par>
                              <p:par>
                                <p:cTn id="226" presetID="53" presetClass="entr" presetSubtype="16" fill="hold" nodeType="withEffect">
                                  <p:stCondLst>
                                    <p:cond delay="2000"/>
                                  </p:stCondLst>
                                  <p:childTnLst>
                                    <p:set>
                                      <p:cBhvr>
                                        <p:cTn id="227" dur="1" fill="hold">
                                          <p:stCondLst>
                                            <p:cond delay="0"/>
                                          </p:stCondLst>
                                        </p:cTn>
                                        <p:tgtEl>
                                          <p:spTgt spid="106"/>
                                        </p:tgtEl>
                                        <p:attrNameLst>
                                          <p:attrName>style.visibility</p:attrName>
                                        </p:attrNameLst>
                                      </p:cBhvr>
                                      <p:to>
                                        <p:strVal val="visible"/>
                                      </p:to>
                                    </p:set>
                                    <p:anim calcmode="lin" valueType="num">
                                      <p:cBhvr>
                                        <p:cTn id="228" dur="500" fill="hold"/>
                                        <p:tgtEl>
                                          <p:spTgt spid="106"/>
                                        </p:tgtEl>
                                        <p:attrNameLst>
                                          <p:attrName>ppt_w</p:attrName>
                                        </p:attrNameLst>
                                      </p:cBhvr>
                                      <p:tavLst>
                                        <p:tav tm="0">
                                          <p:val>
                                            <p:fltVal val="0"/>
                                          </p:val>
                                        </p:tav>
                                        <p:tav tm="100000">
                                          <p:val>
                                            <p:strVal val="#ppt_w"/>
                                          </p:val>
                                        </p:tav>
                                      </p:tavLst>
                                    </p:anim>
                                    <p:anim calcmode="lin" valueType="num">
                                      <p:cBhvr>
                                        <p:cTn id="229" dur="500" fill="hold"/>
                                        <p:tgtEl>
                                          <p:spTgt spid="106"/>
                                        </p:tgtEl>
                                        <p:attrNameLst>
                                          <p:attrName>ppt_h</p:attrName>
                                        </p:attrNameLst>
                                      </p:cBhvr>
                                      <p:tavLst>
                                        <p:tav tm="0">
                                          <p:val>
                                            <p:fltVal val="0"/>
                                          </p:val>
                                        </p:tav>
                                        <p:tav tm="100000">
                                          <p:val>
                                            <p:strVal val="#ppt_h"/>
                                          </p:val>
                                        </p:tav>
                                      </p:tavLst>
                                    </p:anim>
                                    <p:animEffect transition="in" filter="fade">
                                      <p:cBhvr>
                                        <p:cTn id="230" dur="500"/>
                                        <p:tgtEl>
                                          <p:spTgt spid="106"/>
                                        </p:tgtEl>
                                      </p:cBhvr>
                                    </p:animEffect>
                                  </p:childTnLst>
                                </p:cTn>
                              </p:par>
                              <p:par>
                                <p:cTn id="231" presetID="53" presetClass="entr" presetSubtype="16" fill="hold" grpId="0" nodeType="withEffect">
                                  <p:stCondLst>
                                    <p:cond delay="2000"/>
                                  </p:stCondLst>
                                  <p:childTnLst>
                                    <p:set>
                                      <p:cBhvr>
                                        <p:cTn id="232" dur="1" fill="hold">
                                          <p:stCondLst>
                                            <p:cond delay="0"/>
                                          </p:stCondLst>
                                        </p:cTn>
                                        <p:tgtEl>
                                          <p:spTgt spid="107"/>
                                        </p:tgtEl>
                                        <p:attrNameLst>
                                          <p:attrName>style.visibility</p:attrName>
                                        </p:attrNameLst>
                                      </p:cBhvr>
                                      <p:to>
                                        <p:strVal val="visible"/>
                                      </p:to>
                                    </p:set>
                                    <p:anim calcmode="lin" valueType="num">
                                      <p:cBhvr>
                                        <p:cTn id="233" dur="500" fill="hold"/>
                                        <p:tgtEl>
                                          <p:spTgt spid="107"/>
                                        </p:tgtEl>
                                        <p:attrNameLst>
                                          <p:attrName>ppt_w</p:attrName>
                                        </p:attrNameLst>
                                      </p:cBhvr>
                                      <p:tavLst>
                                        <p:tav tm="0">
                                          <p:val>
                                            <p:fltVal val="0"/>
                                          </p:val>
                                        </p:tav>
                                        <p:tav tm="100000">
                                          <p:val>
                                            <p:strVal val="#ppt_w"/>
                                          </p:val>
                                        </p:tav>
                                      </p:tavLst>
                                    </p:anim>
                                    <p:anim calcmode="lin" valueType="num">
                                      <p:cBhvr>
                                        <p:cTn id="234" dur="500" fill="hold"/>
                                        <p:tgtEl>
                                          <p:spTgt spid="107"/>
                                        </p:tgtEl>
                                        <p:attrNameLst>
                                          <p:attrName>ppt_h</p:attrName>
                                        </p:attrNameLst>
                                      </p:cBhvr>
                                      <p:tavLst>
                                        <p:tav tm="0">
                                          <p:val>
                                            <p:fltVal val="0"/>
                                          </p:val>
                                        </p:tav>
                                        <p:tav tm="100000">
                                          <p:val>
                                            <p:strVal val="#ppt_h"/>
                                          </p:val>
                                        </p:tav>
                                      </p:tavLst>
                                    </p:anim>
                                    <p:animEffect transition="in" filter="fade">
                                      <p:cBhvr>
                                        <p:cTn id="235" dur="500"/>
                                        <p:tgtEl>
                                          <p:spTgt spid="107"/>
                                        </p:tgtEl>
                                      </p:cBhvr>
                                    </p:animEffect>
                                  </p:childTnLst>
                                </p:cTn>
                              </p:par>
                              <p:par>
                                <p:cTn id="236" presetID="53" presetClass="entr" presetSubtype="16" fill="hold" nodeType="withEffect">
                                  <p:stCondLst>
                                    <p:cond delay="2000"/>
                                  </p:stCondLst>
                                  <p:childTnLst>
                                    <p:set>
                                      <p:cBhvr>
                                        <p:cTn id="237" dur="1" fill="hold">
                                          <p:stCondLst>
                                            <p:cond delay="0"/>
                                          </p:stCondLst>
                                        </p:cTn>
                                        <p:tgtEl>
                                          <p:spTgt spid="108"/>
                                        </p:tgtEl>
                                        <p:attrNameLst>
                                          <p:attrName>style.visibility</p:attrName>
                                        </p:attrNameLst>
                                      </p:cBhvr>
                                      <p:to>
                                        <p:strVal val="visible"/>
                                      </p:to>
                                    </p:set>
                                    <p:anim calcmode="lin" valueType="num">
                                      <p:cBhvr>
                                        <p:cTn id="238" dur="500" fill="hold"/>
                                        <p:tgtEl>
                                          <p:spTgt spid="108"/>
                                        </p:tgtEl>
                                        <p:attrNameLst>
                                          <p:attrName>ppt_w</p:attrName>
                                        </p:attrNameLst>
                                      </p:cBhvr>
                                      <p:tavLst>
                                        <p:tav tm="0">
                                          <p:val>
                                            <p:fltVal val="0"/>
                                          </p:val>
                                        </p:tav>
                                        <p:tav tm="100000">
                                          <p:val>
                                            <p:strVal val="#ppt_w"/>
                                          </p:val>
                                        </p:tav>
                                      </p:tavLst>
                                    </p:anim>
                                    <p:anim calcmode="lin" valueType="num">
                                      <p:cBhvr>
                                        <p:cTn id="239" dur="500" fill="hold"/>
                                        <p:tgtEl>
                                          <p:spTgt spid="108"/>
                                        </p:tgtEl>
                                        <p:attrNameLst>
                                          <p:attrName>ppt_h</p:attrName>
                                        </p:attrNameLst>
                                      </p:cBhvr>
                                      <p:tavLst>
                                        <p:tav tm="0">
                                          <p:val>
                                            <p:fltVal val="0"/>
                                          </p:val>
                                        </p:tav>
                                        <p:tav tm="100000">
                                          <p:val>
                                            <p:strVal val="#ppt_h"/>
                                          </p:val>
                                        </p:tav>
                                      </p:tavLst>
                                    </p:anim>
                                    <p:animEffect transition="in" filter="fade">
                                      <p:cBhvr>
                                        <p:cTn id="240" dur="500"/>
                                        <p:tgtEl>
                                          <p:spTgt spid="108"/>
                                        </p:tgtEl>
                                      </p:cBhvr>
                                    </p:animEffect>
                                  </p:childTnLst>
                                </p:cTn>
                              </p:par>
                              <p:par>
                                <p:cTn id="241" presetID="53" presetClass="entr" presetSubtype="16" fill="hold" grpId="0" nodeType="withEffect">
                                  <p:stCondLst>
                                    <p:cond delay="2000"/>
                                  </p:stCondLst>
                                  <p:childTnLst>
                                    <p:set>
                                      <p:cBhvr>
                                        <p:cTn id="242" dur="1" fill="hold">
                                          <p:stCondLst>
                                            <p:cond delay="0"/>
                                          </p:stCondLst>
                                        </p:cTn>
                                        <p:tgtEl>
                                          <p:spTgt spid="109"/>
                                        </p:tgtEl>
                                        <p:attrNameLst>
                                          <p:attrName>style.visibility</p:attrName>
                                        </p:attrNameLst>
                                      </p:cBhvr>
                                      <p:to>
                                        <p:strVal val="visible"/>
                                      </p:to>
                                    </p:set>
                                    <p:anim calcmode="lin" valueType="num">
                                      <p:cBhvr>
                                        <p:cTn id="243" dur="500" fill="hold"/>
                                        <p:tgtEl>
                                          <p:spTgt spid="109"/>
                                        </p:tgtEl>
                                        <p:attrNameLst>
                                          <p:attrName>ppt_w</p:attrName>
                                        </p:attrNameLst>
                                      </p:cBhvr>
                                      <p:tavLst>
                                        <p:tav tm="0">
                                          <p:val>
                                            <p:fltVal val="0"/>
                                          </p:val>
                                        </p:tav>
                                        <p:tav tm="100000">
                                          <p:val>
                                            <p:strVal val="#ppt_w"/>
                                          </p:val>
                                        </p:tav>
                                      </p:tavLst>
                                    </p:anim>
                                    <p:anim calcmode="lin" valueType="num">
                                      <p:cBhvr>
                                        <p:cTn id="244" dur="500" fill="hold"/>
                                        <p:tgtEl>
                                          <p:spTgt spid="109"/>
                                        </p:tgtEl>
                                        <p:attrNameLst>
                                          <p:attrName>ppt_h</p:attrName>
                                        </p:attrNameLst>
                                      </p:cBhvr>
                                      <p:tavLst>
                                        <p:tav tm="0">
                                          <p:val>
                                            <p:fltVal val="0"/>
                                          </p:val>
                                        </p:tav>
                                        <p:tav tm="100000">
                                          <p:val>
                                            <p:strVal val="#ppt_h"/>
                                          </p:val>
                                        </p:tav>
                                      </p:tavLst>
                                    </p:anim>
                                    <p:animEffect transition="in" filter="fade">
                                      <p:cBhvr>
                                        <p:cTn id="245" dur="500"/>
                                        <p:tgtEl>
                                          <p:spTgt spid="109"/>
                                        </p:tgtEl>
                                      </p:cBhvr>
                                    </p:animEffect>
                                  </p:childTnLst>
                                </p:cTn>
                              </p:par>
                              <p:par>
                                <p:cTn id="246" presetID="53" presetClass="entr" presetSubtype="16" fill="hold" grpId="0" nodeType="withEffect">
                                  <p:stCondLst>
                                    <p:cond delay="2000"/>
                                  </p:stCondLst>
                                  <p:childTnLst>
                                    <p:set>
                                      <p:cBhvr>
                                        <p:cTn id="247" dur="1" fill="hold">
                                          <p:stCondLst>
                                            <p:cond delay="0"/>
                                          </p:stCondLst>
                                        </p:cTn>
                                        <p:tgtEl>
                                          <p:spTgt spid="110"/>
                                        </p:tgtEl>
                                        <p:attrNameLst>
                                          <p:attrName>style.visibility</p:attrName>
                                        </p:attrNameLst>
                                      </p:cBhvr>
                                      <p:to>
                                        <p:strVal val="visible"/>
                                      </p:to>
                                    </p:set>
                                    <p:anim calcmode="lin" valueType="num">
                                      <p:cBhvr>
                                        <p:cTn id="248" dur="500" fill="hold"/>
                                        <p:tgtEl>
                                          <p:spTgt spid="110"/>
                                        </p:tgtEl>
                                        <p:attrNameLst>
                                          <p:attrName>ppt_w</p:attrName>
                                        </p:attrNameLst>
                                      </p:cBhvr>
                                      <p:tavLst>
                                        <p:tav tm="0">
                                          <p:val>
                                            <p:fltVal val="0"/>
                                          </p:val>
                                        </p:tav>
                                        <p:tav tm="100000">
                                          <p:val>
                                            <p:strVal val="#ppt_w"/>
                                          </p:val>
                                        </p:tav>
                                      </p:tavLst>
                                    </p:anim>
                                    <p:anim calcmode="lin" valueType="num">
                                      <p:cBhvr>
                                        <p:cTn id="249" dur="500" fill="hold"/>
                                        <p:tgtEl>
                                          <p:spTgt spid="110"/>
                                        </p:tgtEl>
                                        <p:attrNameLst>
                                          <p:attrName>ppt_h</p:attrName>
                                        </p:attrNameLst>
                                      </p:cBhvr>
                                      <p:tavLst>
                                        <p:tav tm="0">
                                          <p:val>
                                            <p:fltVal val="0"/>
                                          </p:val>
                                        </p:tav>
                                        <p:tav tm="100000">
                                          <p:val>
                                            <p:strVal val="#ppt_h"/>
                                          </p:val>
                                        </p:tav>
                                      </p:tavLst>
                                    </p:anim>
                                    <p:animEffect transition="in" filter="fade">
                                      <p:cBhvr>
                                        <p:cTn id="250" dur="500"/>
                                        <p:tgtEl>
                                          <p:spTgt spid="110"/>
                                        </p:tgtEl>
                                      </p:cBhvr>
                                    </p:animEffect>
                                  </p:childTnLst>
                                </p:cTn>
                              </p:par>
                              <p:par>
                                <p:cTn id="251" presetID="53" presetClass="entr" presetSubtype="16" fill="hold" grpId="0" nodeType="withEffect">
                                  <p:stCondLst>
                                    <p:cond delay="2000"/>
                                  </p:stCondLst>
                                  <p:childTnLst>
                                    <p:set>
                                      <p:cBhvr>
                                        <p:cTn id="252" dur="1" fill="hold">
                                          <p:stCondLst>
                                            <p:cond delay="0"/>
                                          </p:stCondLst>
                                        </p:cTn>
                                        <p:tgtEl>
                                          <p:spTgt spid="111"/>
                                        </p:tgtEl>
                                        <p:attrNameLst>
                                          <p:attrName>style.visibility</p:attrName>
                                        </p:attrNameLst>
                                      </p:cBhvr>
                                      <p:to>
                                        <p:strVal val="visible"/>
                                      </p:to>
                                    </p:set>
                                    <p:anim calcmode="lin" valueType="num">
                                      <p:cBhvr>
                                        <p:cTn id="253" dur="500" fill="hold"/>
                                        <p:tgtEl>
                                          <p:spTgt spid="111"/>
                                        </p:tgtEl>
                                        <p:attrNameLst>
                                          <p:attrName>ppt_w</p:attrName>
                                        </p:attrNameLst>
                                      </p:cBhvr>
                                      <p:tavLst>
                                        <p:tav tm="0">
                                          <p:val>
                                            <p:fltVal val="0"/>
                                          </p:val>
                                        </p:tav>
                                        <p:tav tm="100000">
                                          <p:val>
                                            <p:strVal val="#ppt_w"/>
                                          </p:val>
                                        </p:tav>
                                      </p:tavLst>
                                    </p:anim>
                                    <p:anim calcmode="lin" valueType="num">
                                      <p:cBhvr>
                                        <p:cTn id="254" dur="500" fill="hold"/>
                                        <p:tgtEl>
                                          <p:spTgt spid="111"/>
                                        </p:tgtEl>
                                        <p:attrNameLst>
                                          <p:attrName>ppt_h</p:attrName>
                                        </p:attrNameLst>
                                      </p:cBhvr>
                                      <p:tavLst>
                                        <p:tav tm="0">
                                          <p:val>
                                            <p:fltVal val="0"/>
                                          </p:val>
                                        </p:tav>
                                        <p:tav tm="100000">
                                          <p:val>
                                            <p:strVal val="#ppt_h"/>
                                          </p:val>
                                        </p:tav>
                                      </p:tavLst>
                                    </p:anim>
                                    <p:animEffect transition="in" filter="fade">
                                      <p:cBhvr>
                                        <p:cTn id="255" dur="500"/>
                                        <p:tgtEl>
                                          <p:spTgt spid="111"/>
                                        </p:tgtEl>
                                      </p:cBhvr>
                                    </p:animEffect>
                                  </p:childTnLst>
                                </p:cTn>
                              </p:par>
                              <p:par>
                                <p:cTn id="256" presetID="53" presetClass="entr" presetSubtype="16" fill="hold" grpId="0" nodeType="withEffect">
                                  <p:stCondLst>
                                    <p:cond delay="2000"/>
                                  </p:stCondLst>
                                  <p:childTnLst>
                                    <p:set>
                                      <p:cBhvr>
                                        <p:cTn id="257" dur="1" fill="hold">
                                          <p:stCondLst>
                                            <p:cond delay="0"/>
                                          </p:stCondLst>
                                        </p:cTn>
                                        <p:tgtEl>
                                          <p:spTgt spid="112"/>
                                        </p:tgtEl>
                                        <p:attrNameLst>
                                          <p:attrName>style.visibility</p:attrName>
                                        </p:attrNameLst>
                                      </p:cBhvr>
                                      <p:to>
                                        <p:strVal val="visible"/>
                                      </p:to>
                                    </p:set>
                                    <p:anim calcmode="lin" valueType="num">
                                      <p:cBhvr>
                                        <p:cTn id="258" dur="500" fill="hold"/>
                                        <p:tgtEl>
                                          <p:spTgt spid="112"/>
                                        </p:tgtEl>
                                        <p:attrNameLst>
                                          <p:attrName>ppt_w</p:attrName>
                                        </p:attrNameLst>
                                      </p:cBhvr>
                                      <p:tavLst>
                                        <p:tav tm="0">
                                          <p:val>
                                            <p:fltVal val="0"/>
                                          </p:val>
                                        </p:tav>
                                        <p:tav tm="100000">
                                          <p:val>
                                            <p:strVal val="#ppt_w"/>
                                          </p:val>
                                        </p:tav>
                                      </p:tavLst>
                                    </p:anim>
                                    <p:anim calcmode="lin" valueType="num">
                                      <p:cBhvr>
                                        <p:cTn id="259" dur="500" fill="hold"/>
                                        <p:tgtEl>
                                          <p:spTgt spid="112"/>
                                        </p:tgtEl>
                                        <p:attrNameLst>
                                          <p:attrName>ppt_h</p:attrName>
                                        </p:attrNameLst>
                                      </p:cBhvr>
                                      <p:tavLst>
                                        <p:tav tm="0">
                                          <p:val>
                                            <p:fltVal val="0"/>
                                          </p:val>
                                        </p:tav>
                                        <p:tav tm="100000">
                                          <p:val>
                                            <p:strVal val="#ppt_h"/>
                                          </p:val>
                                        </p:tav>
                                      </p:tavLst>
                                    </p:anim>
                                    <p:animEffect transition="in" filter="fade">
                                      <p:cBhvr>
                                        <p:cTn id="260" dur="500"/>
                                        <p:tgtEl>
                                          <p:spTgt spid="112"/>
                                        </p:tgtEl>
                                      </p:cBhvr>
                                    </p:animEffect>
                                  </p:childTnLst>
                                </p:cTn>
                              </p:par>
                              <p:par>
                                <p:cTn id="261" presetID="53" presetClass="entr" presetSubtype="16" fill="hold" grpId="0" nodeType="withEffect">
                                  <p:stCondLst>
                                    <p:cond delay="2000"/>
                                  </p:stCondLst>
                                  <p:childTnLst>
                                    <p:set>
                                      <p:cBhvr>
                                        <p:cTn id="262" dur="1" fill="hold">
                                          <p:stCondLst>
                                            <p:cond delay="0"/>
                                          </p:stCondLst>
                                        </p:cTn>
                                        <p:tgtEl>
                                          <p:spTgt spid="113"/>
                                        </p:tgtEl>
                                        <p:attrNameLst>
                                          <p:attrName>style.visibility</p:attrName>
                                        </p:attrNameLst>
                                      </p:cBhvr>
                                      <p:to>
                                        <p:strVal val="visible"/>
                                      </p:to>
                                    </p:set>
                                    <p:anim calcmode="lin" valueType="num">
                                      <p:cBhvr>
                                        <p:cTn id="263" dur="500" fill="hold"/>
                                        <p:tgtEl>
                                          <p:spTgt spid="113"/>
                                        </p:tgtEl>
                                        <p:attrNameLst>
                                          <p:attrName>ppt_w</p:attrName>
                                        </p:attrNameLst>
                                      </p:cBhvr>
                                      <p:tavLst>
                                        <p:tav tm="0">
                                          <p:val>
                                            <p:fltVal val="0"/>
                                          </p:val>
                                        </p:tav>
                                        <p:tav tm="100000">
                                          <p:val>
                                            <p:strVal val="#ppt_w"/>
                                          </p:val>
                                        </p:tav>
                                      </p:tavLst>
                                    </p:anim>
                                    <p:anim calcmode="lin" valueType="num">
                                      <p:cBhvr>
                                        <p:cTn id="264" dur="500" fill="hold"/>
                                        <p:tgtEl>
                                          <p:spTgt spid="113"/>
                                        </p:tgtEl>
                                        <p:attrNameLst>
                                          <p:attrName>ppt_h</p:attrName>
                                        </p:attrNameLst>
                                      </p:cBhvr>
                                      <p:tavLst>
                                        <p:tav tm="0">
                                          <p:val>
                                            <p:fltVal val="0"/>
                                          </p:val>
                                        </p:tav>
                                        <p:tav tm="100000">
                                          <p:val>
                                            <p:strVal val="#ppt_h"/>
                                          </p:val>
                                        </p:tav>
                                      </p:tavLst>
                                    </p:anim>
                                    <p:animEffect transition="in" filter="fade">
                                      <p:cBhvr>
                                        <p:cTn id="265" dur="500"/>
                                        <p:tgtEl>
                                          <p:spTgt spid="113"/>
                                        </p:tgtEl>
                                      </p:cBhvr>
                                    </p:animEffect>
                                  </p:childTnLst>
                                </p:cTn>
                              </p:par>
                              <p:par>
                                <p:cTn id="266" presetID="53" presetClass="entr" presetSubtype="16" fill="hold" grpId="0" nodeType="withEffect">
                                  <p:stCondLst>
                                    <p:cond delay="2000"/>
                                  </p:stCondLst>
                                  <p:childTnLst>
                                    <p:set>
                                      <p:cBhvr>
                                        <p:cTn id="267" dur="1" fill="hold">
                                          <p:stCondLst>
                                            <p:cond delay="0"/>
                                          </p:stCondLst>
                                        </p:cTn>
                                        <p:tgtEl>
                                          <p:spTgt spid="114"/>
                                        </p:tgtEl>
                                        <p:attrNameLst>
                                          <p:attrName>style.visibility</p:attrName>
                                        </p:attrNameLst>
                                      </p:cBhvr>
                                      <p:to>
                                        <p:strVal val="visible"/>
                                      </p:to>
                                    </p:set>
                                    <p:anim calcmode="lin" valueType="num">
                                      <p:cBhvr>
                                        <p:cTn id="268" dur="500" fill="hold"/>
                                        <p:tgtEl>
                                          <p:spTgt spid="114"/>
                                        </p:tgtEl>
                                        <p:attrNameLst>
                                          <p:attrName>ppt_w</p:attrName>
                                        </p:attrNameLst>
                                      </p:cBhvr>
                                      <p:tavLst>
                                        <p:tav tm="0">
                                          <p:val>
                                            <p:fltVal val="0"/>
                                          </p:val>
                                        </p:tav>
                                        <p:tav tm="100000">
                                          <p:val>
                                            <p:strVal val="#ppt_w"/>
                                          </p:val>
                                        </p:tav>
                                      </p:tavLst>
                                    </p:anim>
                                    <p:anim calcmode="lin" valueType="num">
                                      <p:cBhvr>
                                        <p:cTn id="269" dur="500" fill="hold"/>
                                        <p:tgtEl>
                                          <p:spTgt spid="114"/>
                                        </p:tgtEl>
                                        <p:attrNameLst>
                                          <p:attrName>ppt_h</p:attrName>
                                        </p:attrNameLst>
                                      </p:cBhvr>
                                      <p:tavLst>
                                        <p:tav tm="0">
                                          <p:val>
                                            <p:fltVal val="0"/>
                                          </p:val>
                                        </p:tav>
                                        <p:tav tm="100000">
                                          <p:val>
                                            <p:strVal val="#ppt_h"/>
                                          </p:val>
                                        </p:tav>
                                      </p:tavLst>
                                    </p:anim>
                                    <p:animEffect transition="in" filter="fade">
                                      <p:cBhvr>
                                        <p:cTn id="270" dur="500"/>
                                        <p:tgtEl>
                                          <p:spTgt spid="114"/>
                                        </p:tgtEl>
                                      </p:cBhvr>
                                    </p:animEffect>
                                  </p:childTnLst>
                                </p:cTn>
                              </p:par>
                              <p:par>
                                <p:cTn id="271" presetID="53" presetClass="entr" presetSubtype="16" fill="hold" grpId="0" nodeType="withEffect">
                                  <p:stCondLst>
                                    <p:cond delay="2000"/>
                                  </p:stCondLst>
                                  <p:childTnLst>
                                    <p:set>
                                      <p:cBhvr>
                                        <p:cTn id="272" dur="1" fill="hold">
                                          <p:stCondLst>
                                            <p:cond delay="0"/>
                                          </p:stCondLst>
                                        </p:cTn>
                                        <p:tgtEl>
                                          <p:spTgt spid="115"/>
                                        </p:tgtEl>
                                        <p:attrNameLst>
                                          <p:attrName>style.visibility</p:attrName>
                                        </p:attrNameLst>
                                      </p:cBhvr>
                                      <p:to>
                                        <p:strVal val="visible"/>
                                      </p:to>
                                    </p:set>
                                    <p:anim calcmode="lin" valueType="num">
                                      <p:cBhvr>
                                        <p:cTn id="273" dur="500" fill="hold"/>
                                        <p:tgtEl>
                                          <p:spTgt spid="115"/>
                                        </p:tgtEl>
                                        <p:attrNameLst>
                                          <p:attrName>ppt_w</p:attrName>
                                        </p:attrNameLst>
                                      </p:cBhvr>
                                      <p:tavLst>
                                        <p:tav tm="0">
                                          <p:val>
                                            <p:fltVal val="0"/>
                                          </p:val>
                                        </p:tav>
                                        <p:tav tm="100000">
                                          <p:val>
                                            <p:strVal val="#ppt_w"/>
                                          </p:val>
                                        </p:tav>
                                      </p:tavLst>
                                    </p:anim>
                                    <p:anim calcmode="lin" valueType="num">
                                      <p:cBhvr>
                                        <p:cTn id="274" dur="500" fill="hold"/>
                                        <p:tgtEl>
                                          <p:spTgt spid="115"/>
                                        </p:tgtEl>
                                        <p:attrNameLst>
                                          <p:attrName>ppt_h</p:attrName>
                                        </p:attrNameLst>
                                      </p:cBhvr>
                                      <p:tavLst>
                                        <p:tav tm="0">
                                          <p:val>
                                            <p:fltVal val="0"/>
                                          </p:val>
                                        </p:tav>
                                        <p:tav tm="100000">
                                          <p:val>
                                            <p:strVal val="#ppt_h"/>
                                          </p:val>
                                        </p:tav>
                                      </p:tavLst>
                                    </p:anim>
                                    <p:animEffect transition="in" filter="fade">
                                      <p:cBhvr>
                                        <p:cTn id="275" dur="500"/>
                                        <p:tgtEl>
                                          <p:spTgt spid="115"/>
                                        </p:tgtEl>
                                      </p:cBhvr>
                                    </p:animEffect>
                                  </p:childTnLst>
                                </p:cTn>
                              </p:par>
                              <p:par>
                                <p:cTn id="276" presetID="53" presetClass="entr" presetSubtype="16" fill="hold" grpId="0" nodeType="withEffect">
                                  <p:stCondLst>
                                    <p:cond delay="2000"/>
                                  </p:stCondLst>
                                  <p:childTnLst>
                                    <p:set>
                                      <p:cBhvr>
                                        <p:cTn id="277" dur="1" fill="hold">
                                          <p:stCondLst>
                                            <p:cond delay="0"/>
                                          </p:stCondLst>
                                        </p:cTn>
                                        <p:tgtEl>
                                          <p:spTgt spid="116"/>
                                        </p:tgtEl>
                                        <p:attrNameLst>
                                          <p:attrName>style.visibility</p:attrName>
                                        </p:attrNameLst>
                                      </p:cBhvr>
                                      <p:to>
                                        <p:strVal val="visible"/>
                                      </p:to>
                                    </p:set>
                                    <p:anim calcmode="lin" valueType="num">
                                      <p:cBhvr>
                                        <p:cTn id="278" dur="500" fill="hold"/>
                                        <p:tgtEl>
                                          <p:spTgt spid="116"/>
                                        </p:tgtEl>
                                        <p:attrNameLst>
                                          <p:attrName>ppt_w</p:attrName>
                                        </p:attrNameLst>
                                      </p:cBhvr>
                                      <p:tavLst>
                                        <p:tav tm="0">
                                          <p:val>
                                            <p:fltVal val="0"/>
                                          </p:val>
                                        </p:tav>
                                        <p:tav tm="100000">
                                          <p:val>
                                            <p:strVal val="#ppt_w"/>
                                          </p:val>
                                        </p:tav>
                                      </p:tavLst>
                                    </p:anim>
                                    <p:anim calcmode="lin" valueType="num">
                                      <p:cBhvr>
                                        <p:cTn id="279" dur="500" fill="hold"/>
                                        <p:tgtEl>
                                          <p:spTgt spid="116"/>
                                        </p:tgtEl>
                                        <p:attrNameLst>
                                          <p:attrName>ppt_h</p:attrName>
                                        </p:attrNameLst>
                                      </p:cBhvr>
                                      <p:tavLst>
                                        <p:tav tm="0">
                                          <p:val>
                                            <p:fltVal val="0"/>
                                          </p:val>
                                        </p:tav>
                                        <p:tav tm="100000">
                                          <p:val>
                                            <p:strVal val="#ppt_h"/>
                                          </p:val>
                                        </p:tav>
                                      </p:tavLst>
                                    </p:anim>
                                    <p:animEffect transition="in" filter="fade">
                                      <p:cBhvr>
                                        <p:cTn id="28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54" grpId="0" animBg="1"/>
      <p:bldP spid="56" grpId="0"/>
      <p:bldP spid="58" grpId="0"/>
      <p:bldP spid="59" grpId="0"/>
      <p:bldP spid="60" grpId="0"/>
      <p:bldP spid="61" grpId="0"/>
      <p:bldP spid="62" grpId="0"/>
      <p:bldP spid="63" grpId="0"/>
      <p:bldP spid="64" grpId="0"/>
      <p:bldP spid="65" grpId="0"/>
      <p:bldP spid="71" grpId="0" animBg="1"/>
      <p:bldP spid="73" grpId="0"/>
      <p:bldP spid="75" grpId="0"/>
      <p:bldP spid="76" grpId="0"/>
      <p:bldP spid="77" grpId="0"/>
      <p:bldP spid="78" grpId="0"/>
      <p:bldP spid="79" grpId="0"/>
      <p:bldP spid="80" grpId="0"/>
      <p:bldP spid="81" grpId="0"/>
      <p:bldP spid="82" grpId="0"/>
      <p:bldP spid="88" grpId="0" animBg="1"/>
      <p:bldP spid="90" grpId="0"/>
      <p:bldP spid="92" grpId="0"/>
      <p:bldP spid="93" grpId="0"/>
      <p:bldP spid="94" grpId="0"/>
      <p:bldP spid="95" grpId="0"/>
      <p:bldP spid="96" grpId="0"/>
      <p:bldP spid="97" grpId="0"/>
      <p:bldP spid="98" grpId="0"/>
      <p:bldP spid="99" grpId="0"/>
      <p:bldP spid="105" grpId="0" animBg="1"/>
      <p:bldP spid="107" grpId="0"/>
      <p:bldP spid="109" grpId="0"/>
      <p:bldP spid="110" grpId="0"/>
      <p:bldP spid="111" grpId="0"/>
      <p:bldP spid="112" grpId="0"/>
      <p:bldP spid="113" grpId="0"/>
      <p:bldP spid="114" grpId="0"/>
      <p:bldP spid="115" grpId="0"/>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p:grpSpPr>
        <p:sp>
          <p:nvSpPr>
            <p:cNvPr id="44" name="椭圆 43"/>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solidFill>
              <a:srgbClr val="663A7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663A77"/>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2962752" y="1214391"/>
            <a:ext cx="2914939" cy="2913884"/>
            <a:chOff x="3949820" y="1619561"/>
            <a:chExt cx="3886079" cy="3886079"/>
          </a:xfrm>
        </p:grpSpPr>
        <p:grpSp>
          <p:nvGrpSpPr>
            <p:cNvPr id="9" name="组合 8"/>
            <p:cNvGrpSpPr/>
            <p:nvPr/>
          </p:nvGrpSpPr>
          <p:grpSpPr>
            <a:xfrm rot="2031950">
              <a:off x="3949820" y="1619561"/>
              <a:ext cx="3886079" cy="3886079"/>
              <a:chOff x="743479" y="1548106"/>
              <a:chExt cx="3941689" cy="3941690"/>
            </a:xfrm>
          </p:grpSpPr>
          <p:sp>
            <p:nvSpPr>
              <p:cNvPr id="11" name="饼形 10"/>
              <p:cNvSpPr/>
              <p:nvPr/>
            </p:nvSpPr>
            <p:spPr>
              <a:xfrm>
                <a:off x="743479" y="1548106"/>
                <a:ext cx="3941689" cy="3941690"/>
              </a:xfrm>
              <a:prstGeom prst="pie">
                <a:avLst>
                  <a:gd name="adj1" fmla="val 5499603"/>
                  <a:gd name="adj2" fmla="val 14142560"/>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black"/>
                  </a:solidFill>
                </a:endParaRPr>
              </a:p>
            </p:txBody>
          </p:sp>
          <p:sp>
            <p:nvSpPr>
              <p:cNvPr id="12" name="饼形 11"/>
              <p:cNvSpPr/>
              <p:nvPr/>
            </p:nvSpPr>
            <p:spPr>
              <a:xfrm>
                <a:off x="743479" y="1548106"/>
                <a:ext cx="3941689" cy="3941690"/>
              </a:xfrm>
              <a:prstGeom prst="pie">
                <a:avLst>
                  <a:gd name="adj1" fmla="val 20312866"/>
                  <a:gd name="adj2" fmla="val 5509031"/>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black"/>
                  </a:solidFill>
                </a:endParaRPr>
              </a:p>
            </p:txBody>
          </p:sp>
          <p:sp>
            <p:nvSpPr>
              <p:cNvPr id="13" name="饼形 12"/>
              <p:cNvSpPr/>
              <p:nvPr/>
            </p:nvSpPr>
            <p:spPr>
              <a:xfrm>
                <a:off x="743479" y="1548106"/>
                <a:ext cx="3941689" cy="3941690"/>
              </a:xfrm>
              <a:prstGeom prst="pie">
                <a:avLst>
                  <a:gd name="adj1" fmla="val 14082830"/>
                  <a:gd name="adj2" fmla="val 20306643"/>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black"/>
                  </a:solidFill>
                </a:endParaRPr>
              </a:p>
            </p:txBody>
          </p:sp>
          <p:sp>
            <p:nvSpPr>
              <p:cNvPr id="14" name="椭圆 13"/>
              <p:cNvSpPr/>
              <p:nvPr/>
            </p:nvSpPr>
            <p:spPr>
              <a:xfrm>
                <a:off x="1151852" y="1956480"/>
                <a:ext cx="3124943" cy="3124943"/>
              </a:xfrm>
              <a:prstGeom prst="ellipse">
                <a:avLst/>
              </a:prstGeom>
              <a:gradFill>
                <a:gsLst>
                  <a:gs pos="100000">
                    <a:srgbClr val="F7F7F7"/>
                  </a:gs>
                  <a:gs pos="0">
                    <a:srgbClr val="B0B0B0"/>
                  </a:gs>
                </a:gsLst>
                <a:lin ang="2700000" scaled="1"/>
              </a:gradFill>
              <a:ln w="63500">
                <a:gradFill flip="none" rotWithShape="1">
                  <a:gsLst>
                    <a:gs pos="0">
                      <a:schemeClr val="bg1"/>
                    </a:gs>
                    <a:gs pos="100000">
                      <a:schemeClr val="bg1">
                        <a:lumMod val="6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sp>
          <p:nvSpPr>
            <p:cNvPr id="10" name="文本框 32"/>
            <p:cNvSpPr txBox="1"/>
            <p:nvPr/>
          </p:nvSpPr>
          <p:spPr>
            <a:xfrm>
              <a:off x="4961931" y="2925738"/>
              <a:ext cx="1861855" cy="1231392"/>
            </a:xfrm>
            <a:prstGeom prst="rect">
              <a:avLst/>
            </a:prstGeom>
            <a:noFill/>
          </p:spPr>
          <p:txBody>
            <a:bodyPr wrap="square" rtlCol="0">
              <a:spAutoFit/>
            </a:bodyPr>
            <a:lstStyle/>
            <a:p>
              <a:pPr algn="ctr">
                <a:lnSpc>
                  <a:spcPct val="120000"/>
                </a:lnSpc>
              </a:pPr>
              <a:r>
                <a:rPr lang="zh-CN" altLang="en-US" sz="2250" dirty="0">
                  <a:solidFill>
                    <a:srgbClr val="01ACBE"/>
                  </a:solidFill>
                  <a:latin typeface="微软雅黑" panose="020B0503020204020204" pitchFamily="34" charset="-122"/>
                  <a:ea typeface="微软雅黑" panose="020B0503020204020204" pitchFamily="34" charset="-122"/>
                </a:rPr>
                <a:t>点击此处</a:t>
              </a:r>
              <a:endParaRPr lang="en-US" altLang="zh-CN" sz="2250" dirty="0">
                <a:solidFill>
                  <a:srgbClr val="01ACBE"/>
                </a:solidFill>
                <a:latin typeface="微软雅黑" panose="020B0503020204020204" pitchFamily="34" charset="-122"/>
                <a:ea typeface="微软雅黑" panose="020B0503020204020204" pitchFamily="34" charset="-122"/>
              </a:endParaRPr>
            </a:p>
            <a:p>
              <a:pPr algn="ctr">
                <a:lnSpc>
                  <a:spcPct val="120000"/>
                </a:lnSpc>
              </a:pPr>
              <a:r>
                <a:rPr lang="zh-CN" altLang="en-US" sz="2250" dirty="0">
                  <a:solidFill>
                    <a:srgbClr val="01ACBE"/>
                  </a:solidFill>
                  <a:latin typeface="微软雅黑" panose="020B0503020204020204" pitchFamily="34" charset="-122"/>
                  <a:ea typeface="微软雅黑" panose="020B0503020204020204" pitchFamily="34" charset="-122"/>
                </a:rPr>
                <a:t>添加标题</a:t>
              </a:r>
            </a:p>
          </p:txBody>
        </p:sp>
      </p:grpSp>
      <p:grpSp>
        <p:nvGrpSpPr>
          <p:cNvPr id="15" name="组合 14"/>
          <p:cNvGrpSpPr/>
          <p:nvPr/>
        </p:nvGrpSpPr>
        <p:grpSpPr>
          <a:xfrm>
            <a:off x="2344772" y="1962697"/>
            <a:ext cx="878117" cy="877799"/>
            <a:chOff x="4297826" y="4749111"/>
            <a:chExt cx="1170670" cy="1170670"/>
          </a:xfrm>
        </p:grpSpPr>
        <p:grpSp>
          <p:nvGrpSpPr>
            <p:cNvPr id="16" name="组合 15"/>
            <p:cNvGrpSpPr/>
            <p:nvPr/>
          </p:nvGrpSpPr>
          <p:grpSpPr>
            <a:xfrm>
              <a:off x="4297826" y="4749111"/>
              <a:ext cx="1170670" cy="1170670"/>
              <a:chOff x="2586038" y="2761615"/>
              <a:chExt cx="1334770" cy="1334770"/>
            </a:xfrm>
          </p:grpSpPr>
          <p:sp>
            <p:nvSpPr>
              <p:cNvPr id="25" name="椭圆 24"/>
              <p:cNvSpPr/>
              <p:nvPr/>
            </p:nvSpPr>
            <p:spPr>
              <a:xfrm>
                <a:off x="2586038" y="2761615"/>
                <a:ext cx="1334770" cy="1334770"/>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26" name="椭圆 25"/>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17" name="Group 52"/>
            <p:cNvGrpSpPr>
              <a:grpSpLocks noChangeAspect="1"/>
            </p:cNvGrpSpPr>
            <p:nvPr/>
          </p:nvGrpSpPr>
          <p:grpSpPr bwMode="auto">
            <a:xfrm>
              <a:off x="4664238" y="5118239"/>
              <a:ext cx="436173" cy="432413"/>
              <a:chOff x="3783" y="2102"/>
              <a:chExt cx="116" cy="115"/>
            </a:xfrm>
            <a:solidFill>
              <a:srgbClr val="E87071"/>
            </a:solidFill>
            <a:effectLst/>
          </p:grpSpPr>
          <p:sp>
            <p:nvSpPr>
              <p:cNvPr id="18"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9"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0" name="Freeform 55"/>
              <p:cNvSpPr>
                <a:spLocks/>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1" name="Freeform 56"/>
              <p:cNvSpPr>
                <a:spLocks/>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2" name="Freeform 57"/>
              <p:cNvSpPr>
                <a:spLocks/>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3" name="Freeform 58"/>
              <p:cNvSpPr>
                <a:spLocks/>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4" name="Freeform 59"/>
              <p:cNvSpPr>
                <a:spLocks/>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27" name="组合 26"/>
          <p:cNvGrpSpPr/>
          <p:nvPr/>
        </p:nvGrpSpPr>
        <p:grpSpPr>
          <a:xfrm>
            <a:off x="4653477" y="3790663"/>
            <a:ext cx="878117" cy="877799"/>
            <a:chOff x="7585822" y="3753035"/>
            <a:chExt cx="1170670" cy="1170670"/>
          </a:xfrm>
        </p:grpSpPr>
        <p:grpSp>
          <p:nvGrpSpPr>
            <p:cNvPr id="28" name="组合 27"/>
            <p:cNvGrpSpPr/>
            <p:nvPr/>
          </p:nvGrpSpPr>
          <p:grpSpPr>
            <a:xfrm>
              <a:off x="7585822" y="3753035"/>
              <a:ext cx="1170670" cy="1170670"/>
              <a:chOff x="2586038" y="2761615"/>
              <a:chExt cx="1334770" cy="1334770"/>
            </a:xfrm>
          </p:grpSpPr>
          <p:sp>
            <p:nvSpPr>
              <p:cNvPr id="33" name="椭圆 32"/>
              <p:cNvSpPr/>
              <p:nvPr/>
            </p:nvSpPr>
            <p:spPr>
              <a:xfrm>
                <a:off x="2586038" y="2761615"/>
                <a:ext cx="1334770" cy="1334770"/>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4" name="椭圆 33"/>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29" name="Group 62"/>
            <p:cNvGrpSpPr>
              <a:grpSpLocks noChangeAspect="1"/>
            </p:cNvGrpSpPr>
            <p:nvPr/>
          </p:nvGrpSpPr>
          <p:grpSpPr bwMode="auto">
            <a:xfrm>
              <a:off x="7952069" y="4169753"/>
              <a:ext cx="465122" cy="371377"/>
              <a:chOff x="3775" y="2110"/>
              <a:chExt cx="129" cy="103"/>
            </a:xfrm>
            <a:solidFill>
              <a:srgbClr val="00BBCF"/>
            </a:solidFill>
            <a:effectLst/>
          </p:grpSpPr>
          <p:sp>
            <p:nvSpPr>
              <p:cNvPr id="30" name="Freeform 63"/>
              <p:cNvSpPr>
                <a:spLocks/>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1" name="Freeform 64"/>
              <p:cNvSpPr>
                <a:spLocks/>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2"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35" name="组合 34"/>
          <p:cNvGrpSpPr/>
          <p:nvPr/>
        </p:nvGrpSpPr>
        <p:grpSpPr>
          <a:xfrm>
            <a:off x="5271571" y="1196015"/>
            <a:ext cx="878117" cy="877799"/>
            <a:chOff x="7007050" y="938219"/>
            <a:chExt cx="1170670" cy="1170670"/>
          </a:xfrm>
        </p:grpSpPr>
        <p:grpSp>
          <p:nvGrpSpPr>
            <p:cNvPr id="36" name="组合 35"/>
            <p:cNvGrpSpPr/>
            <p:nvPr/>
          </p:nvGrpSpPr>
          <p:grpSpPr>
            <a:xfrm>
              <a:off x="7007050" y="938219"/>
              <a:ext cx="1170670" cy="1170670"/>
              <a:chOff x="2586038" y="2761615"/>
              <a:chExt cx="1334770" cy="1334770"/>
            </a:xfrm>
          </p:grpSpPr>
          <p:sp>
            <p:nvSpPr>
              <p:cNvPr id="51" name="椭圆 50"/>
              <p:cNvSpPr/>
              <p:nvPr/>
            </p:nvSpPr>
            <p:spPr>
              <a:xfrm>
                <a:off x="2586038" y="2761615"/>
                <a:ext cx="1334770" cy="1334770"/>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52" name="椭圆 51"/>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grpSp>
          <p:nvGrpSpPr>
            <p:cNvPr id="37" name="Group 68"/>
            <p:cNvGrpSpPr>
              <a:grpSpLocks noChangeAspect="1"/>
            </p:cNvGrpSpPr>
            <p:nvPr/>
          </p:nvGrpSpPr>
          <p:grpSpPr bwMode="auto">
            <a:xfrm>
              <a:off x="7371052" y="1351951"/>
              <a:ext cx="414907" cy="399764"/>
              <a:chOff x="3770" y="2095"/>
              <a:chExt cx="137" cy="132"/>
            </a:xfrm>
            <a:solidFill>
              <a:srgbClr val="663A77"/>
            </a:solidFill>
            <a:effectLst/>
          </p:grpSpPr>
          <p:sp>
            <p:nvSpPr>
              <p:cNvPr id="38" name="Freeform 69"/>
              <p:cNvSpPr>
                <a:spLocks/>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9" name="Freeform 70"/>
              <p:cNvSpPr>
                <a:spLocks/>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0" name="Freeform 71"/>
              <p:cNvSpPr>
                <a:spLocks/>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1" name="Freeform 72"/>
              <p:cNvSpPr>
                <a:spLocks/>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2" name="Freeform 73"/>
              <p:cNvSpPr>
                <a:spLocks/>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9" name="Freeform 74"/>
              <p:cNvSpPr>
                <a:spLocks/>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0" name="Freeform 75"/>
              <p:cNvSpPr>
                <a:spLocks/>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53" name="组合 52"/>
          <p:cNvGrpSpPr/>
          <p:nvPr/>
        </p:nvGrpSpPr>
        <p:grpSpPr>
          <a:xfrm>
            <a:off x="5760286" y="3933076"/>
            <a:ext cx="1709591" cy="760444"/>
            <a:chOff x="7679382" y="5245315"/>
            <a:chExt cx="2279157" cy="1014160"/>
          </a:xfrm>
        </p:grpSpPr>
        <p:sp>
          <p:nvSpPr>
            <p:cNvPr id="54" name="文本框 32"/>
            <p:cNvSpPr txBox="1"/>
            <p:nvPr/>
          </p:nvSpPr>
          <p:spPr>
            <a:xfrm>
              <a:off x="7679382" y="5245315"/>
              <a:ext cx="1640330" cy="331022"/>
            </a:xfrm>
            <a:prstGeom prst="rect">
              <a:avLst/>
            </a:prstGeom>
            <a:noFill/>
          </p:spPr>
          <p:txBody>
            <a:bodyPr wrap="square" rtlCol="0">
              <a:spAutoFit/>
            </a:bodyPr>
            <a:lstStyle/>
            <a:p>
              <a:r>
                <a:rPr lang="zh-CN" altLang="en-US" sz="1013" dirty="0">
                  <a:solidFill>
                    <a:srgbClr val="01ACBE"/>
                  </a:solidFill>
                  <a:latin typeface="微软雅黑" panose="020B0503020204020204" pitchFamily="34" charset="-122"/>
                  <a:ea typeface="微软雅黑" panose="020B0503020204020204" pitchFamily="34" charset="-122"/>
                </a:rPr>
                <a:t>添加标题</a:t>
              </a:r>
              <a:endParaRPr lang="zh-CN" altLang="en-US" sz="900" dirty="0">
                <a:solidFill>
                  <a:srgbClr val="01ACBE"/>
                </a:solidFill>
                <a:latin typeface="微软雅黑" panose="020B0503020204020204" pitchFamily="34" charset="-122"/>
                <a:ea typeface="微软雅黑" panose="020B0503020204020204" pitchFamily="34" charset="-122"/>
              </a:endParaRPr>
            </a:p>
          </p:txBody>
        </p:sp>
        <p:sp>
          <p:nvSpPr>
            <p:cNvPr id="55" name="文本框 129"/>
            <p:cNvSpPr txBox="1"/>
            <p:nvPr/>
          </p:nvSpPr>
          <p:spPr>
            <a:xfrm>
              <a:off x="7684508" y="5582210"/>
              <a:ext cx="2274031" cy="677265"/>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56" name="组合 55"/>
          <p:cNvGrpSpPr/>
          <p:nvPr/>
        </p:nvGrpSpPr>
        <p:grpSpPr>
          <a:xfrm>
            <a:off x="600910" y="1498484"/>
            <a:ext cx="1632219" cy="760444"/>
            <a:chOff x="801108" y="1998440"/>
            <a:chExt cx="2176009" cy="1014160"/>
          </a:xfrm>
        </p:grpSpPr>
        <p:sp>
          <p:nvSpPr>
            <p:cNvPr id="57" name="文本框 32"/>
            <p:cNvSpPr txBox="1"/>
            <p:nvPr/>
          </p:nvSpPr>
          <p:spPr>
            <a:xfrm>
              <a:off x="848975" y="1998440"/>
              <a:ext cx="1861855" cy="331022"/>
            </a:xfrm>
            <a:prstGeom prst="rect">
              <a:avLst/>
            </a:prstGeom>
            <a:noFill/>
          </p:spPr>
          <p:txBody>
            <a:bodyPr wrap="square" rtlCol="0">
              <a:spAutoFit/>
            </a:bodyPr>
            <a:lstStyle/>
            <a:p>
              <a:r>
                <a:rPr lang="zh-CN" altLang="en-US" sz="1013" dirty="0">
                  <a:solidFill>
                    <a:srgbClr val="FF7171"/>
                  </a:solidFill>
                  <a:latin typeface="微软雅黑" panose="020B0503020204020204" pitchFamily="34" charset="-122"/>
                  <a:ea typeface="微软雅黑" panose="020B0503020204020204" pitchFamily="34" charset="-122"/>
                </a:rPr>
                <a:t>添加标题</a:t>
              </a:r>
              <a:endParaRPr lang="zh-CN" altLang="en-US" sz="900" dirty="0">
                <a:solidFill>
                  <a:srgbClr val="FF7171"/>
                </a:solidFill>
                <a:latin typeface="微软雅黑" panose="020B0503020204020204" pitchFamily="34" charset="-122"/>
                <a:ea typeface="微软雅黑" panose="020B0503020204020204" pitchFamily="34" charset="-122"/>
              </a:endParaRPr>
            </a:p>
          </p:txBody>
        </p:sp>
        <p:sp>
          <p:nvSpPr>
            <p:cNvPr id="58" name="文本框 129"/>
            <p:cNvSpPr txBox="1"/>
            <p:nvPr/>
          </p:nvSpPr>
          <p:spPr>
            <a:xfrm>
              <a:off x="801108" y="2335335"/>
              <a:ext cx="2176009" cy="677265"/>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59" name="组合 58"/>
          <p:cNvGrpSpPr/>
          <p:nvPr/>
        </p:nvGrpSpPr>
        <p:grpSpPr>
          <a:xfrm>
            <a:off x="6331704" y="1299580"/>
            <a:ext cx="1777559" cy="760444"/>
            <a:chOff x="8441173" y="1733174"/>
            <a:chExt cx="2369769" cy="1014160"/>
          </a:xfrm>
        </p:grpSpPr>
        <p:sp>
          <p:nvSpPr>
            <p:cNvPr id="60" name="文本框 32"/>
            <p:cNvSpPr txBox="1"/>
            <p:nvPr/>
          </p:nvSpPr>
          <p:spPr>
            <a:xfrm>
              <a:off x="8471470" y="1733174"/>
              <a:ext cx="1640330" cy="331022"/>
            </a:xfrm>
            <a:prstGeom prst="rect">
              <a:avLst/>
            </a:prstGeom>
            <a:noFill/>
          </p:spPr>
          <p:txBody>
            <a:bodyPr wrap="square" rtlCol="0">
              <a:spAutoFit/>
            </a:bodyPr>
            <a:lstStyle/>
            <a:p>
              <a:r>
                <a:rPr lang="zh-CN" altLang="en-US" sz="1013" dirty="0">
                  <a:solidFill>
                    <a:srgbClr val="01ACBE"/>
                  </a:solidFill>
                  <a:latin typeface="微软雅黑" panose="020B0503020204020204" pitchFamily="34" charset="-122"/>
                  <a:ea typeface="微软雅黑" panose="020B0503020204020204" pitchFamily="34" charset="-122"/>
                </a:rPr>
                <a:t>添加标题</a:t>
              </a:r>
              <a:endParaRPr lang="zh-CN" altLang="en-US" sz="900" dirty="0">
                <a:solidFill>
                  <a:srgbClr val="01ACBE"/>
                </a:solidFill>
                <a:latin typeface="微软雅黑" panose="020B0503020204020204" pitchFamily="34" charset="-122"/>
                <a:ea typeface="微软雅黑" panose="020B0503020204020204" pitchFamily="34" charset="-122"/>
              </a:endParaRPr>
            </a:p>
          </p:txBody>
        </p:sp>
        <p:sp>
          <p:nvSpPr>
            <p:cNvPr id="61" name="文本框 129"/>
            <p:cNvSpPr txBox="1"/>
            <p:nvPr/>
          </p:nvSpPr>
          <p:spPr>
            <a:xfrm>
              <a:off x="8441173" y="2070069"/>
              <a:ext cx="2369769" cy="677265"/>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62" name="圆角矩形 61"/>
          <p:cNvSpPr/>
          <p:nvPr/>
        </p:nvSpPr>
        <p:spPr>
          <a:xfrm rot="962035">
            <a:off x="1414528" y="3273275"/>
            <a:ext cx="511541" cy="511356"/>
          </a:xfrm>
          <a:prstGeom prst="roundRect">
            <a:avLst>
              <a:gd name="adj" fmla="val 50000"/>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3" name="圆角矩形 62"/>
          <p:cNvSpPr/>
          <p:nvPr/>
        </p:nvSpPr>
        <p:spPr>
          <a:xfrm rot="962035">
            <a:off x="7734536" y="3416304"/>
            <a:ext cx="620852" cy="620627"/>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4" name="圆角矩形 63"/>
          <p:cNvSpPr/>
          <p:nvPr/>
        </p:nvSpPr>
        <p:spPr>
          <a:xfrm rot="962035">
            <a:off x="6591936" y="2811101"/>
            <a:ext cx="536090" cy="535896"/>
          </a:xfrm>
          <a:prstGeom prst="roundRect">
            <a:avLst>
              <a:gd name="adj" fmla="val 50000"/>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5" name="圆角矩形 64"/>
          <p:cNvSpPr/>
          <p:nvPr/>
        </p:nvSpPr>
        <p:spPr>
          <a:xfrm rot="962035">
            <a:off x="2600452" y="3895163"/>
            <a:ext cx="420348" cy="420196"/>
          </a:xfrm>
          <a:prstGeom prst="roundRect">
            <a:avLst>
              <a:gd name="adj" fmla="val 50000"/>
            </a:avLst>
          </a:prstGeom>
          <a:gradFill>
            <a:gsLst>
              <a:gs pos="0">
                <a:srgbClr val="482955"/>
              </a:gs>
              <a:gs pos="100000">
                <a:srgbClr val="78458D"/>
              </a:gs>
            </a:gsLst>
            <a:lin ang="2700000" scaled="1"/>
          </a:gradFill>
          <a:ln w="22225">
            <a:gradFill flip="none" rotWithShape="1">
              <a:gsLst>
                <a:gs pos="0">
                  <a:srgbClr val="9457AD"/>
                </a:gs>
                <a:gs pos="100000">
                  <a:srgbClr val="482A54"/>
                </a:gs>
              </a:gsLst>
              <a:lin ang="2700000" scaled="1"/>
              <a:tileRect/>
            </a:gradFill>
          </a:ln>
          <a:effectLst>
            <a:outerShdw blurRad="2032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6" name="圆角矩形 65"/>
          <p:cNvSpPr/>
          <p:nvPr/>
        </p:nvSpPr>
        <p:spPr>
          <a:xfrm rot="962035">
            <a:off x="2531051" y="1092622"/>
            <a:ext cx="484949" cy="484774"/>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7" name="圆角矩形 66"/>
          <p:cNvSpPr/>
          <p:nvPr/>
        </p:nvSpPr>
        <p:spPr>
          <a:xfrm rot="962035">
            <a:off x="7750438" y="2190253"/>
            <a:ext cx="320765" cy="320649"/>
          </a:xfrm>
          <a:prstGeom prst="roundRect">
            <a:avLst>
              <a:gd name="adj" fmla="val 50000"/>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68" name="圆角矩形 67"/>
          <p:cNvSpPr/>
          <p:nvPr/>
        </p:nvSpPr>
        <p:spPr>
          <a:xfrm rot="962035">
            <a:off x="1724524" y="1101160"/>
            <a:ext cx="274636" cy="274536"/>
          </a:xfrm>
          <a:prstGeom prst="roundRect">
            <a:avLst>
              <a:gd name="adj" fmla="val 50000"/>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Tree>
    <p:extLst>
      <p:ext uri="{BB962C8B-B14F-4D97-AF65-F5344CB8AC3E}">
        <p14:creationId xmlns:p14="http://schemas.microsoft.com/office/powerpoint/2010/main" val="3337301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21" presetClass="entr" presetSubtype="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1000"/>
                                        <p:tgtEl>
                                          <p:spTgt spid="8"/>
                                        </p:tgtEl>
                                      </p:cBhvr>
                                    </p:animEffect>
                                  </p:childTnLst>
                                </p:cTn>
                              </p:par>
                            </p:childTnLst>
                          </p:cTn>
                        </p:par>
                        <p:par>
                          <p:cTn id="25" fill="hold">
                            <p:stCondLst>
                              <p:cond delay="2600"/>
                            </p:stCondLst>
                            <p:childTnLst>
                              <p:par>
                                <p:cTn id="26" presetID="10" presetClass="entr" presetSubtype="0" fill="hold" grpId="0"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250"/>
                                        <p:tgtEl>
                                          <p:spTgt spid="66"/>
                                        </p:tgtEl>
                                      </p:cBhvr>
                                    </p:animEffect>
                                  </p:childTnLst>
                                </p:cTn>
                              </p:par>
                            </p:childTnLst>
                          </p:cTn>
                        </p:par>
                        <p:par>
                          <p:cTn id="29" fill="hold">
                            <p:stCondLst>
                              <p:cond delay="2850"/>
                            </p:stCondLst>
                            <p:childTnLst>
                              <p:par>
                                <p:cTn id="30" presetID="10" presetClass="entr" presetSubtype="0"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250"/>
                                        <p:tgtEl>
                                          <p:spTgt spid="65"/>
                                        </p:tgtEl>
                                      </p:cBhvr>
                                    </p:animEffect>
                                  </p:childTnLst>
                                </p:cTn>
                              </p:par>
                            </p:childTnLst>
                          </p:cTn>
                        </p:par>
                        <p:par>
                          <p:cTn id="33" fill="hold">
                            <p:stCondLst>
                              <p:cond delay="3100"/>
                            </p:stCondLst>
                            <p:childTnLst>
                              <p:par>
                                <p:cTn id="34" presetID="10"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250"/>
                                        <p:tgtEl>
                                          <p:spTgt spid="64"/>
                                        </p:tgtEl>
                                      </p:cBhvr>
                                    </p:animEffect>
                                  </p:childTnLst>
                                </p:cTn>
                              </p:par>
                            </p:childTnLst>
                          </p:cTn>
                        </p:par>
                        <p:par>
                          <p:cTn id="37" fill="hold">
                            <p:stCondLst>
                              <p:cond delay="3350"/>
                            </p:stCondLst>
                            <p:childTnLst>
                              <p:par>
                                <p:cTn id="38" presetID="10" presetClass="entr" presetSubtype="0"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250"/>
                                        <p:tgtEl>
                                          <p:spTgt spid="68"/>
                                        </p:tgtEl>
                                      </p:cBhvr>
                                    </p:animEffect>
                                  </p:childTnLst>
                                </p:cTn>
                              </p:par>
                            </p:childTnLst>
                          </p:cTn>
                        </p:par>
                        <p:par>
                          <p:cTn id="41" fill="hold">
                            <p:stCondLst>
                              <p:cond delay="3600"/>
                            </p:stCondLst>
                            <p:childTnLst>
                              <p:par>
                                <p:cTn id="42" presetID="10" presetClass="entr" presetSubtype="0"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250"/>
                                        <p:tgtEl>
                                          <p:spTgt spid="63"/>
                                        </p:tgtEl>
                                      </p:cBhvr>
                                    </p:animEffect>
                                  </p:childTnLst>
                                </p:cTn>
                              </p:par>
                            </p:childTnLst>
                          </p:cTn>
                        </p:par>
                        <p:par>
                          <p:cTn id="45" fill="hold">
                            <p:stCondLst>
                              <p:cond delay="3850"/>
                            </p:stCondLst>
                            <p:childTnLst>
                              <p:par>
                                <p:cTn id="46" presetID="10" presetClass="entr" presetSubtype="0"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250"/>
                                        <p:tgtEl>
                                          <p:spTgt spid="62"/>
                                        </p:tgtEl>
                                      </p:cBhvr>
                                    </p:animEffect>
                                  </p:childTnLst>
                                </p:cTn>
                              </p:par>
                            </p:childTnLst>
                          </p:cTn>
                        </p:par>
                        <p:par>
                          <p:cTn id="49" fill="hold">
                            <p:stCondLst>
                              <p:cond delay="4100"/>
                            </p:stCondLst>
                            <p:childTnLst>
                              <p:par>
                                <p:cTn id="50" presetID="10" presetClass="entr" presetSubtype="0"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250"/>
                                        <p:tgtEl>
                                          <p:spTgt spid="67"/>
                                        </p:tgtEl>
                                      </p:cBhvr>
                                    </p:animEffect>
                                  </p:childTnLst>
                                </p:cTn>
                              </p:par>
                            </p:childTnLst>
                          </p:cTn>
                        </p:par>
                        <p:par>
                          <p:cTn id="53" fill="hold">
                            <p:stCondLst>
                              <p:cond delay="4350"/>
                            </p:stCondLst>
                            <p:childTnLst>
                              <p:par>
                                <p:cTn id="54" presetID="10"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4850"/>
                            </p:stCondLst>
                            <p:childTnLst>
                              <p:par>
                                <p:cTn id="58" presetID="10" presetClass="entr" presetSubtype="0"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par>
                          <p:cTn id="61" fill="hold">
                            <p:stCondLst>
                              <p:cond delay="5350"/>
                            </p:stCondLst>
                            <p:childTnLst>
                              <p:par>
                                <p:cTn id="62" presetID="10" presetClass="entr" presetSubtype="0"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5850"/>
                            </p:stCondLst>
                            <p:childTnLst>
                              <p:par>
                                <p:cTn id="66" presetID="14" presetClass="entr" presetSubtype="10"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randombar(horizontal)">
                                      <p:cBhvr>
                                        <p:cTn id="68" dur="500"/>
                                        <p:tgtEl>
                                          <p:spTgt spid="59"/>
                                        </p:tgtEl>
                                      </p:cBhvr>
                                    </p:animEffect>
                                  </p:childTnLst>
                                </p:cTn>
                              </p:par>
                              <p:par>
                                <p:cTn id="69" presetID="14" presetClass="entr" presetSubtype="1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randombar(horizontal)">
                                      <p:cBhvr>
                                        <p:cTn id="71" dur="500"/>
                                        <p:tgtEl>
                                          <p:spTgt spid="56"/>
                                        </p:tgtEl>
                                      </p:cBhvr>
                                    </p:animEffect>
                                  </p:childTnLst>
                                </p:cTn>
                              </p:par>
                              <p:par>
                                <p:cTn id="72" presetID="14" presetClass="entr" presetSubtype="10" fill="hold"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randombar(horizontal)">
                                      <p:cBhvr>
                                        <p:cTn id="7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62" grpId="0" animBg="1"/>
      <p:bldP spid="63" grpId="0" animBg="1"/>
      <p:bldP spid="64" grpId="0" animBg="1"/>
      <p:bldP spid="65" grpId="0" animBg="1"/>
      <p:bldP spid="66" grpId="0" animBg="1"/>
      <p:bldP spid="67"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p:grpSpPr>
        <p:sp>
          <p:nvSpPr>
            <p:cNvPr id="44" name="椭圆 43"/>
            <p:cNvSpPr/>
            <p:nvPr/>
          </p:nvSpPr>
          <p:spPr>
            <a:xfrm>
              <a:off x="1827622" y="1343919"/>
              <a:ext cx="2304000" cy="2304000"/>
            </a:xfrm>
            <a:prstGeom prst="ellipse">
              <a:avLst/>
            </a:prstGeom>
            <a:gradFill flip="none" rotWithShape="1">
              <a:gsLst>
                <a:gs pos="100000">
                  <a:schemeClr val="tx1">
                    <a:lumMod val="85000"/>
                    <a:lumOff val="15000"/>
                  </a:schemeClr>
                </a:gs>
                <a:gs pos="0">
                  <a:schemeClr val="tx1">
                    <a:lumMod val="65000"/>
                    <a:lumOff val="35000"/>
                  </a:schemeClr>
                </a:gs>
              </a:gsLst>
              <a:path path="circle">
                <a:fillToRect l="100000" b="100000"/>
              </a:path>
              <a:tileRect t="-100000" r="-100000"/>
            </a:grad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solidFill>
              <a:srgbClr val="663A7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663A77"/>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2659298" y="1091578"/>
            <a:ext cx="1715148" cy="1714527"/>
            <a:chOff x="3545270" y="1455774"/>
            <a:chExt cx="2286566" cy="2286565"/>
          </a:xfrm>
        </p:grpSpPr>
        <p:sp>
          <p:nvSpPr>
            <p:cNvPr id="9" name="圆角矩形 8"/>
            <p:cNvSpPr/>
            <p:nvPr/>
          </p:nvSpPr>
          <p:spPr>
            <a:xfrm>
              <a:off x="3545270" y="1455774"/>
              <a:ext cx="2286566" cy="2286565"/>
            </a:xfrm>
            <a:prstGeom prst="roundRect">
              <a:avLst>
                <a:gd name="adj" fmla="val 3969"/>
              </a:avLst>
            </a:prstGeom>
            <a:gradFill>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0" name="Group 8"/>
            <p:cNvGrpSpPr>
              <a:grpSpLocks noChangeAspect="1"/>
            </p:cNvGrpSpPr>
            <p:nvPr/>
          </p:nvGrpSpPr>
          <p:grpSpPr bwMode="auto">
            <a:xfrm>
              <a:off x="4282960" y="2154637"/>
              <a:ext cx="811187" cy="888841"/>
              <a:chOff x="3437" y="2282"/>
              <a:chExt cx="679" cy="744"/>
            </a:xfrm>
            <a:solidFill>
              <a:srgbClr val="FFB850"/>
            </a:solidFill>
          </p:grpSpPr>
          <p:sp>
            <p:nvSpPr>
              <p:cNvPr id="11" name="Freeform 9"/>
              <p:cNvSpPr>
                <a:spLocks/>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2" name="Freeform 10"/>
              <p:cNvSpPr>
                <a:spLocks/>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13" name="组合 12"/>
          <p:cNvGrpSpPr/>
          <p:nvPr/>
        </p:nvGrpSpPr>
        <p:grpSpPr>
          <a:xfrm>
            <a:off x="3222439" y="2913263"/>
            <a:ext cx="1152008" cy="1151590"/>
            <a:chOff x="4296026" y="3885249"/>
            <a:chExt cx="1535810" cy="1535809"/>
          </a:xfrm>
        </p:grpSpPr>
        <p:sp>
          <p:nvSpPr>
            <p:cNvPr id="14" name="圆角矩形 13"/>
            <p:cNvSpPr/>
            <p:nvPr/>
          </p:nvSpPr>
          <p:spPr>
            <a:xfrm>
              <a:off x="4296026" y="3885249"/>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15" name="Group 13"/>
            <p:cNvGrpSpPr>
              <a:grpSpLocks noChangeAspect="1"/>
            </p:cNvGrpSpPr>
            <p:nvPr/>
          </p:nvGrpSpPr>
          <p:grpSpPr bwMode="auto">
            <a:xfrm>
              <a:off x="4652203" y="4300669"/>
              <a:ext cx="812001" cy="821587"/>
              <a:chOff x="2426" y="2781"/>
              <a:chExt cx="593" cy="600"/>
            </a:xfrm>
            <a:solidFill>
              <a:srgbClr val="01ACBE"/>
            </a:solidFill>
          </p:grpSpPr>
          <p:sp>
            <p:nvSpPr>
              <p:cNvPr id="16"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1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18" name="组合 17"/>
          <p:cNvGrpSpPr/>
          <p:nvPr/>
        </p:nvGrpSpPr>
        <p:grpSpPr>
          <a:xfrm>
            <a:off x="4488789" y="1654515"/>
            <a:ext cx="1152008" cy="1151590"/>
            <a:chOff x="5984273" y="2206530"/>
            <a:chExt cx="1535810" cy="1535809"/>
          </a:xfrm>
        </p:grpSpPr>
        <p:sp>
          <p:nvSpPr>
            <p:cNvPr id="19" name="圆角矩形 18"/>
            <p:cNvSpPr/>
            <p:nvPr/>
          </p:nvSpPr>
          <p:spPr>
            <a:xfrm>
              <a:off x="5984273" y="2206530"/>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20" name="Group 18"/>
            <p:cNvGrpSpPr>
              <a:grpSpLocks noChangeAspect="1"/>
            </p:cNvGrpSpPr>
            <p:nvPr/>
          </p:nvGrpSpPr>
          <p:grpSpPr bwMode="auto">
            <a:xfrm>
              <a:off x="6377032" y="2618638"/>
              <a:ext cx="763662" cy="711593"/>
              <a:chOff x="3802" y="2858"/>
              <a:chExt cx="616" cy="574"/>
            </a:xfrm>
            <a:solidFill>
              <a:srgbClr val="E87071"/>
            </a:solidFill>
          </p:grpSpPr>
          <p:sp>
            <p:nvSpPr>
              <p:cNvPr id="2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25"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26" name="组合 25"/>
          <p:cNvGrpSpPr/>
          <p:nvPr/>
        </p:nvGrpSpPr>
        <p:grpSpPr>
          <a:xfrm>
            <a:off x="4488789" y="2908976"/>
            <a:ext cx="1715148" cy="1714527"/>
            <a:chOff x="5984273" y="3879533"/>
            <a:chExt cx="2286566" cy="2286565"/>
          </a:xfrm>
        </p:grpSpPr>
        <p:sp>
          <p:nvSpPr>
            <p:cNvPr id="27" name="圆角矩形 26"/>
            <p:cNvSpPr/>
            <p:nvPr/>
          </p:nvSpPr>
          <p:spPr>
            <a:xfrm>
              <a:off x="5984273" y="3879533"/>
              <a:ext cx="2286566" cy="2286565"/>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grpSp>
          <p:nvGrpSpPr>
            <p:cNvPr id="28" name="Group 26"/>
            <p:cNvGrpSpPr>
              <a:grpSpLocks noChangeAspect="1"/>
            </p:cNvGrpSpPr>
            <p:nvPr/>
          </p:nvGrpSpPr>
          <p:grpSpPr bwMode="auto">
            <a:xfrm>
              <a:off x="6545025" y="4715399"/>
              <a:ext cx="1195757" cy="592806"/>
              <a:chOff x="5676" y="2597"/>
              <a:chExt cx="1061" cy="526"/>
            </a:xfrm>
            <a:solidFill>
              <a:srgbClr val="00AF92"/>
            </a:solidFill>
          </p:grpSpPr>
          <p:sp>
            <p:nvSpPr>
              <p:cNvPr id="29" name="Freeform 27"/>
              <p:cNvSpPr>
                <a:spLocks/>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0"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1" name="Freeform 29"/>
              <p:cNvSpPr>
                <a:spLocks/>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2"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3"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4" name="Freeform 32"/>
              <p:cNvSpPr>
                <a:spLocks/>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5"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6" name="Freeform 34"/>
              <p:cNvSpPr>
                <a:spLocks/>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7"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8"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39" name="Freeform 37"/>
              <p:cNvSpPr>
                <a:spLocks/>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0"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1" name="Freeform 39"/>
              <p:cNvSpPr>
                <a:spLocks/>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2"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9"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50" name="组合 49"/>
          <p:cNvGrpSpPr/>
          <p:nvPr/>
        </p:nvGrpSpPr>
        <p:grpSpPr>
          <a:xfrm>
            <a:off x="3975918" y="2441388"/>
            <a:ext cx="934104" cy="933767"/>
            <a:chOff x="5300534" y="3255938"/>
            <a:chExt cx="1245310" cy="1245310"/>
          </a:xfrm>
        </p:grpSpPr>
        <p:sp>
          <p:nvSpPr>
            <p:cNvPr id="51" name="圆角矩形 50"/>
            <p:cNvSpPr/>
            <p:nvPr/>
          </p:nvSpPr>
          <p:spPr>
            <a:xfrm>
              <a:off x="5444898" y="3396875"/>
              <a:ext cx="946751" cy="946751"/>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ndParaRPr>
            </a:p>
          </p:txBody>
        </p:sp>
        <p:sp>
          <p:nvSpPr>
            <p:cNvPr id="52" name="Freeform 48"/>
            <p:cNvSpPr>
              <a:spLocks noEditPoints="1"/>
            </p:cNvSpPr>
            <p:nvPr/>
          </p:nvSpPr>
          <p:spPr bwMode="auto">
            <a:xfrm>
              <a:off x="5635409" y="3559679"/>
              <a:ext cx="571111" cy="621141"/>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3" name="圆角矩形 52"/>
            <p:cNvSpPr/>
            <p:nvPr/>
          </p:nvSpPr>
          <p:spPr>
            <a:xfrm>
              <a:off x="5300534" y="3255938"/>
              <a:ext cx="1245310" cy="1245310"/>
            </a:xfrm>
            <a:prstGeom prst="roundRect">
              <a:avLst>
                <a:gd name="adj" fmla="val 3969"/>
              </a:avLst>
            </a:prstGeom>
            <a:solidFill>
              <a:schemeClr val="bg1">
                <a:alpha val="2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ndParaRPr>
            </a:p>
          </p:txBody>
        </p:sp>
      </p:grpSp>
      <p:grpSp>
        <p:nvGrpSpPr>
          <p:cNvPr id="54" name="组合 53"/>
          <p:cNvGrpSpPr/>
          <p:nvPr/>
        </p:nvGrpSpPr>
        <p:grpSpPr>
          <a:xfrm>
            <a:off x="842328" y="1329899"/>
            <a:ext cx="1363226" cy="1097534"/>
            <a:chOff x="1122957" y="1773610"/>
            <a:chExt cx="1817398" cy="1463717"/>
          </a:xfrm>
        </p:grpSpPr>
        <p:sp>
          <p:nvSpPr>
            <p:cNvPr id="55" name="文本框 43"/>
            <p:cNvSpPr txBox="1"/>
            <p:nvPr/>
          </p:nvSpPr>
          <p:spPr>
            <a:xfrm>
              <a:off x="1122957" y="1773610"/>
              <a:ext cx="1425909" cy="430986"/>
            </a:xfrm>
            <a:prstGeom prst="rect">
              <a:avLst/>
            </a:prstGeom>
            <a:noFill/>
          </p:spPr>
          <p:txBody>
            <a:bodyPr wrap="square" rtlCol="0">
              <a:spAutoFit/>
            </a:bodyPr>
            <a:lstStyle/>
            <a:p>
              <a:r>
                <a:rPr lang="zh-CN" altLang="en-US" sz="1500" dirty="0">
                  <a:solidFill>
                    <a:srgbClr val="FF9A05"/>
                  </a:solidFill>
                  <a:latin typeface="微软雅黑" panose="020B0503020204020204" pitchFamily="34" charset="-122"/>
                  <a:ea typeface="微软雅黑" panose="020B0503020204020204" pitchFamily="34" charset="-122"/>
                </a:rPr>
                <a:t>添加标题</a:t>
              </a:r>
            </a:p>
          </p:txBody>
        </p:sp>
        <p:sp>
          <p:nvSpPr>
            <p:cNvPr id="56" name="文本框 23"/>
            <p:cNvSpPr txBox="1"/>
            <p:nvPr/>
          </p:nvSpPr>
          <p:spPr>
            <a:xfrm>
              <a:off x="1122957" y="2153703"/>
              <a:ext cx="1817398" cy="1083624"/>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57" name="组合 56"/>
          <p:cNvGrpSpPr/>
          <p:nvPr/>
        </p:nvGrpSpPr>
        <p:grpSpPr>
          <a:xfrm>
            <a:off x="1355498" y="3015859"/>
            <a:ext cx="1392959" cy="1090974"/>
            <a:chOff x="1807096" y="4022077"/>
            <a:chExt cx="1857036" cy="1454970"/>
          </a:xfrm>
        </p:grpSpPr>
        <p:sp>
          <p:nvSpPr>
            <p:cNvPr id="58" name="文本框 46"/>
            <p:cNvSpPr txBox="1"/>
            <p:nvPr/>
          </p:nvSpPr>
          <p:spPr>
            <a:xfrm>
              <a:off x="1807096" y="4022077"/>
              <a:ext cx="1425908" cy="430987"/>
            </a:xfrm>
            <a:prstGeom prst="rect">
              <a:avLst/>
            </a:prstGeom>
            <a:noFill/>
          </p:spPr>
          <p:txBody>
            <a:bodyPr wrap="square" rtlCol="0">
              <a:spAutoFit/>
            </a:bodyPr>
            <a:lstStyle/>
            <a:p>
              <a:r>
                <a:rPr lang="zh-CN" altLang="en-US" sz="1500" dirty="0">
                  <a:solidFill>
                    <a:schemeClr val="accent5"/>
                  </a:solidFill>
                  <a:latin typeface="微软雅黑" panose="020B0503020204020204" pitchFamily="34" charset="-122"/>
                  <a:ea typeface="微软雅黑" panose="020B0503020204020204" pitchFamily="34" charset="-122"/>
                </a:rPr>
                <a:t>添加标题</a:t>
              </a:r>
            </a:p>
          </p:txBody>
        </p:sp>
        <p:sp>
          <p:nvSpPr>
            <p:cNvPr id="59" name="文本框 23"/>
            <p:cNvSpPr txBox="1"/>
            <p:nvPr/>
          </p:nvSpPr>
          <p:spPr>
            <a:xfrm>
              <a:off x="1846733" y="4393422"/>
              <a:ext cx="1817399" cy="1083625"/>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60" name="组合 59"/>
          <p:cNvGrpSpPr/>
          <p:nvPr/>
        </p:nvGrpSpPr>
        <p:grpSpPr>
          <a:xfrm>
            <a:off x="5764526" y="1793418"/>
            <a:ext cx="2102269" cy="945509"/>
            <a:chOff x="7685034" y="2391778"/>
            <a:chExt cx="2802660" cy="1260972"/>
          </a:xfrm>
        </p:grpSpPr>
        <p:sp>
          <p:nvSpPr>
            <p:cNvPr id="61" name="文本框 40"/>
            <p:cNvSpPr txBox="1"/>
            <p:nvPr/>
          </p:nvSpPr>
          <p:spPr>
            <a:xfrm>
              <a:off x="7685034" y="2391778"/>
              <a:ext cx="1425909" cy="430987"/>
            </a:xfrm>
            <a:prstGeom prst="rect">
              <a:avLst/>
            </a:prstGeom>
            <a:noFill/>
          </p:spPr>
          <p:txBody>
            <a:bodyPr wrap="square" rtlCol="0">
              <a:spAutoFit/>
            </a:bodyPr>
            <a:lstStyle/>
            <a:p>
              <a:r>
                <a:rPr lang="zh-CN" altLang="en-US" sz="1500" dirty="0">
                  <a:solidFill>
                    <a:srgbClr val="FF8989"/>
                  </a:solidFill>
                  <a:latin typeface="微软雅黑" panose="020B0503020204020204" pitchFamily="34" charset="-122"/>
                  <a:ea typeface="微软雅黑" panose="020B0503020204020204" pitchFamily="34" charset="-122"/>
                </a:rPr>
                <a:t>添加标题</a:t>
              </a:r>
            </a:p>
          </p:txBody>
        </p:sp>
        <p:sp>
          <p:nvSpPr>
            <p:cNvPr id="62" name="文本框 23"/>
            <p:cNvSpPr txBox="1"/>
            <p:nvPr/>
          </p:nvSpPr>
          <p:spPr>
            <a:xfrm>
              <a:off x="7734192" y="2809246"/>
              <a:ext cx="2753502" cy="843504"/>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63" name="组合 62"/>
          <p:cNvGrpSpPr/>
          <p:nvPr/>
        </p:nvGrpSpPr>
        <p:grpSpPr>
          <a:xfrm>
            <a:off x="6376538" y="3341165"/>
            <a:ext cx="2097301" cy="942933"/>
            <a:chOff x="8500943" y="4455922"/>
            <a:chExt cx="2796037" cy="1257536"/>
          </a:xfrm>
        </p:grpSpPr>
        <p:sp>
          <p:nvSpPr>
            <p:cNvPr id="64" name="文本框 49"/>
            <p:cNvSpPr txBox="1"/>
            <p:nvPr/>
          </p:nvSpPr>
          <p:spPr>
            <a:xfrm>
              <a:off x="8500943" y="4455922"/>
              <a:ext cx="1425909" cy="430987"/>
            </a:xfrm>
            <a:prstGeom prst="rect">
              <a:avLst/>
            </a:prstGeom>
            <a:noFill/>
          </p:spPr>
          <p:txBody>
            <a:bodyPr wrap="square" rtlCol="0">
              <a:spAutoFit/>
            </a:bodyPr>
            <a:lstStyle/>
            <a:p>
              <a:r>
                <a:rPr lang="zh-CN" altLang="en-US" sz="1500" dirty="0">
                  <a:solidFill>
                    <a:srgbClr val="1EB28B"/>
                  </a:solidFill>
                  <a:latin typeface="微软雅黑" panose="020B0503020204020204" pitchFamily="34" charset="-122"/>
                  <a:ea typeface="微软雅黑" panose="020B0503020204020204" pitchFamily="34" charset="-122"/>
                </a:rPr>
                <a:t>添加标题</a:t>
              </a:r>
            </a:p>
          </p:txBody>
        </p:sp>
        <p:sp>
          <p:nvSpPr>
            <p:cNvPr id="65" name="文本框 23"/>
            <p:cNvSpPr txBox="1"/>
            <p:nvPr/>
          </p:nvSpPr>
          <p:spPr>
            <a:xfrm>
              <a:off x="8543477" y="4869954"/>
              <a:ext cx="2753503" cy="843504"/>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spTree>
    <p:extLst>
      <p:ext uri="{BB962C8B-B14F-4D97-AF65-F5344CB8AC3E}">
        <p14:creationId xmlns:p14="http://schemas.microsoft.com/office/powerpoint/2010/main" val="778922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53" presetClass="entr" presetSubtype="16"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100" fill="hold"/>
                                        <p:tgtEl>
                                          <p:spTgt spid="50"/>
                                        </p:tgtEl>
                                        <p:attrNameLst>
                                          <p:attrName>ppt_w</p:attrName>
                                        </p:attrNameLst>
                                      </p:cBhvr>
                                      <p:tavLst>
                                        <p:tav tm="0">
                                          <p:val>
                                            <p:fltVal val="0"/>
                                          </p:val>
                                        </p:tav>
                                        <p:tav tm="100000">
                                          <p:val>
                                            <p:strVal val="#ppt_w"/>
                                          </p:val>
                                        </p:tav>
                                      </p:tavLst>
                                    </p:anim>
                                    <p:anim calcmode="lin" valueType="num">
                                      <p:cBhvr>
                                        <p:cTn id="25" dur="100" fill="hold"/>
                                        <p:tgtEl>
                                          <p:spTgt spid="50"/>
                                        </p:tgtEl>
                                        <p:attrNameLst>
                                          <p:attrName>ppt_h</p:attrName>
                                        </p:attrNameLst>
                                      </p:cBhvr>
                                      <p:tavLst>
                                        <p:tav tm="0">
                                          <p:val>
                                            <p:fltVal val="0"/>
                                          </p:val>
                                        </p:tav>
                                        <p:tav tm="100000">
                                          <p:val>
                                            <p:strVal val="#ppt_h"/>
                                          </p:val>
                                        </p:tav>
                                      </p:tavLst>
                                    </p:anim>
                                    <p:animEffect transition="in" filter="fade">
                                      <p:cBhvr>
                                        <p:cTn id="26" dur="100"/>
                                        <p:tgtEl>
                                          <p:spTgt spid="50"/>
                                        </p:tgtEl>
                                      </p:cBhvr>
                                    </p:animEffect>
                                  </p:childTnLst>
                                </p:cTn>
                              </p:par>
                              <p:par>
                                <p:cTn id="27" presetID="6" presetClass="emph" presetSubtype="0" fill="hold" nodeType="withEffect">
                                  <p:stCondLst>
                                    <p:cond delay="100"/>
                                  </p:stCondLst>
                                  <p:childTnLst>
                                    <p:animScale>
                                      <p:cBhvr>
                                        <p:cTn id="28" dur="100" fill="hold"/>
                                        <p:tgtEl>
                                          <p:spTgt spid="50"/>
                                        </p:tgtEl>
                                      </p:cBhvr>
                                      <p:by x="110000" y="110000"/>
                                    </p:animScale>
                                  </p:childTnLst>
                                </p:cTn>
                              </p:par>
                              <p:par>
                                <p:cTn id="29" presetID="6" presetClass="emph" presetSubtype="0" fill="hold" nodeType="withEffect">
                                  <p:stCondLst>
                                    <p:cond delay="200"/>
                                  </p:stCondLst>
                                  <p:childTnLst>
                                    <p:animScale>
                                      <p:cBhvr>
                                        <p:cTn id="30" dur="200" fill="hold"/>
                                        <p:tgtEl>
                                          <p:spTgt spid="50"/>
                                        </p:tgtEl>
                                      </p:cBhvr>
                                      <p:by x="90000" y="90000"/>
                                    </p:animScale>
                                  </p:childTnLst>
                                </p:cTn>
                              </p:par>
                              <p:par>
                                <p:cTn id="31" presetID="6" presetClass="emph" presetSubtype="0" fill="hold" nodeType="withEffect">
                                  <p:stCondLst>
                                    <p:cond delay="400"/>
                                  </p:stCondLst>
                                  <p:childTnLst>
                                    <p:animScale>
                                      <p:cBhvr>
                                        <p:cTn id="32" dur="100" fill="hold"/>
                                        <p:tgtEl>
                                          <p:spTgt spid="50"/>
                                        </p:tgtEl>
                                      </p:cBhvr>
                                      <p:by x="105000" y="105000"/>
                                    </p:animScale>
                                  </p:childTnLst>
                                </p:cTn>
                              </p:par>
                              <p:par>
                                <p:cTn id="33" presetID="6" presetClass="emph" presetSubtype="0" fill="hold" nodeType="withEffect">
                                  <p:stCondLst>
                                    <p:cond delay="500"/>
                                  </p:stCondLst>
                                  <p:childTnLst>
                                    <p:animScale>
                                      <p:cBhvr>
                                        <p:cTn id="34" dur="200" fill="hold"/>
                                        <p:tgtEl>
                                          <p:spTgt spid="50"/>
                                        </p:tgtEl>
                                      </p:cBhvr>
                                      <p:by x="95000" y="95000"/>
                                    </p:animScale>
                                  </p:childTnLst>
                                </p:cTn>
                              </p:par>
                            </p:childTnLst>
                          </p:cTn>
                        </p:par>
                        <p:par>
                          <p:cTn id="35" fill="hold">
                            <p:stCondLst>
                              <p:cond delay="2300"/>
                            </p:stCondLst>
                            <p:childTnLst>
                              <p:par>
                                <p:cTn id="36" presetID="2" presetClass="entr" presetSubtype="4"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2800"/>
                            </p:stCondLst>
                            <p:childTnLst>
                              <p:par>
                                <p:cTn id="41" presetID="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par>
                          <p:cTn id="45" fill="hold">
                            <p:stCondLst>
                              <p:cond delay="3300"/>
                            </p:stCondLst>
                            <p:childTnLst>
                              <p:par>
                                <p:cTn id="46" presetID="2" presetClass="entr" presetSubtype="2"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childTnLst>
                          </p:cTn>
                        </p:par>
                        <p:par>
                          <p:cTn id="50" fill="hold">
                            <p:stCondLst>
                              <p:cond delay="3800"/>
                            </p:stCondLst>
                            <p:childTnLst>
                              <p:par>
                                <p:cTn id="51" presetID="2" presetClass="entr" presetSubtype="1"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par>
                          <p:cTn id="55" fill="hold">
                            <p:stCondLst>
                              <p:cond delay="4300"/>
                            </p:stCondLst>
                            <p:childTnLst>
                              <p:par>
                                <p:cTn id="56" presetID="2" presetClass="entr" presetSubtype="8"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cBhvr additive="base">
                                        <p:cTn id="58" dur="500" fill="hold"/>
                                        <p:tgtEl>
                                          <p:spTgt spid="54"/>
                                        </p:tgtEl>
                                        <p:attrNameLst>
                                          <p:attrName>ppt_x</p:attrName>
                                        </p:attrNameLst>
                                      </p:cBhvr>
                                      <p:tavLst>
                                        <p:tav tm="0">
                                          <p:val>
                                            <p:strVal val="0-#ppt_w/2"/>
                                          </p:val>
                                        </p:tav>
                                        <p:tav tm="100000">
                                          <p:val>
                                            <p:strVal val="#ppt_x"/>
                                          </p:val>
                                        </p:tav>
                                      </p:tavLst>
                                    </p:anim>
                                    <p:anim calcmode="lin" valueType="num">
                                      <p:cBhvr additive="base">
                                        <p:cTn id="59" dur="500" fill="hold"/>
                                        <p:tgtEl>
                                          <p:spTgt spid="54"/>
                                        </p:tgtEl>
                                        <p:attrNameLst>
                                          <p:attrName>ppt_y</p:attrName>
                                        </p:attrNameLst>
                                      </p:cBhvr>
                                      <p:tavLst>
                                        <p:tav tm="0">
                                          <p:val>
                                            <p:strVal val="#ppt_y"/>
                                          </p:val>
                                        </p:tav>
                                        <p:tav tm="100000">
                                          <p:val>
                                            <p:strVal val="#ppt_y"/>
                                          </p:val>
                                        </p:tav>
                                      </p:tavLst>
                                    </p:anim>
                                  </p:childTnLst>
                                </p:cTn>
                              </p:par>
                            </p:childTnLst>
                          </p:cTn>
                        </p:par>
                        <p:par>
                          <p:cTn id="60" fill="hold">
                            <p:stCondLst>
                              <p:cond delay="4800"/>
                            </p:stCondLst>
                            <p:childTnLst>
                              <p:par>
                                <p:cTn id="61" presetID="2" presetClass="entr" presetSubtype="2"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500" fill="hold"/>
                                        <p:tgtEl>
                                          <p:spTgt spid="60"/>
                                        </p:tgtEl>
                                        <p:attrNameLst>
                                          <p:attrName>ppt_x</p:attrName>
                                        </p:attrNameLst>
                                      </p:cBhvr>
                                      <p:tavLst>
                                        <p:tav tm="0">
                                          <p:val>
                                            <p:strVal val="1+#ppt_w/2"/>
                                          </p:val>
                                        </p:tav>
                                        <p:tav tm="100000">
                                          <p:val>
                                            <p:strVal val="#ppt_x"/>
                                          </p:val>
                                        </p:tav>
                                      </p:tavLst>
                                    </p:anim>
                                    <p:anim calcmode="lin" valueType="num">
                                      <p:cBhvr additive="base">
                                        <p:cTn id="64" dur="500" fill="hold"/>
                                        <p:tgtEl>
                                          <p:spTgt spid="60"/>
                                        </p:tgtEl>
                                        <p:attrNameLst>
                                          <p:attrName>ppt_y</p:attrName>
                                        </p:attrNameLst>
                                      </p:cBhvr>
                                      <p:tavLst>
                                        <p:tav tm="0">
                                          <p:val>
                                            <p:strVal val="#ppt_y"/>
                                          </p:val>
                                        </p:tav>
                                        <p:tav tm="100000">
                                          <p:val>
                                            <p:strVal val="#ppt_y"/>
                                          </p:val>
                                        </p:tav>
                                      </p:tavLst>
                                    </p:anim>
                                  </p:childTnLst>
                                </p:cTn>
                              </p:par>
                            </p:childTnLst>
                          </p:cTn>
                        </p:par>
                        <p:par>
                          <p:cTn id="65" fill="hold">
                            <p:stCondLst>
                              <p:cond delay="5300"/>
                            </p:stCondLst>
                            <p:childTnLst>
                              <p:par>
                                <p:cTn id="66" presetID="2" presetClass="entr" presetSubtype="8"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anim calcmode="lin" valueType="num">
                                      <p:cBhvr additive="base">
                                        <p:cTn id="68" dur="500" fill="hold"/>
                                        <p:tgtEl>
                                          <p:spTgt spid="57"/>
                                        </p:tgtEl>
                                        <p:attrNameLst>
                                          <p:attrName>ppt_x</p:attrName>
                                        </p:attrNameLst>
                                      </p:cBhvr>
                                      <p:tavLst>
                                        <p:tav tm="0">
                                          <p:val>
                                            <p:strVal val="0-#ppt_w/2"/>
                                          </p:val>
                                        </p:tav>
                                        <p:tav tm="100000">
                                          <p:val>
                                            <p:strVal val="#ppt_x"/>
                                          </p:val>
                                        </p:tav>
                                      </p:tavLst>
                                    </p:anim>
                                    <p:anim calcmode="lin" valueType="num">
                                      <p:cBhvr additive="base">
                                        <p:cTn id="69" dur="500" fill="hold"/>
                                        <p:tgtEl>
                                          <p:spTgt spid="57"/>
                                        </p:tgtEl>
                                        <p:attrNameLst>
                                          <p:attrName>ppt_y</p:attrName>
                                        </p:attrNameLst>
                                      </p:cBhvr>
                                      <p:tavLst>
                                        <p:tav tm="0">
                                          <p:val>
                                            <p:strVal val="#ppt_y"/>
                                          </p:val>
                                        </p:tav>
                                        <p:tav tm="100000">
                                          <p:val>
                                            <p:strVal val="#ppt_y"/>
                                          </p:val>
                                        </p:tav>
                                      </p:tavLst>
                                    </p:anim>
                                  </p:childTnLst>
                                </p:cTn>
                              </p:par>
                            </p:childTnLst>
                          </p:cTn>
                        </p:par>
                        <p:par>
                          <p:cTn id="70" fill="hold">
                            <p:stCondLst>
                              <p:cond delay="5800"/>
                            </p:stCondLst>
                            <p:childTnLst>
                              <p:par>
                                <p:cTn id="71" presetID="2" presetClass="entr" presetSubtype="2" fill="hold"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additive="base">
                                        <p:cTn id="73" dur="500" fill="hold"/>
                                        <p:tgtEl>
                                          <p:spTgt spid="63"/>
                                        </p:tgtEl>
                                        <p:attrNameLst>
                                          <p:attrName>ppt_x</p:attrName>
                                        </p:attrNameLst>
                                      </p:cBhvr>
                                      <p:tavLst>
                                        <p:tav tm="0">
                                          <p:val>
                                            <p:strVal val="1+#ppt_w/2"/>
                                          </p:val>
                                        </p:tav>
                                        <p:tav tm="100000">
                                          <p:val>
                                            <p:strVal val="#ppt_x"/>
                                          </p:val>
                                        </p:tav>
                                      </p:tavLst>
                                    </p:anim>
                                    <p:anim calcmode="lin" valueType="num">
                                      <p:cBhvr additive="base">
                                        <p:cTn id="74"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5"/>
          <p:cNvSpPr>
            <a:spLocks noEditPoints="1"/>
          </p:cNvSpPr>
          <p:nvPr/>
        </p:nvSpPr>
        <p:spPr bwMode="auto">
          <a:xfrm>
            <a:off x="2985286" y="699542"/>
            <a:ext cx="3177001" cy="3300676"/>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3" name="Freeform 26"/>
          <p:cNvSpPr>
            <a:spLocks noEditPoints="1"/>
          </p:cNvSpPr>
          <p:nvPr/>
        </p:nvSpPr>
        <p:spPr bwMode="auto">
          <a:xfrm>
            <a:off x="2689972" y="699542"/>
            <a:ext cx="3767628" cy="3300676"/>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4" name="Freeform 27"/>
          <p:cNvSpPr>
            <a:spLocks noEditPoints="1"/>
          </p:cNvSpPr>
          <p:nvPr/>
        </p:nvSpPr>
        <p:spPr bwMode="auto">
          <a:xfrm>
            <a:off x="2338692" y="699542"/>
            <a:ext cx="4467807" cy="3300676"/>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5" name="Freeform 28"/>
          <p:cNvSpPr>
            <a:spLocks noEditPoints="1"/>
          </p:cNvSpPr>
          <p:nvPr/>
        </p:nvSpPr>
        <p:spPr bwMode="auto">
          <a:xfrm>
            <a:off x="1924300" y="699542"/>
            <a:ext cx="5297781" cy="3300676"/>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6" name="Freeform 29"/>
          <p:cNvSpPr>
            <a:spLocks noEditPoints="1"/>
          </p:cNvSpPr>
          <p:nvPr/>
        </p:nvSpPr>
        <p:spPr bwMode="auto">
          <a:xfrm>
            <a:off x="1432509" y="699542"/>
            <a:ext cx="6281365" cy="3300676"/>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sp>
        <p:nvSpPr>
          <p:cNvPr id="7" name="Freeform 30"/>
          <p:cNvSpPr>
            <a:spLocks noEditPoints="1"/>
          </p:cNvSpPr>
          <p:nvPr/>
        </p:nvSpPr>
        <p:spPr bwMode="auto">
          <a:xfrm>
            <a:off x="849027" y="699542"/>
            <a:ext cx="7448329" cy="3300676"/>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3707887" y="1438149"/>
            <a:ext cx="1728225" cy="1728000"/>
            <a:chOff x="1827622" y="1343919"/>
            <a:chExt cx="2304000" cy="2304000"/>
          </a:xfrm>
        </p:grpSpPr>
        <p:sp>
          <p:nvSpPr>
            <p:cNvPr id="9" name="椭圆 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srgbClr val="FFB850"/>
                </a:solidFill>
              </a:endParaRPr>
            </a:p>
          </p:txBody>
        </p:sp>
        <p:sp>
          <p:nvSpPr>
            <p:cNvPr id="10" name="椭圆 9"/>
            <p:cNvSpPr/>
            <p:nvPr/>
          </p:nvSpPr>
          <p:spPr>
            <a:xfrm>
              <a:off x="1877481" y="1393778"/>
              <a:ext cx="2204283"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endParaRPr lang="en-US" altLang="zh-CN" sz="2000" dirty="0">
                <a:solidFill>
                  <a:srgbClr val="FFB850"/>
                </a:solidFill>
                <a:latin typeface="微软雅黑" pitchFamily="34" charset="-122"/>
                <a:ea typeface="微软雅黑" pitchFamily="34" charset="-122"/>
              </a:endParaRPr>
            </a:p>
            <a:p>
              <a:pPr algn="ctr">
                <a:defRPr/>
              </a:pPr>
              <a:r>
                <a:rPr lang="zh-CN" altLang="en-US" sz="2000" dirty="0">
                  <a:solidFill>
                    <a:srgbClr val="FFB850"/>
                  </a:solidFill>
                  <a:latin typeface="微软雅黑" pitchFamily="34" charset="-122"/>
                  <a:ea typeface="微软雅黑" pitchFamily="34" charset="-122"/>
                </a:rPr>
                <a:t>添加标题</a:t>
              </a:r>
              <a:r>
                <a:rPr lang="en-US" altLang="zh-CN" sz="2000" dirty="0">
                  <a:solidFill>
                    <a:srgbClr val="FFB850"/>
                  </a:solidFill>
                  <a:latin typeface="微软雅黑" pitchFamily="34" charset="-122"/>
                  <a:ea typeface="微软雅黑" pitchFamily="34" charset="-122"/>
                </a:rPr>
                <a:t>              </a:t>
              </a:r>
              <a:r>
                <a:rPr lang="en-US" altLang="zh-CN" sz="1000" dirty="0">
                  <a:solidFill>
                    <a:srgbClr val="FFB850"/>
                  </a:solidFill>
                  <a:latin typeface="微软雅黑" pitchFamily="34" charset="-122"/>
                  <a:ea typeface="微软雅黑" pitchFamily="34" charset="-122"/>
                </a:rPr>
                <a:t>Add title</a:t>
              </a:r>
              <a:endParaRPr lang="zh-CN" altLang="en-US" sz="1000" dirty="0">
                <a:solidFill>
                  <a:srgbClr val="FFB850"/>
                </a:solidFill>
                <a:latin typeface="微软雅黑" pitchFamily="34" charset="-122"/>
                <a:ea typeface="微软雅黑" pitchFamily="34" charset="-122"/>
              </a:endParaRPr>
            </a:p>
          </p:txBody>
        </p:sp>
      </p:grpSp>
      <p:sp>
        <p:nvSpPr>
          <p:cNvPr id="11" name="TextBox 26"/>
          <p:cNvSpPr txBox="1"/>
          <p:nvPr/>
        </p:nvSpPr>
        <p:spPr>
          <a:xfrm>
            <a:off x="3588552" y="3547418"/>
            <a:ext cx="1027882" cy="245726"/>
          </a:xfrm>
          <a:prstGeom prst="rect">
            <a:avLst/>
          </a:prstGeom>
          <a:noFill/>
        </p:spPr>
        <p:txBody>
          <a:bodyPr wrap="square" lIns="60469" tIns="30235" rIns="60469" bIns="3023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B850"/>
                </a:solidFill>
                <a:effectLst/>
                <a:uLnTx/>
                <a:uFillTx/>
                <a:latin typeface="微软雅黑" panose="020B0503020204020204" pitchFamily="34" charset="-122"/>
                <a:ea typeface="微软雅黑" panose="020B0503020204020204" pitchFamily="34" charset="-122"/>
              </a:rPr>
              <a:t>√ 添加标题</a:t>
            </a:r>
          </a:p>
        </p:txBody>
      </p:sp>
      <p:sp>
        <p:nvSpPr>
          <p:cNvPr id="12" name="TextBox 27"/>
          <p:cNvSpPr txBox="1"/>
          <p:nvPr/>
        </p:nvSpPr>
        <p:spPr>
          <a:xfrm>
            <a:off x="4666884" y="3547418"/>
            <a:ext cx="98523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FFB850"/>
                </a:solidFill>
                <a:effectLst/>
                <a:uLnTx/>
                <a:uFillTx/>
                <a:latin typeface="微软雅黑" panose="020B0503020204020204" pitchFamily="34" charset="-122"/>
                <a:ea typeface="微软雅黑" panose="020B0503020204020204" pitchFamily="34" charset="-122"/>
              </a:rPr>
              <a:t>√添加标题</a:t>
            </a:r>
            <a:endParaRPr lang="zh-CN" altLang="en-US" sz="1200" kern="0" dirty="0">
              <a:solidFill>
                <a:srgbClr val="FFB850"/>
              </a:solidFill>
              <a:latin typeface="微软雅黑" panose="020B0503020204020204" pitchFamily="34" charset="-122"/>
              <a:ea typeface="微软雅黑" panose="020B0503020204020204" pitchFamily="34" charset="-122"/>
            </a:endParaRPr>
          </a:p>
        </p:txBody>
      </p:sp>
      <p:sp>
        <p:nvSpPr>
          <p:cNvPr id="13" name="TextBox 28"/>
          <p:cNvSpPr txBox="1"/>
          <p:nvPr/>
        </p:nvSpPr>
        <p:spPr>
          <a:xfrm>
            <a:off x="3588552" y="3949363"/>
            <a:ext cx="1027882"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FFB850"/>
                </a:solidFill>
                <a:effectLst/>
                <a:uLnTx/>
                <a:uFillTx/>
                <a:latin typeface="微软雅黑" panose="020B0503020204020204" pitchFamily="34" charset="-122"/>
                <a:ea typeface="微软雅黑" panose="020B0503020204020204" pitchFamily="34" charset="-122"/>
              </a:rPr>
              <a:t>√ 添加标题</a:t>
            </a:r>
            <a:endParaRPr lang="zh-CN" altLang="en-US" sz="1200" kern="0" dirty="0">
              <a:solidFill>
                <a:srgbClr val="FFB850"/>
              </a:solidFill>
              <a:latin typeface="微软雅黑" panose="020B0503020204020204" pitchFamily="34" charset="-122"/>
              <a:ea typeface="微软雅黑" panose="020B0503020204020204" pitchFamily="34" charset="-122"/>
            </a:endParaRPr>
          </a:p>
        </p:txBody>
      </p:sp>
      <p:sp>
        <p:nvSpPr>
          <p:cNvPr id="14" name="TextBox 29"/>
          <p:cNvSpPr txBox="1"/>
          <p:nvPr/>
        </p:nvSpPr>
        <p:spPr>
          <a:xfrm>
            <a:off x="4666884" y="3949363"/>
            <a:ext cx="98523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FFB850"/>
                </a:solidFill>
                <a:effectLst/>
                <a:uLnTx/>
                <a:uFillTx/>
                <a:latin typeface="微软雅黑" panose="020B0503020204020204" pitchFamily="34" charset="-122"/>
                <a:ea typeface="微软雅黑" panose="020B0503020204020204" pitchFamily="34" charset="-122"/>
              </a:rPr>
              <a:t>√添加标题</a:t>
            </a:r>
            <a:endParaRPr lang="zh-CN" altLang="en-US" sz="1200" kern="0" dirty="0">
              <a:solidFill>
                <a:srgbClr val="FFB850"/>
              </a:solidFill>
              <a:latin typeface="微软雅黑" panose="020B0503020204020204" pitchFamily="34" charset="-122"/>
              <a:ea typeface="微软雅黑" panose="020B0503020204020204" pitchFamily="34" charset="-122"/>
            </a:endParaRPr>
          </a:p>
        </p:txBody>
      </p:sp>
      <p:sp>
        <p:nvSpPr>
          <p:cNvPr id="15" name="TextBox 30"/>
          <p:cNvSpPr txBox="1"/>
          <p:nvPr/>
        </p:nvSpPr>
        <p:spPr>
          <a:xfrm>
            <a:off x="3609875" y="4342248"/>
            <a:ext cx="1139546" cy="245726"/>
          </a:xfrm>
          <a:prstGeom prst="rect">
            <a:avLst/>
          </a:prstGeom>
          <a:noFill/>
        </p:spPr>
        <p:txBody>
          <a:bodyPr wrap="square" lIns="60469" tIns="30235" rIns="60469" bIns="30235" rtlCol="0">
            <a:spAutoFit/>
          </a:bodyPr>
          <a:lstStyle/>
          <a:p>
            <a:pPr lvl="0">
              <a:defRPr/>
            </a:pPr>
            <a:r>
              <a:rPr kumimoji="0" lang="zh-CN" altLang="en-US" sz="1200" b="0" i="0" u="none" strike="noStrike" kern="0" cap="none" spc="0" normalizeH="0" baseline="0" noProof="0" dirty="0">
                <a:ln>
                  <a:noFill/>
                </a:ln>
                <a:solidFill>
                  <a:srgbClr val="FFB850"/>
                </a:solidFill>
                <a:effectLst/>
                <a:uLnTx/>
                <a:uFillTx/>
                <a:latin typeface="微软雅黑" panose="020B0503020204020204" pitchFamily="34" charset="-122"/>
                <a:ea typeface="微软雅黑" panose="020B0503020204020204" pitchFamily="34" charset="-122"/>
              </a:rPr>
              <a:t>√ 添加标题</a:t>
            </a:r>
            <a:endParaRPr lang="zh-CN" altLang="en-US" sz="1200" kern="0" dirty="0">
              <a:solidFill>
                <a:srgbClr val="FFB85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14796001"/>
      </p:ext>
    </p:extLst>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500" fill="hold"/>
                                        <p:tgtEl>
                                          <p:spTgt spid="7"/>
                                        </p:tgtEl>
                                        <p:attrNameLst>
                                          <p:attrName>ppt_w</p:attrName>
                                        </p:attrNameLst>
                                      </p:cBhvr>
                                      <p:tavLst>
                                        <p:tav tm="0">
                                          <p:val>
                                            <p:fltVal val="0"/>
                                          </p:val>
                                        </p:tav>
                                        <p:tav tm="100000">
                                          <p:val>
                                            <p:strVal val="#ppt_w"/>
                                          </p:val>
                                        </p:tav>
                                      </p:tavLst>
                                    </p:anim>
                                    <p:anim calcmode="lin" valueType="num">
                                      <p:cBhvr>
                                        <p:cTn id="12" dur="1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p:cTn id="15" dur="1500" fill="hold"/>
                                        <p:tgtEl>
                                          <p:spTgt spid="6"/>
                                        </p:tgtEl>
                                        <p:attrNameLst>
                                          <p:attrName>ppt_w</p:attrName>
                                        </p:attrNameLst>
                                      </p:cBhvr>
                                      <p:tavLst>
                                        <p:tav tm="0">
                                          <p:val>
                                            <p:fltVal val="0"/>
                                          </p:val>
                                        </p:tav>
                                        <p:tav tm="100000">
                                          <p:val>
                                            <p:strVal val="#ppt_w"/>
                                          </p:val>
                                        </p:tav>
                                      </p:tavLst>
                                    </p:anim>
                                    <p:anim calcmode="lin" valueType="num">
                                      <p:cBhvr>
                                        <p:cTn id="16" dur="1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500" fill="hold"/>
                                        <p:tgtEl>
                                          <p:spTgt spid="4"/>
                                        </p:tgtEl>
                                        <p:attrNameLst>
                                          <p:attrName>ppt_w</p:attrName>
                                        </p:attrNameLst>
                                      </p:cBhvr>
                                      <p:tavLst>
                                        <p:tav tm="0">
                                          <p:val>
                                            <p:fltVal val="0"/>
                                          </p:val>
                                        </p:tav>
                                        <p:tav tm="100000">
                                          <p:val>
                                            <p:strVal val="#ppt_w"/>
                                          </p:val>
                                        </p:tav>
                                      </p:tavLst>
                                    </p:anim>
                                    <p:anim calcmode="lin" valueType="num">
                                      <p:cBhvr>
                                        <p:cTn id="24" dur="1500" fill="hold"/>
                                        <p:tgtEl>
                                          <p:spTgt spid="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3"/>
                                        </p:tgtEl>
                                        <p:attrNameLst>
                                          <p:attrName>style.visibility</p:attrName>
                                        </p:attrNameLst>
                                      </p:cBhvr>
                                      <p:to>
                                        <p:strVal val="visible"/>
                                      </p:to>
                                    </p:set>
                                    <p:anim calcmode="lin" valueType="num">
                                      <p:cBhvr>
                                        <p:cTn id="27" dur="1500" fill="hold"/>
                                        <p:tgtEl>
                                          <p:spTgt spid="3"/>
                                        </p:tgtEl>
                                        <p:attrNameLst>
                                          <p:attrName>ppt_w</p:attrName>
                                        </p:attrNameLst>
                                      </p:cBhvr>
                                      <p:tavLst>
                                        <p:tav tm="0">
                                          <p:val>
                                            <p:fltVal val="0"/>
                                          </p:val>
                                        </p:tav>
                                        <p:tav tm="100000">
                                          <p:val>
                                            <p:strVal val="#ppt_w"/>
                                          </p:val>
                                        </p:tav>
                                      </p:tavLst>
                                    </p:anim>
                                    <p:anim calcmode="lin" valueType="num">
                                      <p:cBhvr>
                                        <p:cTn id="28" dur="1500" fill="hold"/>
                                        <p:tgtEl>
                                          <p:spTgt spid="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rgbClr val="FFB850"/>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FFB850"/>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1810445" y="3729921"/>
            <a:ext cx="5037336" cy="1111588"/>
            <a:chOff x="2413926" y="4611278"/>
            <a:chExt cx="6716448" cy="1482117"/>
          </a:xfrm>
        </p:grpSpPr>
        <p:sp>
          <p:nvSpPr>
            <p:cNvPr id="9" name="圆角矩形 8"/>
            <p:cNvSpPr/>
            <p:nvPr/>
          </p:nvSpPr>
          <p:spPr>
            <a:xfrm>
              <a:off x="2413926" y="4611278"/>
              <a:ext cx="6716448" cy="1482117"/>
            </a:xfrm>
            <a:prstGeom prst="roundRect">
              <a:avLst>
                <a:gd name="adj" fmla="val 14744"/>
              </a:avLst>
            </a:prstGeom>
            <a:solidFill>
              <a:srgbClr val="DEDDC4"/>
            </a:solidFill>
            <a:ln>
              <a:gradFill flip="none" rotWithShape="1">
                <a:gsLst>
                  <a:gs pos="0">
                    <a:srgbClr val="EAEADA"/>
                  </a:gs>
                  <a:gs pos="100000">
                    <a:srgbClr val="BFBE8B"/>
                  </a:gs>
                </a:gsLst>
                <a:lin ang="2700000" scaled="1"/>
                <a:tileRect/>
              </a:grad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圆角矩形 9"/>
            <p:cNvSpPr/>
            <p:nvPr/>
          </p:nvSpPr>
          <p:spPr>
            <a:xfrm>
              <a:off x="2900874" y="4875090"/>
              <a:ext cx="5233475" cy="983521"/>
            </a:xfrm>
            <a:prstGeom prst="roundRect">
              <a:avLst>
                <a:gd name="adj" fmla="val 5811"/>
              </a:avLst>
            </a:prstGeom>
            <a:solidFill>
              <a:srgbClr val="F7F7F7"/>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1" name="组合 10"/>
            <p:cNvGrpSpPr/>
            <p:nvPr/>
          </p:nvGrpSpPr>
          <p:grpSpPr>
            <a:xfrm>
              <a:off x="3097474" y="4969077"/>
              <a:ext cx="751951" cy="784263"/>
              <a:chOff x="3424887" y="4553810"/>
              <a:chExt cx="751951" cy="784263"/>
            </a:xfrm>
          </p:grpSpPr>
          <p:sp>
            <p:nvSpPr>
              <p:cNvPr id="16" name="同侧圆角矩形 15"/>
              <p:cNvSpPr/>
              <p:nvPr/>
            </p:nvSpPr>
            <p:spPr>
              <a:xfrm>
                <a:off x="3424887" y="4553810"/>
                <a:ext cx="344777" cy="306380"/>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同侧圆角矩形 16"/>
              <p:cNvSpPr/>
              <p:nvPr/>
            </p:nvSpPr>
            <p:spPr>
              <a:xfrm flipV="1">
                <a:off x="3424887" y="5031693"/>
                <a:ext cx="344777" cy="306380"/>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8" name="同侧圆角矩形 17"/>
              <p:cNvSpPr/>
              <p:nvPr/>
            </p:nvSpPr>
            <p:spPr>
              <a:xfrm rot="16200000" flipH="1">
                <a:off x="3886521" y="4803880"/>
                <a:ext cx="296509" cy="284125"/>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9" name="任意多边形 18"/>
              <p:cNvSpPr/>
              <p:nvPr/>
            </p:nvSpPr>
            <p:spPr>
              <a:xfrm flipH="1">
                <a:off x="3469576" y="4603604"/>
                <a:ext cx="250635" cy="206791"/>
              </a:xfrm>
              <a:custGeom>
                <a:avLst/>
                <a:gdLst>
                  <a:gd name="connsiteX0" fmla="*/ 228200 w 444015"/>
                  <a:gd name="connsiteY0" fmla="*/ 0 h 366343"/>
                  <a:gd name="connsiteX1" fmla="*/ 215816 w 444015"/>
                  <a:gd name="connsiteY1" fmla="*/ 0 h 366343"/>
                  <a:gd name="connsiteX2" fmla="*/ 73753 w 444015"/>
                  <a:gd name="connsiteY2" fmla="*/ 142063 h 366343"/>
                  <a:gd name="connsiteX3" fmla="*/ 73753 w 444015"/>
                  <a:gd name="connsiteY3" fmla="*/ 284125 h 366343"/>
                  <a:gd name="connsiteX4" fmla="*/ 41109 w 444015"/>
                  <a:gd name="connsiteY4" fmla="*/ 284125 h 366343"/>
                  <a:gd name="connsiteX5" fmla="*/ 0 w 444015"/>
                  <a:gd name="connsiteY5" fmla="*/ 325234 h 366343"/>
                  <a:gd name="connsiteX6" fmla="*/ 41109 w 444015"/>
                  <a:gd name="connsiteY6" fmla="*/ 366343 h 366343"/>
                  <a:gd name="connsiteX7" fmla="*/ 402906 w 444015"/>
                  <a:gd name="connsiteY7" fmla="*/ 366343 h 366343"/>
                  <a:gd name="connsiteX8" fmla="*/ 444015 w 444015"/>
                  <a:gd name="connsiteY8" fmla="*/ 325234 h 366343"/>
                  <a:gd name="connsiteX9" fmla="*/ 402906 w 444015"/>
                  <a:gd name="connsiteY9" fmla="*/ 284125 h 366343"/>
                  <a:gd name="connsiteX10" fmla="*/ 370262 w 444015"/>
                  <a:gd name="connsiteY10" fmla="*/ 284125 h 366343"/>
                  <a:gd name="connsiteX11" fmla="*/ 370263 w 444015"/>
                  <a:gd name="connsiteY11" fmla="*/ 142063 h 366343"/>
                  <a:gd name="connsiteX12" fmla="*/ 228200 w 444015"/>
                  <a:gd name="connsiteY12" fmla="*/ 0 h 36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015" h="366343">
                    <a:moveTo>
                      <a:pt x="228200" y="0"/>
                    </a:moveTo>
                    <a:lnTo>
                      <a:pt x="215816" y="0"/>
                    </a:lnTo>
                    <a:cubicBezTo>
                      <a:pt x="137357" y="0"/>
                      <a:pt x="73753" y="63604"/>
                      <a:pt x="73753" y="142063"/>
                    </a:cubicBezTo>
                    <a:lnTo>
                      <a:pt x="73753" y="284125"/>
                    </a:lnTo>
                    <a:lnTo>
                      <a:pt x="41109" y="284125"/>
                    </a:lnTo>
                    <a:cubicBezTo>
                      <a:pt x="18405" y="284125"/>
                      <a:pt x="0" y="302530"/>
                      <a:pt x="0" y="325234"/>
                    </a:cubicBezTo>
                    <a:cubicBezTo>
                      <a:pt x="0" y="347938"/>
                      <a:pt x="18405" y="366343"/>
                      <a:pt x="41109" y="366343"/>
                    </a:cubicBezTo>
                    <a:lnTo>
                      <a:pt x="402906" y="366343"/>
                    </a:lnTo>
                    <a:cubicBezTo>
                      <a:pt x="425610" y="366343"/>
                      <a:pt x="444015" y="347938"/>
                      <a:pt x="444015" y="325234"/>
                    </a:cubicBezTo>
                    <a:cubicBezTo>
                      <a:pt x="444015" y="302530"/>
                      <a:pt x="425610" y="284125"/>
                      <a:pt x="402906" y="284125"/>
                    </a:cubicBezTo>
                    <a:lnTo>
                      <a:pt x="370262" y="284125"/>
                    </a:lnTo>
                    <a:cubicBezTo>
                      <a:pt x="370262" y="236771"/>
                      <a:pt x="370263" y="189417"/>
                      <a:pt x="370263" y="142063"/>
                    </a:cubicBezTo>
                    <a:cubicBezTo>
                      <a:pt x="370263" y="63604"/>
                      <a:pt x="306659" y="0"/>
                      <a:pt x="2282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0" name="任意多边形 19"/>
              <p:cNvSpPr/>
              <p:nvPr/>
            </p:nvSpPr>
            <p:spPr>
              <a:xfrm flipH="1" flipV="1">
                <a:off x="3469576" y="5076601"/>
                <a:ext cx="250635" cy="206791"/>
              </a:xfrm>
              <a:custGeom>
                <a:avLst/>
                <a:gdLst>
                  <a:gd name="connsiteX0" fmla="*/ 228200 w 444015"/>
                  <a:gd name="connsiteY0" fmla="*/ 0 h 366343"/>
                  <a:gd name="connsiteX1" fmla="*/ 215816 w 444015"/>
                  <a:gd name="connsiteY1" fmla="*/ 0 h 366343"/>
                  <a:gd name="connsiteX2" fmla="*/ 73753 w 444015"/>
                  <a:gd name="connsiteY2" fmla="*/ 142063 h 366343"/>
                  <a:gd name="connsiteX3" fmla="*/ 73753 w 444015"/>
                  <a:gd name="connsiteY3" fmla="*/ 284125 h 366343"/>
                  <a:gd name="connsiteX4" fmla="*/ 41109 w 444015"/>
                  <a:gd name="connsiteY4" fmla="*/ 284125 h 366343"/>
                  <a:gd name="connsiteX5" fmla="*/ 0 w 444015"/>
                  <a:gd name="connsiteY5" fmla="*/ 325234 h 366343"/>
                  <a:gd name="connsiteX6" fmla="*/ 41109 w 444015"/>
                  <a:gd name="connsiteY6" fmla="*/ 366343 h 366343"/>
                  <a:gd name="connsiteX7" fmla="*/ 402906 w 444015"/>
                  <a:gd name="connsiteY7" fmla="*/ 366343 h 366343"/>
                  <a:gd name="connsiteX8" fmla="*/ 444015 w 444015"/>
                  <a:gd name="connsiteY8" fmla="*/ 325234 h 366343"/>
                  <a:gd name="connsiteX9" fmla="*/ 402906 w 444015"/>
                  <a:gd name="connsiteY9" fmla="*/ 284125 h 366343"/>
                  <a:gd name="connsiteX10" fmla="*/ 370262 w 444015"/>
                  <a:gd name="connsiteY10" fmla="*/ 284125 h 366343"/>
                  <a:gd name="connsiteX11" fmla="*/ 370263 w 444015"/>
                  <a:gd name="connsiteY11" fmla="*/ 142063 h 366343"/>
                  <a:gd name="connsiteX12" fmla="*/ 228200 w 444015"/>
                  <a:gd name="connsiteY12" fmla="*/ 0 h 36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015" h="366343">
                    <a:moveTo>
                      <a:pt x="228200" y="0"/>
                    </a:moveTo>
                    <a:lnTo>
                      <a:pt x="215816" y="0"/>
                    </a:lnTo>
                    <a:cubicBezTo>
                      <a:pt x="137357" y="0"/>
                      <a:pt x="73753" y="63604"/>
                      <a:pt x="73753" y="142063"/>
                    </a:cubicBezTo>
                    <a:lnTo>
                      <a:pt x="73753" y="284125"/>
                    </a:lnTo>
                    <a:lnTo>
                      <a:pt x="41109" y="284125"/>
                    </a:lnTo>
                    <a:cubicBezTo>
                      <a:pt x="18405" y="284125"/>
                      <a:pt x="0" y="302530"/>
                      <a:pt x="0" y="325234"/>
                    </a:cubicBezTo>
                    <a:cubicBezTo>
                      <a:pt x="0" y="347938"/>
                      <a:pt x="18405" y="366343"/>
                      <a:pt x="41109" y="366343"/>
                    </a:cubicBezTo>
                    <a:lnTo>
                      <a:pt x="402906" y="366343"/>
                    </a:lnTo>
                    <a:cubicBezTo>
                      <a:pt x="425610" y="366343"/>
                      <a:pt x="444015" y="347938"/>
                      <a:pt x="444015" y="325234"/>
                    </a:cubicBezTo>
                    <a:cubicBezTo>
                      <a:pt x="444015" y="302530"/>
                      <a:pt x="425610" y="284125"/>
                      <a:pt x="402906" y="284125"/>
                    </a:cubicBezTo>
                    <a:lnTo>
                      <a:pt x="370262" y="284125"/>
                    </a:lnTo>
                    <a:cubicBezTo>
                      <a:pt x="370262" y="236771"/>
                      <a:pt x="370263" y="189417"/>
                      <a:pt x="370263" y="142063"/>
                    </a:cubicBezTo>
                    <a:cubicBezTo>
                      <a:pt x="370263" y="63604"/>
                      <a:pt x="306659" y="0"/>
                      <a:pt x="2282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同侧圆角矩形 20"/>
              <p:cNvSpPr/>
              <p:nvPr/>
            </p:nvSpPr>
            <p:spPr>
              <a:xfrm rot="16200000" flipH="1">
                <a:off x="3943575" y="4857733"/>
                <a:ext cx="167372" cy="176419"/>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2" name="椭圆 11"/>
            <p:cNvSpPr/>
            <p:nvPr/>
          </p:nvSpPr>
          <p:spPr>
            <a:xfrm>
              <a:off x="8272765" y="5047016"/>
              <a:ext cx="647072" cy="647072"/>
            </a:xfrm>
            <a:prstGeom prst="ellipse">
              <a:avLst/>
            </a:prstGeom>
            <a:solidFill>
              <a:schemeClr val="tx1">
                <a:lumMod val="65000"/>
                <a:lumOff val="35000"/>
              </a:schemeClr>
            </a:solidFill>
            <a:ln w="41275">
              <a:gradFill flip="none" rotWithShape="1">
                <a:gsLst>
                  <a:gs pos="0">
                    <a:srgbClr val="C3C193"/>
                  </a:gs>
                  <a:gs pos="100000">
                    <a:srgbClr val="F0EFE4"/>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 name="椭圆 12"/>
            <p:cNvSpPr/>
            <p:nvPr/>
          </p:nvSpPr>
          <p:spPr>
            <a:xfrm>
              <a:off x="8324616" y="5098867"/>
              <a:ext cx="543370" cy="543370"/>
            </a:xfrm>
            <a:prstGeom prst="ellipse">
              <a:avLst/>
            </a:prstGeom>
            <a:solidFill>
              <a:srgbClr val="E9E7D7"/>
            </a:solidFill>
            <a:ln w="25400">
              <a:gradFill flip="none" rotWithShape="1">
                <a:gsLst>
                  <a:gs pos="100000">
                    <a:srgbClr val="C3C193"/>
                  </a:gs>
                  <a:gs pos="0">
                    <a:srgbClr val="F6F5F0"/>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 name="任意多边形 13"/>
            <p:cNvSpPr/>
            <p:nvPr/>
          </p:nvSpPr>
          <p:spPr>
            <a:xfrm>
              <a:off x="8496052" y="5290431"/>
              <a:ext cx="209450" cy="196573"/>
            </a:xfrm>
            <a:custGeom>
              <a:avLst/>
              <a:gdLst>
                <a:gd name="connsiteX0" fmla="*/ 223101 w 306656"/>
                <a:gd name="connsiteY0" fmla="*/ 0 h 287803"/>
                <a:gd name="connsiteX1" fmla="*/ 261747 w 306656"/>
                <a:gd name="connsiteY1" fmla="*/ 26056 h 287803"/>
                <a:gd name="connsiteX2" fmla="*/ 306656 w 306656"/>
                <a:gd name="connsiteY2" fmla="*/ 134475 h 287803"/>
                <a:gd name="connsiteX3" fmla="*/ 153328 w 306656"/>
                <a:gd name="connsiteY3" fmla="*/ 287803 h 287803"/>
                <a:gd name="connsiteX4" fmla="*/ 0 w 306656"/>
                <a:gd name="connsiteY4" fmla="*/ 134475 h 287803"/>
                <a:gd name="connsiteX5" fmla="*/ 44909 w 306656"/>
                <a:gd name="connsiteY5" fmla="*/ 26056 h 287803"/>
                <a:gd name="connsiteX6" fmla="*/ 83554 w 306656"/>
                <a:gd name="connsiteY6" fmla="*/ 0 h 287803"/>
                <a:gd name="connsiteX7" fmla="*/ 83554 w 306656"/>
                <a:gd name="connsiteY7" fmla="*/ 40930 h 287803"/>
                <a:gd name="connsiteX8" fmla="*/ 69355 w 306656"/>
                <a:gd name="connsiteY8" fmla="*/ 50503 h 287803"/>
                <a:gd name="connsiteX9" fmla="*/ 34573 w 306656"/>
                <a:gd name="connsiteY9" fmla="*/ 134475 h 287803"/>
                <a:gd name="connsiteX10" fmla="*/ 153328 w 306656"/>
                <a:gd name="connsiteY10" fmla="*/ 253230 h 287803"/>
                <a:gd name="connsiteX11" fmla="*/ 272083 w 306656"/>
                <a:gd name="connsiteY11" fmla="*/ 134475 h 287803"/>
                <a:gd name="connsiteX12" fmla="*/ 237301 w 306656"/>
                <a:gd name="connsiteY12" fmla="*/ 50503 h 287803"/>
                <a:gd name="connsiteX13" fmla="*/ 223101 w 306656"/>
                <a:gd name="connsiteY13" fmla="*/ 40929 h 28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6656" h="287803">
                  <a:moveTo>
                    <a:pt x="223101" y="0"/>
                  </a:moveTo>
                  <a:lnTo>
                    <a:pt x="261747" y="26056"/>
                  </a:lnTo>
                  <a:cubicBezTo>
                    <a:pt x="289494" y="53803"/>
                    <a:pt x="306656" y="92135"/>
                    <a:pt x="306656" y="134475"/>
                  </a:cubicBezTo>
                  <a:cubicBezTo>
                    <a:pt x="306656" y="219156"/>
                    <a:pt x="238009" y="287803"/>
                    <a:pt x="153328" y="287803"/>
                  </a:cubicBezTo>
                  <a:cubicBezTo>
                    <a:pt x="68647" y="287803"/>
                    <a:pt x="0" y="219156"/>
                    <a:pt x="0" y="134475"/>
                  </a:cubicBezTo>
                  <a:cubicBezTo>
                    <a:pt x="0" y="92135"/>
                    <a:pt x="17162" y="53803"/>
                    <a:pt x="44909" y="26056"/>
                  </a:cubicBezTo>
                  <a:lnTo>
                    <a:pt x="83554" y="0"/>
                  </a:lnTo>
                  <a:lnTo>
                    <a:pt x="83554" y="40930"/>
                  </a:lnTo>
                  <a:lnTo>
                    <a:pt x="69355" y="50503"/>
                  </a:lnTo>
                  <a:cubicBezTo>
                    <a:pt x="47865" y="71993"/>
                    <a:pt x="34573" y="101682"/>
                    <a:pt x="34573" y="134475"/>
                  </a:cubicBezTo>
                  <a:cubicBezTo>
                    <a:pt x="34573" y="200062"/>
                    <a:pt x="87741" y="253230"/>
                    <a:pt x="153328" y="253230"/>
                  </a:cubicBezTo>
                  <a:cubicBezTo>
                    <a:pt x="218915" y="253230"/>
                    <a:pt x="272083" y="200062"/>
                    <a:pt x="272083" y="134475"/>
                  </a:cubicBezTo>
                  <a:cubicBezTo>
                    <a:pt x="272083" y="101682"/>
                    <a:pt x="258791" y="71993"/>
                    <a:pt x="237301" y="50503"/>
                  </a:cubicBezTo>
                  <a:lnTo>
                    <a:pt x="223101" y="40929"/>
                  </a:ln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5" name="矩形 14"/>
            <p:cNvSpPr/>
            <p:nvPr/>
          </p:nvSpPr>
          <p:spPr>
            <a:xfrm>
              <a:off x="8586387" y="5254091"/>
              <a:ext cx="28958" cy="12595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p>
          </p:txBody>
        </p:sp>
      </p:grpSp>
      <p:grpSp>
        <p:nvGrpSpPr>
          <p:cNvPr id="22" name="组合 21"/>
          <p:cNvGrpSpPr/>
          <p:nvPr/>
        </p:nvGrpSpPr>
        <p:grpSpPr>
          <a:xfrm>
            <a:off x="3089498" y="1029189"/>
            <a:ext cx="564334" cy="3557279"/>
            <a:chOff x="4119330" y="1010301"/>
            <a:chExt cx="752445" cy="4743039"/>
          </a:xfrm>
        </p:grpSpPr>
        <p:grpSp>
          <p:nvGrpSpPr>
            <p:cNvPr id="23" name="组合 22"/>
            <p:cNvGrpSpPr/>
            <p:nvPr/>
          </p:nvGrpSpPr>
          <p:grpSpPr>
            <a:xfrm>
              <a:off x="4119824" y="4969077"/>
              <a:ext cx="751951" cy="784263"/>
              <a:chOff x="3424887" y="4553810"/>
              <a:chExt cx="751951" cy="784263"/>
            </a:xfrm>
          </p:grpSpPr>
          <p:sp>
            <p:nvSpPr>
              <p:cNvPr id="52" name="同侧圆角矩形 51"/>
              <p:cNvSpPr/>
              <p:nvPr/>
            </p:nvSpPr>
            <p:spPr>
              <a:xfrm>
                <a:off x="3424887" y="4553810"/>
                <a:ext cx="344777" cy="306380"/>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3" name="同侧圆角矩形 52"/>
              <p:cNvSpPr/>
              <p:nvPr/>
            </p:nvSpPr>
            <p:spPr>
              <a:xfrm flipV="1">
                <a:off x="3424887" y="5031693"/>
                <a:ext cx="344777" cy="306380"/>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4" name="同侧圆角矩形 53"/>
              <p:cNvSpPr/>
              <p:nvPr/>
            </p:nvSpPr>
            <p:spPr>
              <a:xfrm rot="16200000" flipH="1">
                <a:off x="3886521" y="4803880"/>
                <a:ext cx="296509" cy="284125"/>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5" name="任意多边形 54"/>
              <p:cNvSpPr/>
              <p:nvPr/>
            </p:nvSpPr>
            <p:spPr>
              <a:xfrm flipH="1">
                <a:off x="3469576" y="4603604"/>
                <a:ext cx="250635" cy="206791"/>
              </a:xfrm>
              <a:custGeom>
                <a:avLst/>
                <a:gdLst>
                  <a:gd name="connsiteX0" fmla="*/ 228200 w 444015"/>
                  <a:gd name="connsiteY0" fmla="*/ 0 h 366343"/>
                  <a:gd name="connsiteX1" fmla="*/ 215816 w 444015"/>
                  <a:gd name="connsiteY1" fmla="*/ 0 h 366343"/>
                  <a:gd name="connsiteX2" fmla="*/ 73753 w 444015"/>
                  <a:gd name="connsiteY2" fmla="*/ 142063 h 366343"/>
                  <a:gd name="connsiteX3" fmla="*/ 73753 w 444015"/>
                  <a:gd name="connsiteY3" fmla="*/ 284125 h 366343"/>
                  <a:gd name="connsiteX4" fmla="*/ 41109 w 444015"/>
                  <a:gd name="connsiteY4" fmla="*/ 284125 h 366343"/>
                  <a:gd name="connsiteX5" fmla="*/ 0 w 444015"/>
                  <a:gd name="connsiteY5" fmla="*/ 325234 h 366343"/>
                  <a:gd name="connsiteX6" fmla="*/ 41109 w 444015"/>
                  <a:gd name="connsiteY6" fmla="*/ 366343 h 366343"/>
                  <a:gd name="connsiteX7" fmla="*/ 402906 w 444015"/>
                  <a:gd name="connsiteY7" fmla="*/ 366343 h 366343"/>
                  <a:gd name="connsiteX8" fmla="*/ 444015 w 444015"/>
                  <a:gd name="connsiteY8" fmla="*/ 325234 h 366343"/>
                  <a:gd name="connsiteX9" fmla="*/ 402906 w 444015"/>
                  <a:gd name="connsiteY9" fmla="*/ 284125 h 366343"/>
                  <a:gd name="connsiteX10" fmla="*/ 370262 w 444015"/>
                  <a:gd name="connsiteY10" fmla="*/ 284125 h 366343"/>
                  <a:gd name="connsiteX11" fmla="*/ 370263 w 444015"/>
                  <a:gd name="connsiteY11" fmla="*/ 142063 h 366343"/>
                  <a:gd name="connsiteX12" fmla="*/ 228200 w 444015"/>
                  <a:gd name="connsiteY12" fmla="*/ 0 h 36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015" h="366343">
                    <a:moveTo>
                      <a:pt x="228200" y="0"/>
                    </a:moveTo>
                    <a:lnTo>
                      <a:pt x="215816" y="0"/>
                    </a:lnTo>
                    <a:cubicBezTo>
                      <a:pt x="137357" y="0"/>
                      <a:pt x="73753" y="63604"/>
                      <a:pt x="73753" y="142063"/>
                    </a:cubicBezTo>
                    <a:lnTo>
                      <a:pt x="73753" y="284125"/>
                    </a:lnTo>
                    <a:lnTo>
                      <a:pt x="41109" y="284125"/>
                    </a:lnTo>
                    <a:cubicBezTo>
                      <a:pt x="18405" y="284125"/>
                      <a:pt x="0" y="302530"/>
                      <a:pt x="0" y="325234"/>
                    </a:cubicBezTo>
                    <a:cubicBezTo>
                      <a:pt x="0" y="347938"/>
                      <a:pt x="18405" y="366343"/>
                      <a:pt x="41109" y="366343"/>
                    </a:cubicBezTo>
                    <a:lnTo>
                      <a:pt x="402906" y="366343"/>
                    </a:lnTo>
                    <a:cubicBezTo>
                      <a:pt x="425610" y="366343"/>
                      <a:pt x="444015" y="347938"/>
                      <a:pt x="444015" y="325234"/>
                    </a:cubicBezTo>
                    <a:cubicBezTo>
                      <a:pt x="444015" y="302530"/>
                      <a:pt x="425610" y="284125"/>
                      <a:pt x="402906" y="284125"/>
                    </a:cubicBezTo>
                    <a:lnTo>
                      <a:pt x="370262" y="284125"/>
                    </a:lnTo>
                    <a:cubicBezTo>
                      <a:pt x="370262" y="236771"/>
                      <a:pt x="370263" y="189417"/>
                      <a:pt x="370263" y="142063"/>
                    </a:cubicBezTo>
                    <a:cubicBezTo>
                      <a:pt x="370263" y="63604"/>
                      <a:pt x="306659" y="0"/>
                      <a:pt x="2282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6" name="任意多边形 55"/>
              <p:cNvSpPr/>
              <p:nvPr/>
            </p:nvSpPr>
            <p:spPr>
              <a:xfrm flipH="1" flipV="1">
                <a:off x="3469576" y="5076601"/>
                <a:ext cx="250635" cy="206791"/>
              </a:xfrm>
              <a:custGeom>
                <a:avLst/>
                <a:gdLst>
                  <a:gd name="connsiteX0" fmla="*/ 228200 w 444015"/>
                  <a:gd name="connsiteY0" fmla="*/ 0 h 366343"/>
                  <a:gd name="connsiteX1" fmla="*/ 215816 w 444015"/>
                  <a:gd name="connsiteY1" fmla="*/ 0 h 366343"/>
                  <a:gd name="connsiteX2" fmla="*/ 73753 w 444015"/>
                  <a:gd name="connsiteY2" fmla="*/ 142063 h 366343"/>
                  <a:gd name="connsiteX3" fmla="*/ 73753 w 444015"/>
                  <a:gd name="connsiteY3" fmla="*/ 284125 h 366343"/>
                  <a:gd name="connsiteX4" fmla="*/ 41109 w 444015"/>
                  <a:gd name="connsiteY4" fmla="*/ 284125 h 366343"/>
                  <a:gd name="connsiteX5" fmla="*/ 0 w 444015"/>
                  <a:gd name="connsiteY5" fmla="*/ 325234 h 366343"/>
                  <a:gd name="connsiteX6" fmla="*/ 41109 w 444015"/>
                  <a:gd name="connsiteY6" fmla="*/ 366343 h 366343"/>
                  <a:gd name="connsiteX7" fmla="*/ 402906 w 444015"/>
                  <a:gd name="connsiteY7" fmla="*/ 366343 h 366343"/>
                  <a:gd name="connsiteX8" fmla="*/ 444015 w 444015"/>
                  <a:gd name="connsiteY8" fmla="*/ 325234 h 366343"/>
                  <a:gd name="connsiteX9" fmla="*/ 402906 w 444015"/>
                  <a:gd name="connsiteY9" fmla="*/ 284125 h 366343"/>
                  <a:gd name="connsiteX10" fmla="*/ 370262 w 444015"/>
                  <a:gd name="connsiteY10" fmla="*/ 284125 h 366343"/>
                  <a:gd name="connsiteX11" fmla="*/ 370263 w 444015"/>
                  <a:gd name="connsiteY11" fmla="*/ 142063 h 366343"/>
                  <a:gd name="connsiteX12" fmla="*/ 228200 w 444015"/>
                  <a:gd name="connsiteY12" fmla="*/ 0 h 36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015" h="366343">
                    <a:moveTo>
                      <a:pt x="228200" y="0"/>
                    </a:moveTo>
                    <a:lnTo>
                      <a:pt x="215816" y="0"/>
                    </a:lnTo>
                    <a:cubicBezTo>
                      <a:pt x="137357" y="0"/>
                      <a:pt x="73753" y="63604"/>
                      <a:pt x="73753" y="142063"/>
                    </a:cubicBezTo>
                    <a:lnTo>
                      <a:pt x="73753" y="284125"/>
                    </a:lnTo>
                    <a:lnTo>
                      <a:pt x="41109" y="284125"/>
                    </a:lnTo>
                    <a:cubicBezTo>
                      <a:pt x="18405" y="284125"/>
                      <a:pt x="0" y="302530"/>
                      <a:pt x="0" y="325234"/>
                    </a:cubicBezTo>
                    <a:cubicBezTo>
                      <a:pt x="0" y="347938"/>
                      <a:pt x="18405" y="366343"/>
                      <a:pt x="41109" y="366343"/>
                    </a:cubicBezTo>
                    <a:lnTo>
                      <a:pt x="402906" y="366343"/>
                    </a:lnTo>
                    <a:cubicBezTo>
                      <a:pt x="425610" y="366343"/>
                      <a:pt x="444015" y="347938"/>
                      <a:pt x="444015" y="325234"/>
                    </a:cubicBezTo>
                    <a:cubicBezTo>
                      <a:pt x="444015" y="302530"/>
                      <a:pt x="425610" y="284125"/>
                      <a:pt x="402906" y="284125"/>
                    </a:cubicBezTo>
                    <a:lnTo>
                      <a:pt x="370262" y="284125"/>
                    </a:lnTo>
                    <a:cubicBezTo>
                      <a:pt x="370262" y="236771"/>
                      <a:pt x="370263" y="189417"/>
                      <a:pt x="370263" y="142063"/>
                    </a:cubicBezTo>
                    <a:cubicBezTo>
                      <a:pt x="370263" y="63604"/>
                      <a:pt x="306659" y="0"/>
                      <a:pt x="2282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7" name="同侧圆角矩形 56"/>
              <p:cNvSpPr/>
              <p:nvPr/>
            </p:nvSpPr>
            <p:spPr>
              <a:xfrm rot="16200000" flipH="1">
                <a:off x="3943575" y="4857733"/>
                <a:ext cx="167372" cy="176419"/>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4" name="组合 23"/>
            <p:cNvGrpSpPr/>
            <p:nvPr/>
          </p:nvGrpSpPr>
          <p:grpSpPr>
            <a:xfrm>
              <a:off x="4136980" y="1883840"/>
              <a:ext cx="628740" cy="3770435"/>
              <a:chOff x="4465005" y="1605180"/>
              <a:chExt cx="628740" cy="3770435"/>
            </a:xfr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p:grpSpPr>
          <p:sp>
            <p:nvSpPr>
              <p:cNvPr id="50" name="矩形 49"/>
              <p:cNvSpPr/>
              <p:nvPr/>
            </p:nvSpPr>
            <p:spPr>
              <a:xfrm>
                <a:off x="4735068" y="1605180"/>
                <a:ext cx="88614" cy="3159738"/>
              </a:xfrm>
              <a:prstGeom prst="rect">
                <a:avLst/>
              </a:prstGeom>
              <a:grp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1" name="任意多边形 50"/>
              <p:cNvSpPr/>
              <p:nvPr/>
            </p:nvSpPr>
            <p:spPr>
              <a:xfrm>
                <a:off x="4465005" y="4233730"/>
                <a:ext cx="628740" cy="1141885"/>
              </a:xfrm>
              <a:custGeom>
                <a:avLst/>
                <a:gdLst>
                  <a:gd name="connsiteX0" fmla="*/ 199451 w 628740"/>
                  <a:gd name="connsiteY0" fmla="*/ 0 h 1141885"/>
                  <a:gd name="connsiteX1" fmla="*/ 429290 w 628740"/>
                  <a:gd name="connsiteY1" fmla="*/ 0 h 1141885"/>
                  <a:gd name="connsiteX2" fmla="*/ 429290 w 628740"/>
                  <a:gd name="connsiteY2" fmla="*/ 145269 h 1141885"/>
                  <a:gd name="connsiteX3" fmla="*/ 482624 w 628740"/>
                  <a:gd name="connsiteY3" fmla="*/ 145269 h 1141885"/>
                  <a:gd name="connsiteX4" fmla="*/ 482624 w 628740"/>
                  <a:gd name="connsiteY4" fmla="*/ 513145 h 1141885"/>
                  <a:gd name="connsiteX5" fmla="*/ 523948 w 628740"/>
                  <a:gd name="connsiteY5" fmla="*/ 513145 h 1141885"/>
                  <a:gd name="connsiteX6" fmla="*/ 628740 w 628740"/>
                  <a:gd name="connsiteY6" fmla="*/ 617937 h 1141885"/>
                  <a:gd name="connsiteX7" fmla="*/ 628740 w 628740"/>
                  <a:gd name="connsiteY7" fmla="*/ 1037093 h 1141885"/>
                  <a:gd name="connsiteX8" fmla="*/ 523948 w 628740"/>
                  <a:gd name="connsiteY8" fmla="*/ 1141885 h 1141885"/>
                  <a:gd name="connsiteX9" fmla="*/ 104792 w 628740"/>
                  <a:gd name="connsiteY9" fmla="*/ 1141885 h 1141885"/>
                  <a:gd name="connsiteX10" fmla="*/ 0 w 628740"/>
                  <a:gd name="connsiteY10" fmla="*/ 1037093 h 1141885"/>
                  <a:gd name="connsiteX11" fmla="*/ 0 w 628740"/>
                  <a:gd name="connsiteY11" fmla="*/ 617937 h 1141885"/>
                  <a:gd name="connsiteX12" fmla="*/ 104792 w 628740"/>
                  <a:gd name="connsiteY12" fmla="*/ 513145 h 1141885"/>
                  <a:gd name="connsiteX13" fmla="*/ 146117 w 628740"/>
                  <a:gd name="connsiteY13" fmla="*/ 513145 h 1141885"/>
                  <a:gd name="connsiteX14" fmla="*/ 146117 w 628740"/>
                  <a:gd name="connsiteY14" fmla="*/ 145269 h 1141885"/>
                  <a:gd name="connsiteX15" fmla="*/ 199451 w 628740"/>
                  <a:gd name="connsiteY15" fmla="*/ 145269 h 11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8740" h="1141885">
                    <a:moveTo>
                      <a:pt x="199451" y="0"/>
                    </a:moveTo>
                    <a:lnTo>
                      <a:pt x="429290" y="0"/>
                    </a:lnTo>
                    <a:lnTo>
                      <a:pt x="429290" y="145269"/>
                    </a:lnTo>
                    <a:lnTo>
                      <a:pt x="482624" y="145269"/>
                    </a:lnTo>
                    <a:lnTo>
                      <a:pt x="482624" y="513145"/>
                    </a:lnTo>
                    <a:lnTo>
                      <a:pt x="523948" y="513145"/>
                    </a:lnTo>
                    <a:cubicBezTo>
                      <a:pt x="581823" y="513145"/>
                      <a:pt x="628740" y="560062"/>
                      <a:pt x="628740" y="617937"/>
                    </a:cubicBezTo>
                    <a:lnTo>
                      <a:pt x="628740" y="1037093"/>
                    </a:lnTo>
                    <a:cubicBezTo>
                      <a:pt x="628740" y="1094968"/>
                      <a:pt x="581823" y="1141885"/>
                      <a:pt x="523948" y="1141885"/>
                    </a:cubicBezTo>
                    <a:lnTo>
                      <a:pt x="104792" y="1141885"/>
                    </a:lnTo>
                    <a:cubicBezTo>
                      <a:pt x="46917" y="1141885"/>
                      <a:pt x="0" y="1094968"/>
                      <a:pt x="0" y="1037093"/>
                    </a:cubicBezTo>
                    <a:lnTo>
                      <a:pt x="0" y="617937"/>
                    </a:lnTo>
                    <a:cubicBezTo>
                      <a:pt x="0" y="560062"/>
                      <a:pt x="46917" y="513145"/>
                      <a:pt x="104792" y="513145"/>
                    </a:cubicBezTo>
                    <a:lnTo>
                      <a:pt x="146117" y="513145"/>
                    </a:lnTo>
                    <a:lnTo>
                      <a:pt x="146117" y="145269"/>
                    </a:lnTo>
                    <a:lnTo>
                      <a:pt x="199451" y="145269"/>
                    </a:lnTo>
                    <a:close/>
                  </a:path>
                </a:pathLst>
              </a:custGeom>
              <a:grp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5" name="组合 24"/>
            <p:cNvGrpSpPr/>
            <p:nvPr/>
          </p:nvGrpSpPr>
          <p:grpSpPr>
            <a:xfrm>
              <a:off x="4134759" y="1010301"/>
              <a:ext cx="633182" cy="1010890"/>
              <a:chOff x="2628900" y="0"/>
              <a:chExt cx="3924300" cy="6265240"/>
            </a:xfrm>
            <a:effectLst>
              <a:outerShdw blurRad="88900" dist="25400" dir="2700000" algn="tl" rotWithShape="0">
                <a:prstClr val="black">
                  <a:alpha val="10000"/>
                </a:prstClr>
              </a:outerShdw>
            </a:effectLst>
          </p:grpSpPr>
          <p:sp>
            <p:nvSpPr>
              <p:cNvPr id="28" name="圆角矩形 27"/>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28"/>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圆角矩形 30"/>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圆角矩形 31"/>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圆角矩形 32"/>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圆角矩形 33"/>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34"/>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802289 w 3924300"/>
                  <a:gd name="connsiteY3" fmla="*/ 2740482 h 4667248"/>
                  <a:gd name="connsiteX4" fmla="*/ 3076575 w 3924300"/>
                  <a:gd name="connsiteY4" fmla="*/ 4362442 h 4667248"/>
                  <a:gd name="connsiteX5" fmla="*/ 2771769 w 3924300"/>
                  <a:gd name="connsiteY5" fmla="*/ 4667248 h 4667248"/>
                  <a:gd name="connsiteX6" fmla="*/ 1152531 w 3924300"/>
                  <a:gd name="connsiteY6" fmla="*/ 4667248 h 4667248"/>
                  <a:gd name="connsiteX7" fmla="*/ 847725 w 3924300"/>
                  <a:gd name="connsiteY7" fmla="*/ 4362442 h 4667248"/>
                  <a:gd name="connsiteX8" fmla="*/ 165554 w 3924300"/>
                  <a:gd name="connsiteY8" fmla="*/ 2765883 h 4667248"/>
                  <a:gd name="connsiteX9" fmla="*/ 172070 w 3924300"/>
                  <a:gd name="connsiteY9" fmla="*/ 2763013 h 4667248"/>
                  <a:gd name="connsiteX10" fmla="*/ 154196 w 3924300"/>
                  <a:gd name="connsiteY10" fmla="*/ 2725908 h 4667248"/>
                  <a:gd name="connsiteX11" fmla="*/ 0 w 3924300"/>
                  <a:gd name="connsiteY11" fmla="*/ 1962150 h 4667248"/>
                  <a:gd name="connsiteX12" fmla="*/ 1962150 w 3924300"/>
                  <a:gd name="connsiteY12"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71000">
                    <a:schemeClr val="bg1">
                      <a:alpha val="84000"/>
                    </a:schemeClr>
                  </a:gs>
                  <a:gs pos="0">
                    <a:schemeClr val="bg1">
                      <a:lumMod val="10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圆角矩形 35"/>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圆角矩形 37"/>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圆角矩形 38"/>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圆角矩形 39"/>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圆角矩形 40"/>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圆角矩形 41"/>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圆角矩形 48"/>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文本框 25"/>
            <p:cNvSpPr txBox="1"/>
            <p:nvPr/>
          </p:nvSpPr>
          <p:spPr>
            <a:xfrm>
              <a:off x="4119330" y="1140300"/>
              <a:ext cx="672449" cy="615553"/>
            </a:xfrm>
            <a:prstGeom prst="rect">
              <a:avLst/>
            </a:prstGeom>
            <a:noFill/>
          </p:spPr>
          <p:txBody>
            <a:bodyPr wrap="square" rtlCol="0">
              <a:spAutoFit/>
            </a:bodyPr>
            <a:lstStyle/>
            <a:p>
              <a:pPr algn="ctr"/>
              <a:r>
                <a:rPr lang="en-US" altLang="zh-CN" sz="1500" dirty="0">
                  <a:solidFill>
                    <a:srgbClr val="FFB850"/>
                  </a:solidFill>
                  <a:latin typeface="Impact" panose="020B0806030902050204" pitchFamily="34" charset="0"/>
                </a:rPr>
                <a:t>100</a:t>
              </a:r>
              <a:r>
                <a:rPr lang="en-US" altLang="zh-CN" sz="900" dirty="0">
                  <a:solidFill>
                    <a:srgbClr val="FFB850"/>
                  </a:solidFill>
                  <a:latin typeface="Impact" panose="020B0806030902050204" pitchFamily="34" charset="0"/>
                </a:rPr>
                <a:t>%</a:t>
              </a:r>
              <a:endParaRPr lang="zh-CN" altLang="en-US" sz="1500" dirty="0">
                <a:solidFill>
                  <a:srgbClr val="FFB850"/>
                </a:solidFill>
                <a:latin typeface="Impact" panose="020B0806030902050204" pitchFamily="34" charset="0"/>
              </a:endParaRPr>
            </a:p>
          </p:txBody>
        </p:sp>
        <p:sp>
          <p:nvSpPr>
            <p:cNvPr id="27" name="文本框 26"/>
            <p:cNvSpPr txBox="1"/>
            <p:nvPr/>
          </p:nvSpPr>
          <p:spPr>
            <a:xfrm>
              <a:off x="4142773" y="5149088"/>
              <a:ext cx="620994" cy="430887"/>
            </a:xfrm>
            <a:prstGeom prst="rect">
              <a:avLst/>
            </a:prstGeom>
            <a:noFill/>
          </p:spPr>
          <p:txBody>
            <a:bodyPr wrap="square" rtlCol="0">
              <a:spAutoFit/>
              <a:scene3d>
                <a:camera prst="orthographicFront"/>
                <a:lightRig rig="threePt" dir="t"/>
              </a:scene3d>
              <a:sp3d extrusionH="57150">
                <a:bevelT w="12700" h="6350" prst="angle"/>
              </a:sp3d>
            </a:bodyPr>
            <a:lstStyle/>
            <a:p>
              <a:pPr algn="ctr"/>
              <a:r>
                <a:rPr lang="en-US" altLang="zh-CN" sz="1500" dirty="0">
                  <a:solidFill>
                    <a:schemeClr val="bg1"/>
                  </a:solidFill>
                  <a:effectLst>
                    <a:outerShdw blurRad="76200" dist="50800" dir="2700000" algn="tl" rotWithShape="0">
                      <a:prstClr val="black">
                        <a:alpha val="40000"/>
                      </a:prstClr>
                    </a:outerShdw>
                  </a:effectLst>
                  <a:latin typeface="Impact" panose="020B0806030902050204" pitchFamily="34" charset="0"/>
                </a:rPr>
                <a:t>01</a:t>
              </a:r>
              <a:endParaRPr lang="zh-CN" altLang="en-US" sz="1500" dirty="0">
                <a:solidFill>
                  <a:schemeClr val="bg1"/>
                </a:solidFill>
                <a:effectLst>
                  <a:outerShdw blurRad="76200" dist="50800" dir="2700000" algn="tl" rotWithShape="0">
                    <a:prstClr val="black">
                      <a:alpha val="40000"/>
                    </a:prstClr>
                  </a:outerShdw>
                </a:effectLst>
                <a:latin typeface="Impact" panose="020B0806030902050204" pitchFamily="34" charset="0"/>
              </a:endParaRPr>
            </a:p>
          </p:txBody>
        </p:sp>
      </p:grpSp>
      <p:grpSp>
        <p:nvGrpSpPr>
          <p:cNvPr id="58" name="组合 57"/>
          <p:cNvGrpSpPr/>
          <p:nvPr/>
        </p:nvGrpSpPr>
        <p:grpSpPr>
          <a:xfrm>
            <a:off x="3855811" y="1604760"/>
            <a:ext cx="564783" cy="2981708"/>
            <a:chOff x="5141081" y="1777729"/>
            <a:chExt cx="753044" cy="3975611"/>
          </a:xfrm>
        </p:grpSpPr>
        <p:grpSp>
          <p:nvGrpSpPr>
            <p:cNvPr id="59" name="组合 58"/>
            <p:cNvGrpSpPr/>
            <p:nvPr/>
          </p:nvGrpSpPr>
          <p:grpSpPr>
            <a:xfrm>
              <a:off x="5142174" y="4969077"/>
              <a:ext cx="751951" cy="784263"/>
              <a:chOff x="3424887" y="4553810"/>
              <a:chExt cx="751951" cy="784263"/>
            </a:xfrm>
          </p:grpSpPr>
          <p:sp>
            <p:nvSpPr>
              <p:cNvPr id="82" name="同侧圆角矩形 81"/>
              <p:cNvSpPr/>
              <p:nvPr/>
            </p:nvSpPr>
            <p:spPr>
              <a:xfrm>
                <a:off x="3424887" y="4553810"/>
                <a:ext cx="344777" cy="306380"/>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3" name="同侧圆角矩形 82"/>
              <p:cNvSpPr/>
              <p:nvPr/>
            </p:nvSpPr>
            <p:spPr>
              <a:xfrm flipV="1">
                <a:off x="3424887" y="5031693"/>
                <a:ext cx="344777" cy="306380"/>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4" name="同侧圆角矩形 83"/>
              <p:cNvSpPr/>
              <p:nvPr/>
            </p:nvSpPr>
            <p:spPr>
              <a:xfrm rot="16200000" flipH="1">
                <a:off x="3886521" y="4803880"/>
                <a:ext cx="296509" cy="284125"/>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5" name="任意多边形 84"/>
              <p:cNvSpPr/>
              <p:nvPr/>
            </p:nvSpPr>
            <p:spPr>
              <a:xfrm flipH="1">
                <a:off x="3469576" y="4603604"/>
                <a:ext cx="250635" cy="206791"/>
              </a:xfrm>
              <a:custGeom>
                <a:avLst/>
                <a:gdLst>
                  <a:gd name="connsiteX0" fmla="*/ 228200 w 444015"/>
                  <a:gd name="connsiteY0" fmla="*/ 0 h 366343"/>
                  <a:gd name="connsiteX1" fmla="*/ 215816 w 444015"/>
                  <a:gd name="connsiteY1" fmla="*/ 0 h 366343"/>
                  <a:gd name="connsiteX2" fmla="*/ 73753 w 444015"/>
                  <a:gd name="connsiteY2" fmla="*/ 142063 h 366343"/>
                  <a:gd name="connsiteX3" fmla="*/ 73753 w 444015"/>
                  <a:gd name="connsiteY3" fmla="*/ 284125 h 366343"/>
                  <a:gd name="connsiteX4" fmla="*/ 41109 w 444015"/>
                  <a:gd name="connsiteY4" fmla="*/ 284125 h 366343"/>
                  <a:gd name="connsiteX5" fmla="*/ 0 w 444015"/>
                  <a:gd name="connsiteY5" fmla="*/ 325234 h 366343"/>
                  <a:gd name="connsiteX6" fmla="*/ 41109 w 444015"/>
                  <a:gd name="connsiteY6" fmla="*/ 366343 h 366343"/>
                  <a:gd name="connsiteX7" fmla="*/ 402906 w 444015"/>
                  <a:gd name="connsiteY7" fmla="*/ 366343 h 366343"/>
                  <a:gd name="connsiteX8" fmla="*/ 444015 w 444015"/>
                  <a:gd name="connsiteY8" fmla="*/ 325234 h 366343"/>
                  <a:gd name="connsiteX9" fmla="*/ 402906 w 444015"/>
                  <a:gd name="connsiteY9" fmla="*/ 284125 h 366343"/>
                  <a:gd name="connsiteX10" fmla="*/ 370262 w 444015"/>
                  <a:gd name="connsiteY10" fmla="*/ 284125 h 366343"/>
                  <a:gd name="connsiteX11" fmla="*/ 370263 w 444015"/>
                  <a:gd name="connsiteY11" fmla="*/ 142063 h 366343"/>
                  <a:gd name="connsiteX12" fmla="*/ 228200 w 444015"/>
                  <a:gd name="connsiteY12" fmla="*/ 0 h 36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015" h="366343">
                    <a:moveTo>
                      <a:pt x="228200" y="0"/>
                    </a:moveTo>
                    <a:lnTo>
                      <a:pt x="215816" y="0"/>
                    </a:lnTo>
                    <a:cubicBezTo>
                      <a:pt x="137357" y="0"/>
                      <a:pt x="73753" y="63604"/>
                      <a:pt x="73753" y="142063"/>
                    </a:cubicBezTo>
                    <a:lnTo>
                      <a:pt x="73753" y="284125"/>
                    </a:lnTo>
                    <a:lnTo>
                      <a:pt x="41109" y="284125"/>
                    </a:lnTo>
                    <a:cubicBezTo>
                      <a:pt x="18405" y="284125"/>
                      <a:pt x="0" y="302530"/>
                      <a:pt x="0" y="325234"/>
                    </a:cubicBezTo>
                    <a:cubicBezTo>
                      <a:pt x="0" y="347938"/>
                      <a:pt x="18405" y="366343"/>
                      <a:pt x="41109" y="366343"/>
                    </a:cubicBezTo>
                    <a:lnTo>
                      <a:pt x="402906" y="366343"/>
                    </a:lnTo>
                    <a:cubicBezTo>
                      <a:pt x="425610" y="366343"/>
                      <a:pt x="444015" y="347938"/>
                      <a:pt x="444015" y="325234"/>
                    </a:cubicBezTo>
                    <a:cubicBezTo>
                      <a:pt x="444015" y="302530"/>
                      <a:pt x="425610" y="284125"/>
                      <a:pt x="402906" y="284125"/>
                    </a:cubicBezTo>
                    <a:lnTo>
                      <a:pt x="370262" y="284125"/>
                    </a:lnTo>
                    <a:cubicBezTo>
                      <a:pt x="370262" y="236771"/>
                      <a:pt x="370263" y="189417"/>
                      <a:pt x="370263" y="142063"/>
                    </a:cubicBezTo>
                    <a:cubicBezTo>
                      <a:pt x="370263" y="63604"/>
                      <a:pt x="306659" y="0"/>
                      <a:pt x="2282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6" name="任意多边形 85"/>
              <p:cNvSpPr/>
              <p:nvPr/>
            </p:nvSpPr>
            <p:spPr>
              <a:xfrm flipH="1" flipV="1">
                <a:off x="3469576" y="5076601"/>
                <a:ext cx="250635" cy="206791"/>
              </a:xfrm>
              <a:custGeom>
                <a:avLst/>
                <a:gdLst>
                  <a:gd name="connsiteX0" fmla="*/ 228200 w 444015"/>
                  <a:gd name="connsiteY0" fmla="*/ 0 h 366343"/>
                  <a:gd name="connsiteX1" fmla="*/ 215816 w 444015"/>
                  <a:gd name="connsiteY1" fmla="*/ 0 h 366343"/>
                  <a:gd name="connsiteX2" fmla="*/ 73753 w 444015"/>
                  <a:gd name="connsiteY2" fmla="*/ 142063 h 366343"/>
                  <a:gd name="connsiteX3" fmla="*/ 73753 w 444015"/>
                  <a:gd name="connsiteY3" fmla="*/ 284125 h 366343"/>
                  <a:gd name="connsiteX4" fmla="*/ 41109 w 444015"/>
                  <a:gd name="connsiteY4" fmla="*/ 284125 h 366343"/>
                  <a:gd name="connsiteX5" fmla="*/ 0 w 444015"/>
                  <a:gd name="connsiteY5" fmla="*/ 325234 h 366343"/>
                  <a:gd name="connsiteX6" fmla="*/ 41109 w 444015"/>
                  <a:gd name="connsiteY6" fmla="*/ 366343 h 366343"/>
                  <a:gd name="connsiteX7" fmla="*/ 402906 w 444015"/>
                  <a:gd name="connsiteY7" fmla="*/ 366343 h 366343"/>
                  <a:gd name="connsiteX8" fmla="*/ 444015 w 444015"/>
                  <a:gd name="connsiteY8" fmla="*/ 325234 h 366343"/>
                  <a:gd name="connsiteX9" fmla="*/ 402906 w 444015"/>
                  <a:gd name="connsiteY9" fmla="*/ 284125 h 366343"/>
                  <a:gd name="connsiteX10" fmla="*/ 370262 w 444015"/>
                  <a:gd name="connsiteY10" fmla="*/ 284125 h 366343"/>
                  <a:gd name="connsiteX11" fmla="*/ 370263 w 444015"/>
                  <a:gd name="connsiteY11" fmla="*/ 142063 h 366343"/>
                  <a:gd name="connsiteX12" fmla="*/ 228200 w 444015"/>
                  <a:gd name="connsiteY12" fmla="*/ 0 h 36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015" h="366343">
                    <a:moveTo>
                      <a:pt x="228200" y="0"/>
                    </a:moveTo>
                    <a:lnTo>
                      <a:pt x="215816" y="0"/>
                    </a:lnTo>
                    <a:cubicBezTo>
                      <a:pt x="137357" y="0"/>
                      <a:pt x="73753" y="63604"/>
                      <a:pt x="73753" y="142063"/>
                    </a:cubicBezTo>
                    <a:lnTo>
                      <a:pt x="73753" y="284125"/>
                    </a:lnTo>
                    <a:lnTo>
                      <a:pt x="41109" y="284125"/>
                    </a:lnTo>
                    <a:cubicBezTo>
                      <a:pt x="18405" y="284125"/>
                      <a:pt x="0" y="302530"/>
                      <a:pt x="0" y="325234"/>
                    </a:cubicBezTo>
                    <a:cubicBezTo>
                      <a:pt x="0" y="347938"/>
                      <a:pt x="18405" y="366343"/>
                      <a:pt x="41109" y="366343"/>
                    </a:cubicBezTo>
                    <a:lnTo>
                      <a:pt x="402906" y="366343"/>
                    </a:lnTo>
                    <a:cubicBezTo>
                      <a:pt x="425610" y="366343"/>
                      <a:pt x="444015" y="347938"/>
                      <a:pt x="444015" y="325234"/>
                    </a:cubicBezTo>
                    <a:cubicBezTo>
                      <a:pt x="444015" y="302530"/>
                      <a:pt x="425610" y="284125"/>
                      <a:pt x="402906" y="284125"/>
                    </a:cubicBezTo>
                    <a:lnTo>
                      <a:pt x="370262" y="284125"/>
                    </a:lnTo>
                    <a:cubicBezTo>
                      <a:pt x="370262" y="236771"/>
                      <a:pt x="370263" y="189417"/>
                      <a:pt x="370263" y="142063"/>
                    </a:cubicBezTo>
                    <a:cubicBezTo>
                      <a:pt x="370263" y="63604"/>
                      <a:pt x="306659" y="0"/>
                      <a:pt x="2282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7" name="同侧圆角矩形 86"/>
              <p:cNvSpPr/>
              <p:nvPr/>
            </p:nvSpPr>
            <p:spPr>
              <a:xfrm rot="16200000" flipH="1">
                <a:off x="3943575" y="4857733"/>
                <a:ext cx="167372" cy="176419"/>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60" name="组合 59"/>
            <p:cNvGrpSpPr/>
            <p:nvPr/>
          </p:nvGrpSpPr>
          <p:grpSpPr>
            <a:xfrm>
              <a:off x="5157214" y="2727664"/>
              <a:ext cx="628740" cy="2926611"/>
              <a:chOff x="4465005" y="2449004"/>
              <a:chExt cx="628740" cy="2926611"/>
            </a:xfr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p:grpSpPr>
          <p:sp>
            <p:nvSpPr>
              <p:cNvPr id="80" name="矩形 79"/>
              <p:cNvSpPr/>
              <p:nvPr/>
            </p:nvSpPr>
            <p:spPr>
              <a:xfrm>
                <a:off x="4735068" y="2449004"/>
                <a:ext cx="88614" cy="1961949"/>
              </a:xfrm>
              <a:prstGeom prst="rect">
                <a:avLst/>
              </a:prstGeom>
              <a:grp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1" name="任意多边形 80"/>
              <p:cNvSpPr/>
              <p:nvPr/>
            </p:nvSpPr>
            <p:spPr>
              <a:xfrm>
                <a:off x="4465005" y="4233730"/>
                <a:ext cx="628740" cy="1141885"/>
              </a:xfrm>
              <a:custGeom>
                <a:avLst/>
                <a:gdLst>
                  <a:gd name="connsiteX0" fmla="*/ 199451 w 628740"/>
                  <a:gd name="connsiteY0" fmla="*/ 0 h 1141885"/>
                  <a:gd name="connsiteX1" fmla="*/ 429290 w 628740"/>
                  <a:gd name="connsiteY1" fmla="*/ 0 h 1141885"/>
                  <a:gd name="connsiteX2" fmla="*/ 429290 w 628740"/>
                  <a:gd name="connsiteY2" fmla="*/ 145269 h 1141885"/>
                  <a:gd name="connsiteX3" fmla="*/ 482624 w 628740"/>
                  <a:gd name="connsiteY3" fmla="*/ 145269 h 1141885"/>
                  <a:gd name="connsiteX4" fmla="*/ 482624 w 628740"/>
                  <a:gd name="connsiteY4" fmla="*/ 513145 h 1141885"/>
                  <a:gd name="connsiteX5" fmla="*/ 523948 w 628740"/>
                  <a:gd name="connsiteY5" fmla="*/ 513145 h 1141885"/>
                  <a:gd name="connsiteX6" fmla="*/ 628740 w 628740"/>
                  <a:gd name="connsiteY6" fmla="*/ 617937 h 1141885"/>
                  <a:gd name="connsiteX7" fmla="*/ 628740 w 628740"/>
                  <a:gd name="connsiteY7" fmla="*/ 1037093 h 1141885"/>
                  <a:gd name="connsiteX8" fmla="*/ 523948 w 628740"/>
                  <a:gd name="connsiteY8" fmla="*/ 1141885 h 1141885"/>
                  <a:gd name="connsiteX9" fmla="*/ 104792 w 628740"/>
                  <a:gd name="connsiteY9" fmla="*/ 1141885 h 1141885"/>
                  <a:gd name="connsiteX10" fmla="*/ 0 w 628740"/>
                  <a:gd name="connsiteY10" fmla="*/ 1037093 h 1141885"/>
                  <a:gd name="connsiteX11" fmla="*/ 0 w 628740"/>
                  <a:gd name="connsiteY11" fmla="*/ 617937 h 1141885"/>
                  <a:gd name="connsiteX12" fmla="*/ 104792 w 628740"/>
                  <a:gd name="connsiteY12" fmla="*/ 513145 h 1141885"/>
                  <a:gd name="connsiteX13" fmla="*/ 146117 w 628740"/>
                  <a:gd name="connsiteY13" fmla="*/ 513145 h 1141885"/>
                  <a:gd name="connsiteX14" fmla="*/ 146117 w 628740"/>
                  <a:gd name="connsiteY14" fmla="*/ 145269 h 1141885"/>
                  <a:gd name="connsiteX15" fmla="*/ 199451 w 628740"/>
                  <a:gd name="connsiteY15" fmla="*/ 145269 h 11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8740" h="1141885">
                    <a:moveTo>
                      <a:pt x="199451" y="0"/>
                    </a:moveTo>
                    <a:lnTo>
                      <a:pt x="429290" y="0"/>
                    </a:lnTo>
                    <a:lnTo>
                      <a:pt x="429290" y="145269"/>
                    </a:lnTo>
                    <a:lnTo>
                      <a:pt x="482624" y="145269"/>
                    </a:lnTo>
                    <a:lnTo>
                      <a:pt x="482624" y="513145"/>
                    </a:lnTo>
                    <a:lnTo>
                      <a:pt x="523948" y="513145"/>
                    </a:lnTo>
                    <a:cubicBezTo>
                      <a:pt x="581823" y="513145"/>
                      <a:pt x="628740" y="560062"/>
                      <a:pt x="628740" y="617937"/>
                    </a:cubicBezTo>
                    <a:lnTo>
                      <a:pt x="628740" y="1037093"/>
                    </a:lnTo>
                    <a:cubicBezTo>
                      <a:pt x="628740" y="1094968"/>
                      <a:pt x="581823" y="1141885"/>
                      <a:pt x="523948" y="1141885"/>
                    </a:cubicBezTo>
                    <a:lnTo>
                      <a:pt x="104792" y="1141885"/>
                    </a:lnTo>
                    <a:cubicBezTo>
                      <a:pt x="46917" y="1141885"/>
                      <a:pt x="0" y="1094968"/>
                      <a:pt x="0" y="1037093"/>
                    </a:cubicBezTo>
                    <a:lnTo>
                      <a:pt x="0" y="617937"/>
                    </a:lnTo>
                    <a:cubicBezTo>
                      <a:pt x="0" y="560062"/>
                      <a:pt x="46917" y="513145"/>
                      <a:pt x="104792" y="513145"/>
                    </a:cubicBezTo>
                    <a:lnTo>
                      <a:pt x="146117" y="513145"/>
                    </a:lnTo>
                    <a:lnTo>
                      <a:pt x="146117" y="145269"/>
                    </a:lnTo>
                    <a:lnTo>
                      <a:pt x="199451" y="145269"/>
                    </a:lnTo>
                    <a:close/>
                  </a:path>
                </a:pathLst>
              </a:custGeom>
              <a:grp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61" name="组合 60"/>
            <p:cNvGrpSpPr/>
            <p:nvPr/>
          </p:nvGrpSpPr>
          <p:grpSpPr>
            <a:xfrm>
              <a:off x="5170360" y="1777729"/>
              <a:ext cx="633182" cy="1010890"/>
              <a:chOff x="2628900" y="0"/>
              <a:chExt cx="3924300" cy="6265240"/>
            </a:xfrm>
            <a:effectLst>
              <a:outerShdw blurRad="88900" dist="25400" dir="2700000" algn="tl" rotWithShape="0">
                <a:prstClr val="black">
                  <a:alpha val="10000"/>
                </a:prstClr>
              </a:outerShdw>
            </a:effectLst>
          </p:grpSpPr>
          <p:sp>
            <p:nvSpPr>
              <p:cNvPr id="64" name="圆角矩形 63"/>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64"/>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65"/>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圆角矩形 66"/>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圆角矩形 67"/>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圆角矩形 68"/>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圆角矩形 69"/>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70"/>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802289 w 3924300"/>
                  <a:gd name="connsiteY3" fmla="*/ 2740482 h 4667248"/>
                  <a:gd name="connsiteX4" fmla="*/ 3076575 w 3924300"/>
                  <a:gd name="connsiteY4" fmla="*/ 4362442 h 4667248"/>
                  <a:gd name="connsiteX5" fmla="*/ 2771769 w 3924300"/>
                  <a:gd name="connsiteY5" fmla="*/ 4667248 h 4667248"/>
                  <a:gd name="connsiteX6" fmla="*/ 1152531 w 3924300"/>
                  <a:gd name="connsiteY6" fmla="*/ 4667248 h 4667248"/>
                  <a:gd name="connsiteX7" fmla="*/ 847725 w 3924300"/>
                  <a:gd name="connsiteY7" fmla="*/ 4362442 h 4667248"/>
                  <a:gd name="connsiteX8" fmla="*/ 165554 w 3924300"/>
                  <a:gd name="connsiteY8" fmla="*/ 2765883 h 4667248"/>
                  <a:gd name="connsiteX9" fmla="*/ 172070 w 3924300"/>
                  <a:gd name="connsiteY9" fmla="*/ 2763013 h 4667248"/>
                  <a:gd name="connsiteX10" fmla="*/ 154196 w 3924300"/>
                  <a:gd name="connsiteY10" fmla="*/ 2725908 h 4667248"/>
                  <a:gd name="connsiteX11" fmla="*/ 0 w 3924300"/>
                  <a:gd name="connsiteY11" fmla="*/ 1962150 h 4667248"/>
                  <a:gd name="connsiteX12" fmla="*/ 1962150 w 3924300"/>
                  <a:gd name="connsiteY12"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71000">
                    <a:schemeClr val="bg1">
                      <a:alpha val="84000"/>
                    </a:schemeClr>
                  </a:gs>
                  <a:gs pos="0">
                    <a:schemeClr val="bg1">
                      <a:lumMod val="10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圆角矩形 71"/>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圆角矩形 72"/>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圆角矩形 73"/>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圆角矩形 74"/>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圆角矩形 75"/>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圆角矩形 76"/>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圆角矩形 77"/>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圆角矩形 78"/>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2" name="文本框 61"/>
            <p:cNvSpPr txBox="1"/>
            <p:nvPr/>
          </p:nvSpPr>
          <p:spPr>
            <a:xfrm>
              <a:off x="5141081" y="1886710"/>
              <a:ext cx="672449" cy="430887"/>
            </a:xfrm>
            <a:prstGeom prst="rect">
              <a:avLst/>
            </a:prstGeom>
            <a:noFill/>
          </p:spPr>
          <p:txBody>
            <a:bodyPr wrap="square" rtlCol="0">
              <a:spAutoFit/>
            </a:bodyPr>
            <a:lstStyle/>
            <a:p>
              <a:pPr algn="ctr"/>
              <a:r>
                <a:rPr lang="en-US" altLang="zh-CN" sz="1500" dirty="0">
                  <a:solidFill>
                    <a:srgbClr val="01ACBE"/>
                  </a:solidFill>
                  <a:latin typeface="Impact" panose="020B0806030902050204" pitchFamily="34" charset="0"/>
                </a:rPr>
                <a:t>75</a:t>
              </a:r>
              <a:r>
                <a:rPr lang="en-US" altLang="zh-CN" sz="900" dirty="0">
                  <a:solidFill>
                    <a:srgbClr val="01ACBE"/>
                  </a:solidFill>
                  <a:latin typeface="Impact" panose="020B0806030902050204" pitchFamily="34" charset="0"/>
                </a:rPr>
                <a:t>%</a:t>
              </a:r>
              <a:endParaRPr lang="zh-CN" altLang="en-US" sz="1500" dirty="0">
                <a:solidFill>
                  <a:srgbClr val="01ACBE"/>
                </a:solidFill>
                <a:latin typeface="Impact" panose="020B0806030902050204" pitchFamily="34" charset="0"/>
              </a:endParaRPr>
            </a:p>
          </p:txBody>
        </p:sp>
        <p:sp>
          <p:nvSpPr>
            <p:cNvPr id="63" name="文本框 62"/>
            <p:cNvSpPr txBox="1"/>
            <p:nvPr/>
          </p:nvSpPr>
          <p:spPr>
            <a:xfrm>
              <a:off x="5147849" y="5149088"/>
              <a:ext cx="620995" cy="430887"/>
            </a:xfrm>
            <a:prstGeom prst="rect">
              <a:avLst/>
            </a:prstGeom>
            <a:noFill/>
          </p:spPr>
          <p:txBody>
            <a:bodyPr wrap="square" rtlCol="0">
              <a:spAutoFit/>
              <a:scene3d>
                <a:camera prst="orthographicFront"/>
                <a:lightRig rig="threePt" dir="t"/>
              </a:scene3d>
              <a:sp3d extrusionH="57150">
                <a:bevelT w="12700" h="6350" prst="angle"/>
              </a:sp3d>
            </a:bodyPr>
            <a:lstStyle/>
            <a:p>
              <a:pPr algn="ctr"/>
              <a:r>
                <a:rPr lang="en-US" altLang="zh-CN" sz="1500" dirty="0">
                  <a:solidFill>
                    <a:schemeClr val="bg1"/>
                  </a:solidFill>
                  <a:effectLst>
                    <a:outerShdw blurRad="76200" dist="50800" dir="2700000" algn="tl" rotWithShape="0">
                      <a:prstClr val="black">
                        <a:alpha val="40000"/>
                      </a:prstClr>
                    </a:outerShdw>
                  </a:effectLst>
                  <a:latin typeface="Impact" panose="020B0806030902050204" pitchFamily="34" charset="0"/>
                </a:rPr>
                <a:t>02</a:t>
              </a:r>
              <a:endParaRPr lang="zh-CN" altLang="en-US" sz="1500" dirty="0">
                <a:solidFill>
                  <a:schemeClr val="bg1"/>
                </a:solidFill>
                <a:effectLst>
                  <a:outerShdw blurRad="76200" dist="50800" dir="2700000" algn="tl" rotWithShape="0">
                    <a:prstClr val="black">
                      <a:alpha val="40000"/>
                    </a:prstClr>
                  </a:outerShdw>
                </a:effectLst>
                <a:latin typeface="Impact" panose="020B0806030902050204" pitchFamily="34" charset="0"/>
              </a:endParaRPr>
            </a:p>
          </p:txBody>
        </p:sp>
      </p:grpSp>
      <p:grpSp>
        <p:nvGrpSpPr>
          <p:cNvPr id="88" name="组合 87"/>
          <p:cNvGrpSpPr/>
          <p:nvPr/>
        </p:nvGrpSpPr>
        <p:grpSpPr>
          <a:xfrm>
            <a:off x="4614134" y="2124082"/>
            <a:ext cx="573222" cy="2462386"/>
            <a:chOff x="6152179" y="2470159"/>
            <a:chExt cx="764296" cy="3283181"/>
          </a:xfrm>
        </p:grpSpPr>
        <p:grpSp>
          <p:nvGrpSpPr>
            <p:cNvPr id="89" name="组合 88"/>
            <p:cNvGrpSpPr/>
            <p:nvPr/>
          </p:nvGrpSpPr>
          <p:grpSpPr>
            <a:xfrm>
              <a:off x="6164524" y="4969077"/>
              <a:ext cx="751951" cy="784263"/>
              <a:chOff x="3424887" y="4553810"/>
              <a:chExt cx="751951" cy="784263"/>
            </a:xfrm>
          </p:grpSpPr>
          <p:sp>
            <p:nvSpPr>
              <p:cNvPr id="112" name="同侧圆角矩形 111"/>
              <p:cNvSpPr/>
              <p:nvPr/>
            </p:nvSpPr>
            <p:spPr>
              <a:xfrm>
                <a:off x="3424887" y="4553810"/>
                <a:ext cx="344777" cy="306380"/>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3" name="同侧圆角矩形 112"/>
              <p:cNvSpPr/>
              <p:nvPr/>
            </p:nvSpPr>
            <p:spPr>
              <a:xfrm flipV="1">
                <a:off x="3424887" y="5031693"/>
                <a:ext cx="344777" cy="306380"/>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4" name="同侧圆角矩形 113"/>
              <p:cNvSpPr/>
              <p:nvPr/>
            </p:nvSpPr>
            <p:spPr>
              <a:xfrm rot="16200000" flipH="1">
                <a:off x="3886521" y="4803880"/>
                <a:ext cx="296509" cy="284125"/>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5" name="任意多边形 114"/>
              <p:cNvSpPr/>
              <p:nvPr/>
            </p:nvSpPr>
            <p:spPr>
              <a:xfrm flipH="1">
                <a:off x="3469576" y="4603604"/>
                <a:ext cx="250635" cy="206791"/>
              </a:xfrm>
              <a:custGeom>
                <a:avLst/>
                <a:gdLst>
                  <a:gd name="connsiteX0" fmla="*/ 228200 w 444015"/>
                  <a:gd name="connsiteY0" fmla="*/ 0 h 366343"/>
                  <a:gd name="connsiteX1" fmla="*/ 215816 w 444015"/>
                  <a:gd name="connsiteY1" fmla="*/ 0 h 366343"/>
                  <a:gd name="connsiteX2" fmla="*/ 73753 w 444015"/>
                  <a:gd name="connsiteY2" fmla="*/ 142063 h 366343"/>
                  <a:gd name="connsiteX3" fmla="*/ 73753 w 444015"/>
                  <a:gd name="connsiteY3" fmla="*/ 284125 h 366343"/>
                  <a:gd name="connsiteX4" fmla="*/ 41109 w 444015"/>
                  <a:gd name="connsiteY4" fmla="*/ 284125 h 366343"/>
                  <a:gd name="connsiteX5" fmla="*/ 0 w 444015"/>
                  <a:gd name="connsiteY5" fmla="*/ 325234 h 366343"/>
                  <a:gd name="connsiteX6" fmla="*/ 41109 w 444015"/>
                  <a:gd name="connsiteY6" fmla="*/ 366343 h 366343"/>
                  <a:gd name="connsiteX7" fmla="*/ 402906 w 444015"/>
                  <a:gd name="connsiteY7" fmla="*/ 366343 h 366343"/>
                  <a:gd name="connsiteX8" fmla="*/ 444015 w 444015"/>
                  <a:gd name="connsiteY8" fmla="*/ 325234 h 366343"/>
                  <a:gd name="connsiteX9" fmla="*/ 402906 w 444015"/>
                  <a:gd name="connsiteY9" fmla="*/ 284125 h 366343"/>
                  <a:gd name="connsiteX10" fmla="*/ 370262 w 444015"/>
                  <a:gd name="connsiteY10" fmla="*/ 284125 h 366343"/>
                  <a:gd name="connsiteX11" fmla="*/ 370263 w 444015"/>
                  <a:gd name="connsiteY11" fmla="*/ 142063 h 366343"/>
                  <a:gd name="connsiteX12" fmla="*/ 228200 w 444015"/>
                  <a:gd name="connsiteY12" fmla="*/ 0 h 36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015" h="366343">
                    <a:moveTo>
                      <a:pt x="228200" y="0"/>
                    </a:moveTo>
                    <a:lnTo>
                      <a:pt x="215816" y="0"/>
                    </a:lnTo>
                    <a:cubicBezTo>
                      <a:pt x="137357" y="0"/>
                      <a:pt x="73753" y="63604"/>
                      <a:pt x="73753" y="142063"/>
                    </a:cubicBezTo>
                    <a:lnTo>
                      <a:pt x="73753" y="284125"/>
                    </a:lnTo>
                    <a:lnTo>
                      <a:pt x="41109" y="284125"/>
                    </a:lnTo>
                    <a:cubicBezTo>
                      <a:pt x="18405" y="284125"/>
                      <a:pt x="0" y="302530"/>
                      <a:pt x="0" y="325234"/>
                    </a:cubicBezTo>
                    <a:cubicBezTo>
                      <a:pt x="0" y="347938"/>
                      <a:pt x="18405" y="366343"/>
                      <a:pt x="41109" y="366343"/>
                    </a:cubicBezTo>
                    <a:lnTo>
                      <a:pt x="402906" y="366343"/>
                    </a:lnTo>
                    <a:cubicBezTo>
                      <a:pt x="425610" y="366343"/>
                      <a:pt x="444015" y="347938"/>
                      <a:pt x="444015" y="325234"/>
                    </a:cubicBezTo>
                    <a:cubicBezTo>
                      <a:pt x="444015" y="302530"/>
                      <a:pt x="425610" y="284125"/>
                      <a:pt x="402906" y="284125"/>
                    </a:cubicBezTo>
                    <a:lnTo>
                      <a:pt x="370262" y="284125"/>
                    </a:lnTo>
                    <a:cubicBezTo>
                      <a:pt x="370262" y="236771"/>
                      <a:pt x="370263" y="189417"/>
                      <a:pt x="370263" y="142063"/>
                    </a:cubicBezTo>
                    <a:cubicBezTo>
                      <a:pt x="370263" y="63604"/>
                      <a:pt x="306659" y="0"/>
                      <a:pt x="2282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6" name="任意多边形 115"/>
              <p:cNvSpPr/>
              <p:nvPr/>
            </p:nvSpPr>
            <p:spPr>
              <a:xfrm flipH="1" flipV="1">
                <a:off x="3469576" y="5076601"/>
                <a:ext cx="250635" cy="206791"/>
              </a:xfrm>
              <a:custGeom>
                <a:avLst/>
                <a:gdLst>
                  <a:gd name="connsiteX0" fmla="*/ 228200 w 444015"/>
                  <a:gd name="connsiteY0" fmla="*/ 0 h 366343"/>
                  <a:gd name="connsiteX1" fmla="*/ 215816 w 444015"/>
                  <a:gd name="connsiteY1" fmla="*/ 0 h 366343"/>
                  <a:gd name="connsiteX2" fmla="*/ 73753 w 444015"/>
                  <a:gd name="connsiteY2" fmla="*/ 142063 h 366343"/>
                  <a:gd name="connsiteX3" fmla="*/ 73753 w 444015"/>
                  <a:gd name="connsiteY3" fmla="*/ 284125 h 366343"/>
                  <a:gd name="connsiteX4" fmla="*/ 41109 w 444015"/>
                  <a:gd name="connsiteY4" fmla="*/ 284125 h 366343"/>
                  <a:gd name="connsiteX5" fmla="*/ 0 w 444015"/>
                  <a:gd name="connsiteY5" fmla="*/ 325234 h 366343"/>
                  <a:gd name="connsiteX6" fmla="*/ 41109 w 444015"/>
                  <a:gd name="connsiteY6" fmla="*/ 366343 h 366343"/>
                  <a:gd name="connsiteX7" fmla="*/ 402906 w 444015"/>
                  <a:gd name="connsiteY7" fmla="*/ 366343 h 366343"/>
                  <a:gd name="connsiteX8" fmla="*/ 444015 w 444015"/>
                  <a:gd name="connsiteY8" fmla="*/ 325234 h 366343"/>
                  <a:gd name="connsiteX9" fmla="*/ 402906 w 444015"/>
                  <a:gd name="connsiteY9" fmla="*/ 284125 h 366343"/>
                  <a:gd name="connsiteX10" fmla="*/ 370262 w 444015"/>
                  <a:gd name="connsiteY10" fmla="*/ 284125 h 366343"/>
                  <a:gd name="connsiteX11" fmla="*/ 370263 w 444015"/>
                  <a:gd name="connsiteY11" fmla="*/ 142063 h 366343"/>
                  <a:gd name="connsiteX12" fmla="*/ 228200 w 444015"/>
                  <a:gd name="connsiteY12" fmla="*/ 0 h 36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015" h="366343">
                    <a:moveTo>
                      <a:pt x="228200" y="0"/>
                    </a:moveTo>
                    <a:lnTo>
                      <a:pt x="215816" y="0"/>
                    </a:lnTo>
                    <a:cubicBezTo>
                      <a:pt x="137357" y="0"/>
                      <a:pt x="73753" y="63604"/>
                      <a:pt x="73753" y="142063"/>
                    </a:cubicBezTo>
                    <a:lnTo>
                      <a:pt x="73753" y="284125"/>
                    </a:lnTo>
                    <a:lnTo>
                      <a:pt x="41109" y="284125"/>
                    </a:lnTo>
                    <a:cubicBezTo>
                      <a:pt x="18405" y="284125"/>
                      <a:pt x="0" y="302530"/>
                      <a:pt x="0" y="325234"/>
                    </a:cubicBezTo>
                    <a:cubicBezTo>
                      <a:pt x="0" y="347938"/>
                      <a:pt x="18405" y="366343"/>
                      <a:pt x="41109" y="366343"/>
                    </a:cubicBezTo>
                    <a:lnTo>
                      <a:pt x="402906" y="366343"/>
                    </a:lnTo>
                    <a:cubicBezTo>
                      <a:pt x="425610" y="366343"/>
                      <a:pt x="444015" y="347938"/>
                      <a:pt x="444015" y="325234"/>
                    </a:cubicBezTo>
                    <a:cubicBezTo>
                      <a:pt x="444015" y="302530"/>
                      <a:pt x="425610" y="284125"/>
                      <a:pt x="402906" y="284125"/>
                    </a:cubicBezTo>
                    <a:lnTo>
                      <a:pt x="370262" y="284125"/>
                    </a:lnTo>
                    <a:cubicBezTo>
                      <a:pt x="370262" y="236771"/>
                      <a:pt x="370263" y="189417"/>
                      <a:pt x="370263" y="142063"/>
                    </a:cubicBezTo>
                    <a:cubicBezTo>
                      <a:pt x="370263" y="63604"/>
                      <a:pt x="306659" y="0"/>
                      <a:pt x="2282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7" name="同侧圆角矩形 116"/>
              <p:cNvSpPr/>
              <p:nvPr/>
            </p:nvSpPr>
            <p:spPr>
              <a:xfrm rot="16200000" flipH="1">
                <a:off x="3943575" y="4857733"/>
                <a:ext cx="167372" cy="176419"/>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90" name="组合 89"/>
            <p:cNvGrpSpPr/>
            <p:nvPr/>
          </p:nvGrpSpPr>
          <p:grpSpPr>
            <a:xfrm>
              <a:off x="6177447" y="3425335"/>
              <a:ext cx="628740" cy="2228940"/>
              <a:chOff x="4465005" y="3146675"/>
              <a:chExt cx="628740" cy="2228940"/>
            </a:xfr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p:grpSpPr>
          <p:sp>
            <p:nvSpPr>
              <p:cNvPr id="110" name="矩形 109"/>
              <p:cNvSpPr/>
              <p:nvPr/>
            </p:nvSpPr>
            <p:spPr>
              <a:xfrm>
                <a:off x="4735068" y="3146675"/>
                <a:ext cx="88614" cy="1340037"/>
              </a:xfrm>
              <a:prstGeom prst="rect">
                <a:avLst/>
              </a:prstGeom>
              <a:grp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1" name="任意多边形 110"/>
              <p:cNvSpPr/>
              <p:nvPr/>
            </p:nvSpPr>
            <p:spPr>
              <a:xfrm>
                <a:off x="4465005" y="4233730"/>
                <a:ext cx="628740" cy="1141885"/>
              </a:xfrm>
              <a:custGeom>
                <a:avLst/>
                <a:gdLst>
                  <a:gd name="connsiteX0" fmla="*/ 199451 w 628740"/>
                  <a:gd name="connsiteY0" fmla="*/ 0 h 1141885"/>
                  <a:gd name="connsiteX1" fmla="*/ 429290 w 628740"/>
                  <a:gd name="connsiteY1" fmla="*/ 0 h 1141885"/>
                  <a:gd name="connsiteX2" fmla="*/ 429290 w 628740"/>
                  <a:gd name="connsiteY2" fmla="*/ 145269 h 1141885"/>
                  <a:gd name="connsiteX3" fmla="*/ 482624 w 628740"/>
                  <a:gd name="connsiteY3" fmla="*/ 145269 h 1141885"/>
                  <a:gd name="connsiteX4" fmla="*/ 482624 w 628740"/>
                  <a:gd name="connsiteY4" fmla="*/ 513145 h 1141885"/>
                  <a:gd name="connsiteX5" fmla="*/ 523948 w 628740"/>
                  <a:gd name="connsiteY5" fmla="*/ 513145 h 1141885"/>
                  <a:gd name="connsiteX6" fmla="*/ 628740 w 628740"/>
                  <a:gd name="connsiteY6" fmla="*/ 617937 h 1141885"/>
                  <a:gd name="connsiteX7" fmla="*/ 628740 w 628740"/>
                  <a:gd name="connsiteY7" fmla="*/ 1037093 h 1141885"/>
                  <a:gd name="connsiteX8" fmla="*/ 523948 w 628740"/>
                  <a:gd name="connsiteY8" fmla="*/ 1141885 h 1141885"/>
                  <a:gd name="connsiteX9" fmla="*/ 104792 w 628740"/>
                  <a:gd name="connsiteY9" fmla="*/ 1141885 h 1141885"/>
                  <a:gd name="connsiteX10" fmla="*/ 0 w 628740"/>
                  <a:gd name="connsiteY10" fmla="*/ 1037093 h 1141885"/>
                  <a:gd name="connsiteX11" fmla="*/ 0 w 628740"/>
                  <a:gd name="connsiteY11" fmla="*/ 617937 h 1141885"/>
                  <a:gd name="connsiteX12" fmla="*/ 104792 w 628740"/>
                  <a:gd name="connsiteY12" fmla="*/ 513145 h 1141885"/>
                  <a:gd name="connsiteX13" fmla="*/ 146117 w 628740"/>
                  <a:gd name="connsiteY13" fmla="*/ 513145 h 1141885"/>
                  <a:gd name="connsiteX14" fmla="*/ 146117 w 628740"/>
                  <a:gd name="connsiteY14" fmla="*/ 145269 h 1141885"/>
                  <a:gd name="connsiteX15" fmla="*/ 199451 w 628740"/>
                  <a:gd name="connsiteY15" fmla="*/ 145269 h 11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8740" h="1141885">
                    <a:moveTo>
                      <a:pt x="199451" y="0"/>
                    </a:moveTo>
                    <a:lnTo>
                      <a:pt x="429290" y="0"/>
                    </a:lnTo>
                    <a:lnTo>
                      <a:pt x="429290" y="145269"/>
                    </a:lnTo>
                    <a:lnTo>
                      <a:pt x="482624" y="145269"/>
                    </a:lnTo>
                    <a:lnTo>
                      <a:pt x="482624" y="513145"/>
                    </a:lnTo>
                    <a:lnTo>
                      <a:pt x="523948" y="513145"/>
                    </a:lnTo>
                    <a:cubicBezTo>
                      <a:pt x="581823" y="513145"/>
                      <a:pt x="628740" y="560062"/>
                      <a:pt x="628740" y="617937"/>
                    </a:cubicBezTo>
                    <a:lnTo>
                      <a:pt x="628740" y="1037093"/>
                    </a:lnTo>
                    <a:cubicBezTo>
                      <a:pt x="628740" y="1094968"/>
                      <a:pt x="581823" y="1141885"/>
                      <a:pt x="523948" y="1141885"/>
                    </a:cubicBezTo>
                    <a:lnTo>
                      <a:pt x="104792" y="1141885"/>
                    </a:lnTo>
                    <a:cubicBezTo>
                      <a:pt x="46917" y="1141885"/>
                      <a:pt x="0" y="1094968"/>
                      <a:pt x="0" y="1037093"/>
                    </a:cubicBezTo>
                    <a:lnTo>
                      <a:pt x="0" y="617937"/>
                    </a:lnTo>
                    <a:cubicBezTo>
                      <a:pt x="0" y="560062"/>
                      <a:pt x="46917" y="513145"/>
                      <a:pt x="104792" y="513145"/>
                    </a:cubicBezTo>
                    <a:lnTo>
                      <a:pt x="146117" y="513145"/>
                    </a:lnTo>
                    <a:lnTo>
                      <a:pt x="146117" y="145269"/>
                    </a:lnTo>
                    <a:lnTo>
                      <a:pt x="199451" y="145269"/>
                    </a:lnTo>
                    <a:close/>
                  </a:path>
                </a:pathLst>
              </a:custGeom>
              <a:grp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91" name="组合 90"/>
            <p:cNvGrpSpPr/>
            <p:nvPr/>
          </p:nvGrpSpPr>
          <p:grpSpPr>
            <a:xfrm>
              <a:off x="6172141" y="2470159"/>
              <a:ext cx="633182" cy="1010890"/>
              <a:chOff x="2628900" y="0"/>
              <a:chExt cx="3924300" cy="6265240"/>
            </a:xfrm>
            <a:effectLst>
              <a:outerShdw blurRad="88900" dist="25400" dir="2700000" algn="tl" rotWithShape="0">
                <a:prstClr val="black">
                  <a:alpha val="10000"/>
                </a:prstClr>
              </a:outerShdw>
            </a:effectLst>
          </p:grpSpPr>
          <p:sp>
            <p:nvSpPr>
              <p:cNvPr id="94" name="圆角矩形 93"/>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任意多边形 94"/>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任意多边形 95"/>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圆角矩形 96"/>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圆角矩形 97"/>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圆角矩形 98"/>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圆角矩形 99"/>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任意多边形 100"/>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802289 w 3924300"/>
                  <a:gd name="connsiteY3" fmla="*/ 2740482 h 4667248"/>
                  <a:gd name="connsiteX4" fmla="*/ 3076575 w 3924300"/>
                  <a:gd name="connsiteY4" fmla="*/ 4362442 h 4667248"/>
                  <a:gd name="connsiteX5" fmla="*/ 2771769 w 3924300"/>
                  <a:gd name="connsiteY5" fmla="*/ 4667248 h 4667248"/>
                  <a:gd name="connsiteX6" fmla="*/ 1152531 w 3924300"/>
                  <a:gd name="connsiteY6" fmla="*/ 4667248 h 4667248"/>
                  <a:gd name="connsiteX7" fmla="*/ 847725 w 3924300"/>
                  <a:gd name="connsiteY7" fmla="*/ 4362442 h 4667248"/>
                  <a:gd name="connsiteX8" fmla="*/ 165554 w 3924300"/>
                  <a:gd name="connsiteY8" fmla="*/ 2765883 h 4667248"/>
                  <a:gd name="connsiteX9" fmla="*/ 172070 w 3924300"/>
                  <a:gd name="connsiteY9" fmla="*/ 2763013 h 4667248"/>
                  <a:gd name="connsiteX10" fmla="*/ 154196 w 3924300"/>
                  <a:gd name="connsiteY10" fmla="*/ 2725908 h 4667248"/>
                  <a:gd name="connsiteX11" fmla="*/ 0 w 3924300"/>
                  <a:gd name="connsiteY11" fmla="*/ 1962150 h 4667248"/>
                  <a:gd name="connsiteX12" fmla="*/ 1962150 w 3924300"/>
                  <a:gd name="connsiteY12"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71000">
                    <a:schemeClr val="bg1">
                      <a:alpha val="84000"/>
                    </a:schemeClr>
                  </a:gs>
                  <a:gs pos="0">
                    <a:schemeClr val="bg1">
                      <a:lumMod val="10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圆角矩形 101"/>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圆角矩形 102"/>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圆角矩形 103"/>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圆角矩形 104"/>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圆角矩形 105"/>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圆角矩形 106"/>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圆角矩形 107"/>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圆角矩形 108"/>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 name="文本框 91"/>
            <p:cNvSpPr txBox="1"/>
            <p:nvPr/>
          </p:nvSpPr>
          <p:spPr>
            <a:xfrm>
              <a:off x="6152179" y="2564846"/>
              <a:ext cx="672449" cy="430887"/>
            </a:xfrm>
            <a:prstGeom prst="rect">
              <a:avLst/>
            </a:prstGeom>
            <a:noFill/>
          </p:spPr>
          <p:txBody>
            <a:bodyPr wrap="square" rtlCol="0">
              <a:spAutoFit/>
            </a:bodyPr>
            <a:lstStyle/>
            <a:p>
              <a:pPr algn="ctr"/>
              <a:r>
                <a:rPr lang="en-US" altLang="zh-CN" sz="1500" dirty="0">
                  <a:solidFill>
                    <a:srgbClr val="E87071"/>
                  </a:solidFill>
                  <a:latin typeface="Impact" panose="020B0806030902050204" pitchFamily="34" charset="0"/>
                </a:rPr>
                <a:t>50</a:t>
              </a:r>
              <a:r>
                <a:rPr lang="en-US" altLang="zh-CN" sz="900" dirty="0">
                  <a:solidFill>
                    <a:srgbClr val="E87071"/>
                  </a:solidFill>
                  <a:latin typeface="Impact" panose="020B0806030902050204" pitchFamily="34" charset="0"/>
                </a:rPr>
                <a:t>%</a:t>
              </a:r>
              <a:endParaRPr lang="zh-CN" altLang="en-US" sz="1500" dirty="0">
                <a:solidFill>
                  <a:srgbClr val="E87071"/>
                </a:solidFill>
                <a:latin typeface="Impact" panose="020B0806030902050204" pitchFamily="34" charset="0"/>
              </a:endParaRPr>
            </a:p>
          </p:txBody>
        </p:sp>
        <p:sp>
          <p:nvSpPr>
            <p:cNvPr id="93" name="文本框 92"/>
            <p:cNvSpPr txBox="1"/>
            <p:nvPr/>
          </p:nvSpPr>
          <p:spPr>
            <a:xfrm>
              <a:off x="6169511" y="5149088"/>
              <a:ext cx="620995" cy="430887"/>
            </a:xfrm>
            <a:prstGeom prst="rect">
              <a:avLst/>
            </a:prstGeom>
            <a:noFill/>
          </p:spPr>
          <p:txBody>
            <a:bodyPr wrap="square" rtlCol="0">
              <a:spAutoFit/>
              <a:scene3d>
                <a:camera prst="orthographicFront"/>
                <a:lightRig rig="threePt" dir="t"/>
              </a:scene3d>
              <a:sp3d extrusionH="57150">
                <a:bevelT w="12700" h="6350" prst="angle"/>
              </a:sp3d>
            </a:bodyPr>
            <a:lstStyle/>
            <a:p>
              <a:pPr algn="ctr"/>
              <a:r>
                <a:rPr lang="en-US" altLang="zh-CN" sz="1500" dirty="0">
                  <a:solidFill>
                    <a:schemeClr val="bg1"/>
                  </a:solidFill>
                  <a:effectLst>
                    <a:outerShdw blurRad="76200" dist="50800" dir="2700000" algn="tl" rotWithShape="0">
                      <a:prstClr val="black">
                        <a:alpha val="40000"/>
                      </a:prstClr>
                    </a:outerShdw>
                  </a:effectLst>
                  <a:latin typeface="Impact" panose="020B0806030902050204" pitchFamily="34" charset="0"/>
                </a:rPr>
                <a:t>03</a:t>
              </a:r>
              <a:endParaRPr lang="zh-CN" altLang="en-US" sz="1500" dirty="0">
                <a:solidFill>
                  <a:schemeClr val="bg1"/>
                </a:solidFill>
                <a:effectLst>
                  <a:outerShdw blurRad="76200" dist="50800" dir="2700000" algn="tl" rotWithShape="0">
                    <a:prstClr val="black">
                      <a:alpha val="40000"/>
                    </a:prstClr>
                  </a:outerShdw>
                </a:effectLst>
                <a:latin typeface="Impact" panose="020B0806030902050204" pitchFamily="34" charset="0"/>
              </a:endParaRPr>
            </a:p>
          </p:txBody>
        </p:sp>
      </p:grpSp>
      <p:grpSp>
        <p:nvGrpSpPr>
          <p:cNvPr id="118" name="组合 117"/>
          <p:cNvGrpSpPr/>
          <p:nvPr/>
        </p:nvGrpSpPr>
        <p:grpSpPr>
          <a:xfrm>
            <a:off x="5383319" y="2656657"/>
            <a:ext cx="570800" cy="1929811"/>
            <a:chOff x="7177758" y="3180259"/>
            <a:chExt cx="761067" cy="2573081"/>
          </a:xfrm>
        </p:grpSpPr>
        <p:grpSp>
          <p:nvGrpSpPr>
            <p:cNvPr id="119" name="组合 118"/>
            <p:cNvGrpSpPr/>
            <p:nvPr/>
          </p:nvGrpSpPr>
          <p:grpSpPr>
            <a:xfrm>
              <a:off x="7186874" y="4969077"/>
              <a:ext cx="751951" cy="784263"/>
              <a:chOff x="3424887" y="4553810"/>
              <a:chExt cx="751951" cy="784263"/>
            </a:xfrm>
          </p:grpSpPr>
          <p:sp>
            <p:nvSpPr>
              <p:cNvPr id="142" name="同侧圆角矩形 141"/>
              <p:cNvSpPr/>
              <p:nvPr/>
            </p:nvSpPr>
            <p:spPr>
              <a:xfrm>
                <a:off x="3424887" y="4553810"/>
                <a:ext cx="344777" cy="306380"/>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3" name="同侧圆角矩形 142"/>
              <p:cNvSpPr/>
              <p:nvPr/>
            </p:nvSpPr>
            <p:spPr>
              <a:xfrm flipV="1">
                <a:off x="3424887" y="5031693"/>
                <a:ext cx="344777" cy="306380"/>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4" name="同侧圆角矩形 143"/>
              <p:cNvSpPr/>
              <p:nvPr/>
            </p:nvSpPr>
            <p:spPr>
              <a:xfrm rot="16200000" flipH="1">
                <a:off x="3886521" y="4803880"/>
                <a:ext cx="296509" cy="284125"/>
              </a:xfrm>
              <a:prstGeom prst="round2SameRect">
                <a:avLst>
                  <a:gd name="adj1" fmla="val 50000"/>
                  <a:gd name="adj2" fmla="val 0"/>
                </a:avLst>
              </a:prstGeom>
              <a:gradFill flip="none" rotWithShape="0">
                <a:gsLst>
                  <a:gs pos="0">
                    <a:schemeClr val="bg1">
                      <a:lumMod val="8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5" name="任意多边形 144"/>
              <p:cNvSpPr/>
              <p:nvPr/>
            </p:nvSpPr>
            <p:spPr>
              <a:xfrm flipH="1">
                <a:off x="3469576" y="4603604"/>
                <a:ext cx="250635" cy="206791"/>
              </a:xfrm>
              <a:custGeom>
                <a:avLst/>
                <a:gdLst>
                  <a:gd name="connsiteX0" fmla="*/ 228200 w 444015"/>
                  <a:gd name="connsiteY0" fmla="*/ 0 h 366343"/>
                  <a:gd name="connsiteX1" fmla="*/ 215816 w 444015"/>
                  <a:gd name="connsiteY1" fmla="*/ 0 h 366343"/>
                  <a:gd name="connsiteX2" fmla="*/ 73753 w 444015"/>
                  <a:gd name="connsiteY2" fmla="*/ 142063 h 366343"/>
                  <a:gd name="connsiteX3" fmla="*/ 73753 w 444015"/>
                  <a:gd name="connsiteY3" fmla="*/ 284125 h 366343"/>
                  <a:gd name="connsiteX4" fmla="*/ 41109 w 444015"/>
                  <a:gd name="connsiteY4" fmla="*/ 284125 h 366343"/>
                  <a:gd name="connsiteX5" fmla="*/ 0 w 444015"/>
                  <a:gd name="connsiteY5" fmla="*/ 325234 h 366343"/>
                  <a:gd name="connsiteX6" fmla="*/ 41109 w 444015"/>
                  <a:gd name="connsiteY6" fmla="*/ 366343 h 366343"/>
                  <a:gd name="connsiteX7" fmla="*/ 402906 w 444015"/>
                  <a:gd name="connsiteY7" fmla="*/ 366343 h 366343"/>
                  <a:gd name="connsiteX8" fmla="*/ 444015 w 444015"/>
                  <a:gd name="connsiteY8" fmla="*/ 325234 h 366343"/>
                  <a:gd name="connsiteX9" fmla="*/ 402906 w 444015"/>
                  <a:gd name="connsiteY9" fmla="*/ 284125 h 366343"/>
                  <a:gd name="connsiteX10" fmla="*/ 370262 w 444015"/>
                  <a:gd name="connsiteY10" fmla="*/ 284125 h 366343"/>
                  <a:gd name="connsiteX11" fmla="*/ 370263 w 444015"/>
                  <a:gd name="connsiteY11" fmla="*/ 142063 h 366343"/>
                  <a:gd name="connsiteX12" fmla="*/ 228200 w 444015"/>
                  <a:gd name="connsiteY12" fmla="*/ 0 h 36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015" h="366343">
                    <a:moveTo>
                      <a:pt x="228200" y="0"/>
                    </a:moveTo>
                    <a:lnTo>
                      <a:pt x="215816" y="0"/>
                    </a:lnTo>
                    <a:cubicBezTo>
                      <a:pt x="137357" y="0"/>
                      <a:pt x="73753" y="63604"/>
                      <a:pt x="73753" y="142063"/>
                    </a:cubicBezTo>
                    <a:lnTo>
                      <a:pt x="73753" y="284125"/>
                    </a:lnTo>
                    <a:lnTo>
                      <a:pt x="41109" y="284125"/>
                    </a:lnTo>
                    <a:cubicBezTo>
                      <a:pt x="18405" y="284125"/>
                      <a:pt x="0" y="302530"/>
                      <a:pt x="0" y="325234"/>
                    </a:cubicBezTo>
                    <a:cubicBezTo>
                      <a:pt x="0" y="347938"/>
                      <a:pt x="18405" y="366343"/>
                      <a:pt x="41109" y="366343"/>
                    </a:cubicBezTo>
                    <a:lnTo>
                      <a:pt x="402906" y="366343"/>
                    </a:lnTo>
                    <a:cubicBezTo>
                      <a:pt x="425610" y="366343"/>
                      <a:pt x="444015" y="347938"/>
                      <a:pt x="444015" y="325234"/>
                    </a:cubicBezTo>
                    <a:cubicBezTo>
                      <a:pt x="444015" y="302530"/>
                      <a:pt x="425610" y="284125"/>
                      <a:pt x="402906" y="284125"/>
                    </a:cubicBezTo>
                    <a:lnTo>
                      <a:pt x="370262" y="284125"/>
                    </a:lnTo>
                    <a:cubicBezTo>
                      <a:pt x="370262" y="236771"/>
                      <a:pt x="370263" y="189417"/>
                      <a:pt x="370263" y="142063"/>
                    </a:cubicBezTo>
                    <a:cubicBezTo>
                      <a:pt x="370263" y="63604"/>
                      <a:pt x="306659" y="0"/>
                      <a:pt x="2282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6" name="任意多边形 145"/>
              <p:cNvSpPr/>
              <p:nvPr/>
            </p:nvSpPr>
            <p:spPr>
              <a:xfrm flipH="1" flipV="1">
                <a:off x="3469576" y="5076601"/>
                <a:ext cx="250635" cy="206791"/>
              </a:xfrm>
              <a:custGeom>
                <a:avLst/>
                <a:gdLst>
                  <a:gd name="connsiteX0" fmla="*/ 228200 w 444015"/>
                  <a:gd name="connsiteY0" fmla="*/ 0 h 366343"/>
                  <a:gd name="connsiteX1" fmla="*/ 215816 w 444015"/>
                  <a:gd name="connsiteY1" fmla="*/ 0 h 366343"/>
                  <a:gd name="connsiteX2" fmla="*/ 73753 w 444015"/>
                  <a:gd name="connsiteY2" fmla="*/ 142063 h 366343"/>
                  <a:gd name="connsiteX3" fmla="*/ 73753 w 444015"/>
                  <a:gd name="connsiteY3" fmla="*/ 284125 h 366343"/>
                  <a:gd name="connsiteX4" fmla="*/ 41109 w 444015"/>
                  <a:gd name="connsiteY4" fmla="*/ 284125 h 366343"/>
                  <a:gd name="connsiteX5" fmla="*/ 0 w 444015"/>
                  <a:gd name="connsiteY5" fmla="*/ 325234 h 366343"/>
                  <a:gd name="connsiteX6" fmla="*/ 41109 w 444015"/>
                  <a:gd name="connsiteY6" fmla="*/ 366343 h 366343"/>
                  <a:gd name="connsiteX7" fmla="*/ 402906 w 444015"/>
                  <a:gd name="connsiteY7" fmla="*/ 366343 h 366343"/>
                  <a:gd name="connsiteX8" fmla="*/ 444015 w 444015"/>
                  <a:gd name="connsiteY8" fmla="*/ 325234 h 366343"/>
                  <a:gd name="connsiteX9" fmla="*/ 402906 w 444015"/>
                  <a:gd name="connsiteY9" fmla="*/ 284125 h 366343"/>
                  <a:gd name="connsiteX10" fmla="*/ 370262 w 444015"/>
                  <a:gd name="connsiteY10" fmla="*/ 284125 h 366343"/>
                  <a:gd name="connsiteX11" fmla="*/ 370263 w 444015"/>
                  <a:gd name="connsiteY11" fmla="*/ 142063 h 366343"/>
                  <a:gd name="connsiteX12" fmla="*/ 228200 w 444015"/>
                  <a:gd name="connsiteY12" fmla="*/ 0 h 36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015" h="366343">
                    <a:moveTo>
                      <a:pt x="228200" y="0"/>
                    </a:moveTo>
                    <a:lnTo>
                      <a:pt x="215816" y="0"/>
                    </a:lnTo>
                    <a:cubicBezTo>
                      <a:pt x="137357" y="0"/>
                      <a:pt x="73753" y="63604"/>
                      <a:pt x="73753" y="142063"/>
                    </a:cubicBezTo>
                    <a:lnTo>
                      <a:pt x="73753" y="284125"/>
                    </a:lnTo>
                    <a:lnTo>
                      <a:pt x="41109" y="284125"/>
                    </a:lnTo>
                    <a:cubicBezTo>
                      <a:pt x="18405" y="284125"/>
                      <a:pt x="0" y="302530"/>
                      <a:pt x="0" y="325234"/>
                    </a:cubicBezTo>
                    <a:cubicBezTo>
                      <a:pt x="0" y="347938"/>
                      <a:pt x="18405" y="366343"/>
                      <a:pt x="41109" y="366343"/>
                    </a:cubicBezTo>
                    <a:lnTo>
                      <a:pt x="402906" y="366343"/>
                    </a:lnTo>
                    <a:cubicBezTo>
                      <a:pt x="425610" y="366343"/>
                      <a:pt x="444015" y="347938"/>
                      <a:pt x="444015" y="325234"/>
                    </a:cubicBezTo>
                    <a:cubicBezTo>
                      <a:pt x="444015" y="302530"/>
                      <a:pt x="425610" y="284125"/>
                      <a:pt x="402906" y="284125"/>
                    </a:cubicBezTo>
                    <a:lnTo>
                      <a:pt x="370262" y="284125"/>
                    </a:lnTo>
                    <a:cubicBezTo>
                      <a:pt x="370262" y="236771"/>
                      <a:pt x="370263" y="189417"/>
                      <a:pt x="370263" y="142063"/>
                    </a:cubicBezTo>
                    <a:cubicBezTo>
                      <a:pt x="370263" y="63604"/>
                      <a:pt x="306659" y="0"/>
                      <a:pt x="2282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7" name="同侧圆角矩形 146"/>
              <p:cNvSpPr/>
              <p:nvPr/>
            </p:nvSpPr>
            <p:spPr>
              <a:xfrm rot="16200000" flipH="1">
                <a:off x="3943575" y="4857733"/>
                <a:ext cx="167372" cy="176419"/>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20" name="组合 119"/>
            <p:cNvGrpSpPr/>
            <p:nvPr/>
          </p:nvGrpSpPr>
          <p:grpSpPr>
            <a:xfrm>
              <a:off x="7197680" y="4064725"/>
              <a:ext cx="628740" cy="1589550"/>
              <a:chOff x="4465005" y="3786065"/>
              <a:chExt cx="628740" cy="1589550"/>
            </a:xfr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p:grpSpPr>
          <p:sp>
            <p:nvSpPr>
              <p:cNvPr id="140" name="矩形 139"/>
              <p:cNvSpPr/>
              <p:nvPr/>
            </p:nvSpPr>
            <p:spPr>
              <a:xfrm>
                <a:off x="4735068" y="3786065"/>
                <a:ext cx="88614" cy="625136"/>
              </a:xfrm>
              <a:prstGeom prst="rect">
                <a:avLst/>
              </a:prstGeom>
              <a:grp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1" name="任意多边形 140"/>
              <p:cNvSpPr/>
              <p:nvPr/>
            </p:nvSpPr>
            <p:spPr>
              <a:xfrm>
                <a:off x="4465005" y="4233730"/>
                <a:ext cx="628740" cy="1141885"/>
              </a:xfrm>
              <a:custGeom>
                <a:avLst/>
                <a:gdLst>
                  <a:gd name="connsiteX0" fmla="*/ 199451 w 628740"/>
                  <a:gd name="connsiteY0" fmla="*/ 0 h 1141885"/>
                  <a:gd name="connsiteX1" fmla="*/ 429290 w 628740"/>
                  <a:gd name="connsiteY1" fmla="*/ 0 h 1141885"/>
                  <a:gd name="connsiteX2" fmla="*/ 429290 w 628740"/>
                  <a:gd name="connsiteY2" fmla="*/ 145269 h 1141885"/>
                  <a:gd name="connsiteX3" fmla="*/ 482624 w 628740"/>
                  <a:gd name="connsiteY3" fmla="*/ 145269 h 1141885"/>
                  <a:gd name="connsiteX4" fmla="*/ 482624 w 628740"/>
                  <a:gd name="connsiteY4" fmla="*/ 513145 h 1141885"/>
                  <a:gd name="connsiteX5" fmla="*/ 523948 w 628740"/>
                  <a:gd name="connsiteY5" fmla="*/ 513145 h 1141885"/>
                  <a:gd name="connsiteX6" fmla="*/ 628740 w 628740"/>
                  <a:gd name="connsiteY6" fmla="*/ 617937 h 1141885"/>
                  <a:gd name="connsiteX7" fmla="*/ 628740 w 628740"/>
                  <a:gd name="connsiteY7" fmla="*/ 1037093 h 1141885"/>
                  <a:gd name="connsiteX8" fmla="*/ 523948 w 628740"/>
                  <a:gd name="connsiteY8" fmla="*/ 1141885 h 1141885"/>
                  <a:gd name="connsiteX9" fmla="*/ 104792 w 628740"/>
                  <a:gd name="connsiteY9" fmla="*/ 1141885 h 1141885"/>
                  <a:gd name="connsiteX10" fmla="*/ 0 w 628740"/>
                  <a:gd name="connsiteY10" fmla="*/ 1037093 h 1141885"/>
                  <a:gd name="connsiteX11" fmla="*/ 0 w 628740"/>
                  <a:gd name="connsiteY11" fmla="*/ 617937 h 1141885"/>
                  <a:gd name="connsiteX12" fmla="*/ 104792 w 628740"/>
                  <a:gd name="connsiteY12" fmla="*/ 513145 h 1141885"/>
                  <a:gd name="connsiteX13" fmla="*/ 146117 w 628740"/>
                  <a:gd name="connsiteY13" fmla="*/ 513145 h 1141885"/>
                  <a:gd name="connsiteX14" fmla="*/ 146117 w 628740"/>
                  <a:gd name="connsiteY14" fmla="*/ 145269 h 1141885"/>
                  <a:gd name="connsiteX15" fmla="*/ 199451 w 628740"/>
                  <a:gd name="connsiteY15" fmla="*/ 145269 h 114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8740" h="1141885">
                    <a:moveTo>
                      <a:pt x="199451" y="0"/>
                    </a:moveTo>
                    <a:lnTo>
                      <a:pt x="429290" y="0"/>
                    </a:lnTo>
                    <a:lnTo>
                      <a:pt x="429290" y="145269"/>
                    </a:lnTo>
                    <a:lnTo>
                      <a:pt x="482624" y="145269"/>
                    </a:lnTo>
                    <a:lnTo>
                      <a:pt x="482624" y="513145"/>
                    </a:lnTo>
                    <a:lnTo>
                      <a:pt x="523948" y="513145"/>
                    </a:lnTo>
                    <a:cubicBezTo>
                      <a:pt x="581823" y="513145"/>
                      <a:pt x="628740" y="560062"/>
                      <a:pt x="628740" y="617937"/>
                    </a:cubicBezTo>
                    <a:lnTo>
                      <a:pt x="628740" y="1037093"/>
                    </a:lnTo>
                    <a:cubicBezTo>
                      <a:pt x="628740" y="1094968"/>
                      <a:pt x="581823" y="1141885"/>
                      <a:pt x="523948" y="1141885"/>
                    </a:cubicBezTo>
                    <a:lnTo>
                      <a:pt x="104792" y="1141885"/>
                    </a:lnTo>
                    <a:cubicBezTo>
                      <a:pt x="46917" y="1141885"/>
                      <a:pt x="0" y="1094968"/>
                      <a:pt x="0" y="1037093"/>
                    </a:cubicBezTo>
                    <a:lnTo>
                      <a:pt x="0" y="617937"/>
                    </a:lnTo>
                    <a:cubicBezTo>
                      <a:pt x="0" y="560062"/>
                      <a:pt x="46917" y="513145"/>
                      <a:pt x="104792" y="513145"/>
                    </a:cubicBezTo>
                    <a:lnTo>
                      <a:pt x="146117" y="513145"/>
                    </a:lnTo>
                    <a:lnTo>
                      <a:pt x="146117" y="145269"/>
                    </a:lnTo>
                    <a:lnTo>
                      <a:pt x="199451" y="145269"/>
                    </a:lnTo>
                    <a:close/>
                  </a:path>
                </a:pathLst>
              </a:custGeom>
              <a:grp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121" name="组合 120"/>
            <p:cNvGrpSpPr/>
            <p:nvPr/>
          </p:nvGrpSpPr>
          <p:grpSpPr>
            <a:xfrm>
              <a:off x="7208379" y="3180259"/>
              <a:ext cx="633182" cy="1010890"/>
              <a:chOff x="2628900" y="0"/>
              <a:chExt cx="3924300" cy="6265240"/>
            </a:xfrm>
            <a:effectLst>
              <a:outerShdw blurRad="88900" dist="25400" dir="2700000" algn="tl" rotWithShape="0">
                <a:prstClr val="black">
                  <a:alpha val="10000"/>
                </a:prstClr>
              </a:outerShdw>
            </a:effectLst>
          </p:grpSpPr>
          <p:sp>
            <p:nvSpPr>
              <p:cNvPr id="124" name="圆角矩形 123"/>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任意多边形 124"/>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任意多边形 125"/>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圆角矩形 126"/>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圆角矩形 127"/>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圆角矩形 128"/>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圆角矩形 129"/>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任意多边形 130"/>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802289 w 3924300"/>
                  <a:gd name="connsiteY3" fmla="*/ 2740482 h 4667248"/>
                  <a:gd name="connsiteX4" fmla="*/ 3076575 w 3924300"/>
                  <a:gd name="connsiteY4" fmla="*/ 4362442 h 4667248"/>
                  <a:gd name="connsiteX5" fmla="*/ 2771769 w 3924300"/>
                  <a:gd name="connsiteY5" fmla="*/ 4667248 h 4667248"/>
                  <a:gd name="connsiteX6" fmla="*/ 1152531 w 3924300"/>
                  <a:gd name="connsiteY6" fmla="*/ 4667248 h 4667248"/>
                  <a:gd name="connsiteX7" fmla="*/ 847725 w 3924300"/>
                  <a:gd name="connsiteY7" fmla="*/ 4362442 h 4667248"/>
                  <a:gd name="connsiteX8" fmla="*/ 165554 w 3924300"/>
                  <a:gd name="connsiteY8" fmla="*/ 2765883 h 4667248"/>
                  <a:gd name="connsiteX9" fmla="*/ 172070 w 3924300"/>
                  <a:gd name="connsiteY9" fmla="*/ 2763013 h 4667248"/>
                  <a:gd name="connsiteX10" fmla="*/ 154196 w 3924300"/>
                  <a:gd name="connsiteY10" fmla="*/ 2725908 h 4667248"/>
                  <a:gd name="connsiteX11" fmla="*/ 0 w 3924300"/>
                  <a:gd name="connsiteY11" fmla="*/ 1962150 h 4667248"/>
                  <a:gd name="connsiteX12" fmla="*/ 1962150 w 3924300"/>
                  <a:gd name="connsiteY12"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71000">
                    <a:schemeClr val="bg1">
                      <a:alpha val="84000"/>
                    </a:schemeClr>
                  </a:gs>
                  <a:gs pos="0">
                    <a:schemeClr val="bg1">
                      <a:lumMod val="10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圆角矩形 131"/>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圆角矩形 132"/>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圆角矩形 133"/>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圆角矩形 134"/>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圆角矩形 135"/>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圆角矩形 136"/>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圆角矩形 137"/>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圆角矩形 138"/>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2" name="文本框 121"/>
            <p:cNvSpPr txBox="1"/>
            <p:nvPr/>
          </p:nvSpPr>
          <p:spPr>
            <a:xfrm>
              <a:off x="7177758" y="3288550"/>
              <a:ext cx="672450" cy="430887"/>
            </a:xfrm>
            <a:prstGeom prst="rect">
              <a:avLst/>
            </a:prstGeom>
            <a:noFill/>
          </p:spPr>
          <p:txBody>
            <a:bodyPr wrap="square" rtlCol="0">
              <a:spAutoFit/>
            </a:bodyPr>
            <a:lstStyle/>
            <a:p>
              <a:pPr algn="ctr"/>
              <a:r>
                <a:rPr lang="en-US" altLang="zh-CN" sz="1500" dirty="0">
                  <a:solidFill>
                    <a:srgbClr val="663A77"/>
                  </a:solidFill>
                  <a:latin typeface="Impact" panose="020B0806030902050204" pitchFamily="34" charset="0"/>
                </a:rPr>
                <a:t>25</a:t>
              </a:r>
              <a:r>
                <a:rPr lang="en-US" altLang="zh-CN" sz="900" dirty="0">
                  <a:solidFill>
                    <a:srgbClr val="663A77"/>
                  </a:solidFill>
                  <a:latin typeface="Impact" panose="020B0806030902050204" pitchFamily="34" charset="0"/>
                </a:rPr>
                <a:t>%</a:t>
              </a:r>
              <a:endParaRPr lang="zh-CN" altLang="en-US" sz="1500" dirty="0">
                <a:solidFill>
                  <a:srgbClr val="663A77"/>
                </a:solidFill>
                <a:latin typeface="Impact" panose="020B0806030902050204" pitchFamily="34" charset="0"/>
              </a:endParaRPr>
            </a:p>
          </p:txBody>
        </p:sp>
        <p:sp>
          <p:nvSpPr>
            <p:cNvPr id="123" name="文本框 122"/>
            <p:cNvSpPr txBox="1"/>
            <p:nvPr/>
          </p:nvSpPr>
          <p:spPr>
            <a:xfrm>
              <a:off x="7198853" y="5149088"/>
              <a:ext cx="620995" cy="430887"/>
            </a:xfrm>
            <a:prstGeom prst="rect">
              <a:avLst/>
            </a:prstGeom>
            <a:noFill/>
          </p:spPr>
          <p:txBody>
            <a:bodyPr wrap="square" rtlCol="0">
              <a:spAutoFit/>
              <a:scene3d>
                <a:camera prst="orthographicFront"/>
                <a:lightRig rig="threePt" dir="t"/>
              </a:scene3d>
              <a:sp3d extrusionH="57150">
                <a:bevelT w="12700" h="6350" prst="angle"/>
              </a:sp3d>
            </a:bodyPr>
            <a:lstStyle/>
            <a:p>
              <a:pPr algn="ctr"/>
              <a:r>
                <a:rPr lang="en-US" altLang="zh-CN" sz="1500" dirty="0">
                  <a:solidFill>
                    <a:schemeClr val="bg1"/>
                  </a:solidFill>
                  <a:effectLst>
                    <a:outerShdw blurRad="76200" dist="50800" dir="2700000" algn="tl" rotWithShape="0">
                      <a:prstClr val="black">
                        <a:alpha val="40000"/>
                      </a:prstClr>
                    </a:outerShdw>
                  </a:effectLst>
                  <a:latin typeface="Impact" panose="020B0806030902050204" pitchFamily="34" charset="0"/>
                </a:rPr>
                <a:t>04</a:t>
              </a:r>
              <a:endParaRPr lang="zh-CN" altLang="en-US" sz="1500" dirty="0">
                <a:solidFill>
                  <a:schemeClr val="bg1"/>
                </a:solidFill>
                <a:effectLst>
                  <a:outerShdw blurRad="76200" dist="50800" dir="2700000" algn="tl" rotWithShape="0">
                    <a:prstClr val="black">
                      <a:alpha val="40000"/>
                    </a:prstClr>
                  </a:outerShdw>
                </a:effectLst>
                <a:latin typeface="Impact" panose="020B0806030902050204" pitchFamily="34" charset="0"/>
              </a:endParaRPr>
            </a:p>
          </p:txBody>
        </p:sp>
      </p:grpSp>
      <p:grpSp>
        <p:nvGrpSpPr>
          <p:cNvPr id="148" name="组合 147"/>
          <p:cNvGrpSpPr/>
          <p:nvPr/>
        </p:nvGrpSpPr>
        <p:grpSpPr>
          <a:xfrm>
            <a:off x="3580083" y="1062461"/>
            <a:ext cx="1609934" cy="549960"/>
            <a:chOff x="4773443" y="1054664"/>
            <a:chExt cx="2146579" cy="733280"/>
          </a:xfrm>
        </p:grpSpPr>
        <p:grpSp>
          <p:nvGrpSpPr>
            <p:cNvPr id="149" name="组合 148"/>
            <p:cNvGrpSpPr/>
            <p:nvPr/>
          </p:nvGrpSpPr>
          <p:grpSpPr>
            <a:xfrm>
              <a:off x="4773443" y="1054664"/>
              <a:ext cx="2146579" cy="733280"/>
              <a:chOff x="5813057" y="1493091"/>
              <a:chExt cx="2146579" cy="733280"/>
            </a:xfrm>
          </p:grpSpPr>
          <p:sp>
            <p:nvSpPr>
              <p:cNvPr id="155" name="文本框 154"/>
              <p:cNvSpPr txBox="1"/>
              <p:nvPr/>
            </p:nvSpPr>
            <p:spPr>
              <a:xfrm>
                <a:off x="5813057" y="1493091"/>
                <a:ext cx="1780467" cy="330945"/>
              </a:xfrm>
              <a:prstGeom prst="rect">
                <a:avLst/>
              </a:prstGeom>
              <a:noFill/>
            </p:spPr>
            <p:txBody>
              <a:bodyPr wrap="square" rtlCol="0">
                <a:spAutoFit/>
              </a:bodyPr>
              <a:lstStyle/>
              <a:p>
                <a:r>
                  <a:rPr lang="zh-CN" altLang="en-US" sz="1013" dirty="0">
                    <a:solidFill>
                      <a:srgbClr val="FFB850"/>
                    </a:solidFill>
                    <a:latin typeface="时尚中黑简体" panose="01010104010101010101" pitchFamily="2" charset="-122"/>
                    <a:ea typeface="时尚中黑简体" panose="01010104010101010101" pitchFamily="2" charset="-122"/>
                  </a:rPr>
                  <a:t>在此添加标题</a:t>
                </a:r>
              </a:p>
            </p:txBody>
          </p:sp>
          <p:sp>
            <p:nvSpPr>
              <p:cNvPr id="156" name="文本框 155"/>
              <p:cNvSpPr txBox="1"/>
              <p:nvPr/>
            </p:nvSpPr>
            <p:spPr>
              <a:xfrm>
                <a:off x="5831393" y="1764706"/>
                <a:ext cx="2128243" cy="461665"/>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50" name="Group 36"/>
            <p:cNvGrpSpPr>
              <a:grpSpLocks noChangeAspect="1"/>
            </p:cNvGrpSpPr>
            <p:nvPr/>
          </p:nvGrpSpPr>
          <p:grpSpPr bwMode="auto">
            <a:xfrm>
              <a:off x="6463838" y="1079757"/>
              <a:ext cx="303497" cy="262139"/>
              <a:chOff x="3321" y="1710"/>
              <a:chExt cx="1042" cy="900"/>
            </a:xfrm>
            <a:solidFill>
              <a:srgbClr val="FFB850"/>
            </a:solidFill>
          </p:grpSpPr>
          <p:sp>
            <p:nvSpPr>
              <p:cNvPr id="151"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2"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3"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4" name="Freeform 42"/>
              <p:cNvSpPr>
                <a:spLocks/>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157" name="组合 156"/>
          <p:cNvGrpSpPr/>
          <p:nvPr/>
        </p:nvGrpSpPr>
        <p:grpSpPr>
          <a:xfrm>
            <a:off x="4370417" y="1605262"/>
            <a:ext cx="1609934" cy="549960"/>
            <a:chOff x="5827222" y="1778399"/>
            <a:chExt cx="2146579" cy="733280"/>
          </a:xfrm>
        </p:grpSpPr>
        <p:grpSp>
          <p:nvGrpSpPr>
            <p:cNvPr id="158" name="组合 157"/>
            <p:cNvGrpSpPr/>
            <p:nvPr/>
          </p:nvGrpSpPr>
          <p:grpSpPr>
            <a:xfrm>
              <a:off x="5827222" y="1778399"/>
              <a:ext cx="2146579" cy="733280"/>
              <a:chOff x="5813057" y="1493091"/>
              <a:chExt cx="2146579" cy="733280"/>
            </a:xfrm>
          </p:grpSpPr>
          <p:sp>
            <p:nvSpPr>
              <p:cNvPr id="160" name="文本框 159"/>
              <p:cNvSpPr txBox="1"/>
              <p:nvPr/>
            </p:nvSpPr>
            <p:spPr>
              <a:xfrm>
                <a:off x="5813057" y="1493091"/>
                <a:ext cx="1780467" cy="330945"/>
              </a:xfrm>
              <a:prstGeom prst="rect">
                <a:avLst/>
              </a:prstGeom>
              <a:noFill/>
            </p:spPr>
            <p:txBody>
              <a:bodyPr wrap="square" rtlCol="0">
                <a:spAutoFit/>
              </a:bodyPr>
              <a:lstStyle/>
              <a:p>
                <a:r>
                  <a:rPr lang="zh-CN" altLang="en-US" sz="1013" dirty="0">
                    <a:solidFill>
                      <a:srgbClr val="01ACBE"/>
                    </a:solidFill>
                    <a:latin typeface="时尚中黑简体" panose="01010104010101010101" pitchFamily="2" charset="-122"/>
                    <a:ea typeface="时尚中黑简体" panose="01010104010101010101" pitchFamily="2" charset="-122"/>
                  </a:rPr>
                  <a:t>在此添加标题</a:t>
                </a:r>
              </a:p>
            </p:txBody>
          </p:sp>
          <p:sp>
            <p:nvSpPr>
              <p:cNvPr id="161" name="文本框 160"/>
              <p:cNvSpPr txBox="1"/>
              <p:nvPr/>
            </p:nvSpPr>
            <p:spPr>
              <a:xfrm>
                <a:off x="5831393" y="1764706"/>
                <a:ext cx="2128243" cy="461665"/>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
          <p:nvSpPr>
            <p:cNvPr id="159" name="Freeform 53"/>
            <p:cNvSpPr>
              <a:spLocks noEditPoints="1"/>
            </p:cNvSpPr>
            <p:nvPr/>
          </p:nvSpPr>
          <p:spPr bwMode="auto">
            <a:xfrm>
              <a:off x="7562139" y="1788807"/>
              <a:ext cx="277219" cy="277219"/>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rgbClr val="01ACBE"/>
            </a:solidFill>
            <a:ln>
              <a:noFill/>
            </a:ln>
          </p:spPr>
          <p:txBody>
            <a:bodyPr vert="horz" wrap="square" lIns="68580" tIns="34290" rIns="68580" bIns="34290" numCol="1" anchor="t" anchorCtr="0" compatLnSpc="1">
              <a:prstTxWarp prst="textNoShape">
                <a:avLst/>
              </a:prstTxWarp>
            </a:bodyPr>
            <a:lstStyle/>
            <a:p>
              <a:endParaRPr lang="zh-CN" altLang="en-US" sz="1013">
                <a:solidFill>
                  <a:srgbClr val="FFB850"/>
                </a:solidFill>
              </a:endParaRPr>
            </a:p>
          </p:txBody>
        </p:sp>
      </p:grpSp>
      <p:grpSp>
        <p:nvGrpSpPr>
          <p:cNvPr id="162" name="组合 161"/>
          <p:cNvGrpSpPr/>
          <p:nvPr/>
        </p:nvGrpSpPr>
        <p:grpSpPr>
          <a:xfrm>
            <a:off x="5104497" y="2129089"/>
            <a:ext cx="1609934" cy="549960"/>
            <a:chOff x="6805995" y="2476835"/>
            <a:chExt cx="2146579" cy="733280"/>
          </a:xfrm>
        </p:grpSpPr>
        <p:grpSp>
          <p:nvGrpSpPr>
            <p:cNvPr id="163" name="组合 162"/>
            <p:cNvGrpSpPr/>
            <p:nvPr/>
          </p:nvGrpSpPr>
          <p:grpSpPr>
            <a:xfrm>
              <a:off x="6805995" y="2476835"/>
              <a:ext cx="2146579" cy="733280"/>
              <a:chOff x="5813057" y="1493091"/>
              <a:chExt cx="2146579" cy="733280"/>
            </a:xfrm>
          </p:grpSpPr>
          <p:sp>
            <p:nvSpPr>
              <p:cNvPr id="168" name="文本框 167"/>
              <p:cNvSpPr txBox="1"/>
              <p:nvPr/>
            </p:nvSpPr>
            <p:spPr>
              <a:xfrm>
                <a:off x="5813057" y="1493091"/>
                <a:ext cx="1780467" cy="330945"/>
              </a:xfrm>
              <a:prstGeom prst="rect">
                <a:avLst/>
              </a:prstGeom>
              <a:noFill/>
            </p:spPr>
            <p:txBody>
              <a:bodyPr wrap="square" rtlCol="0">
                <a:spAutoFit/>
              </a:bodyPr>
              <a:lstStyle/>
              <a:p>
                <a:r>
                  <a:rPr lang="zh-CN" altLang="en-US" sz="1013" dirty="0">
                    <a:solidFill>
                      <a:srgbClr val="E87071"/>
                    </a:solidFill>
                    <a:latin typeface="时尚中黑简体" panose="01010104010101010101" pitchFamily="2" charset="-122"/>
                    <a:ea typeface="时尚中黑简体" panose="01010104010101010101" pitchFamily="2" charset="-122"/>
                  </a:rPr>
                  <a:t>在此添加标题</a:t>
                </a:r>
              </a:p>
            </p:txBody>
          </p:sp>
          <p:sp>
            <p:nvSpPr>
              <p:cNvPr id="169" name="文本框 168"/>
              <p:cNvSpPr txBox="1"/>
              <p:nvPr/>
            </p:nvSpPr>
            <p:spPr>
              <a:xfrm>
                <a:off x="5831393" y="1764706"/>
                <a:ext cx="2128243" cy="461665"/>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64" name="Group 46"/>
            <p:cNvGrpSpPr>
              <a:grpSpLocks noChangeAspect="1"/>
            </p:cNvGrpSpPr>
            <p:nvPr/>
          </p:nvGrpSpPr>
          <p:grpSpPr bwMode="auto">
            <a:xfrm>
              <a:off x="8453771" y="2533374"/>
              <a:ext cx="385720" cy="238804"/>
              <a:chOff x="3098" y="1701"/>
              <a:chExt cx="1486" cy="920"/>
            </a:xfrm>
            <a:solidFill>
              <a:srgbClr val="E87071"/>
            </a:solidFill>
          </p:grpSpPr>
          <p:sp>
            <p:nvSpPr>
              <p:cNvPr id="165" name="Freeform 47"/>
              <p:cNvSpPr>
                <a:spLocks/>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66" name="Freeform 48"/>
              <p:cNvSpPr>
                <a:spLocks/>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67" name="Freeform 49"/>
              <p:cNvSpPr>
                <a:spLocks/>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grpSp>
        <p:nvGrpSpPr>
          <p:cNvPr id="170" name="组合 169"/>
          <p:cNvGrpSpPr/>
          <p:nvPr/>
        </p:nvGrpSpPr>
        <p:grpSpPr>
          <a:xfrm>
            <a:off x="5887444" y="2649184"/>
            <a:ext cx="1609934" cy="549960"/>
            <a:chOff x="7849925" y="3170295"/>
            <a:chExt cx="2146579" cy="733280"/>
          </a:xfrm>
        </p:grpSpPr>
        <p:grpSp>
          <p:nvGrpSpPr>
            <p:cNvPr id="171" name="组合 170"/>
            <p:cNvGrpSpPr/>
            <p:nvPr/>
          </p:nvGrpSpPr>
          <p:grpSpPr>
            <a:xfrm>
              <a:off x="7849925" y="3170295"/>
              <a:ext cx="2146579" cy="733280"/>
              <a:chOff x="5813057" y="1493091"/>
              <a:chExt cx="2146579" cy="733280"/>
            </a:xfrm>
          </p:grpSpPr>
          <p:sp>
            <p:nvSpPr>
              <p:cNvPr id="173" name="文本框 172"/>
              <p:cNvSpPr txBox="1"/>
              <p:nvPr/>
            </p:nvSpPr>
            <p:spPr>
              <a:xfrm>
                <a:off x="5813057" y="1493091"/>
                <a:ext cx="1780467" cy="330945"/>
              </a:xfrm>
              <a:prstGeom prst="rect">
                <a:avLst/>
              </a:prstGeom>
              <a:noFill/>
            </p:spPr>
            <p:txBody>
              <a:bodyPr wrap="square" rtlCol="0">
                <a:spAutoFit/>
              </a:bodyPr>
              <a:lstStyle/>
              <a:p>
                <a:r>
                  <a:rPr lang="zh-CN" altLang="en-US" sz="1013" dirty="0">
                    <a:solidFill>
                      <a:srgbClr val="663A77"/>
                    </a:solidFill>
                    <a:latin typeface="时尚中黑简体" panose="01010104010101010101" pitchFamily="2" charset="-122"/>
                    <a:ea typeface="时尚中黑简体" panose="01010104010101010101" pitchFamily="2" charset="-122"/>
                  </a:rPr>
                  <a:t>在此添加标题</a:t>
                </a:r>
              </a:p>
            </p:txBody>
          </p:sp>
          <p:sp>
            <p:nvSpPr>
              <p:cNvPr id="174" name="文本框 173"/>
              <p:cNvSpPr txBox="1"/>
              <p:nvPr/>
            </p:nvSpPr>
            <p:spPr>
              <a:xfrm>
                <a:off x="5831393" y="1764706"/>
                <a:ext cx="2128243" cy="461665"/>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
          <p:nvSpPr>
            <p:cNvPr id="172" name="Freeform 57"/>
            <p:cNvSpPr>
              <a:spLocks noEditPoints="1"/>
            </p:cNvSpPr>
            <p:nvPr/>
          </p:nvSpPr>
          <p:spPr bwMode="auto">
            <a:xfrm>
              <a:off x="9587184" y="3180280"/>
              <a:ext cx="296376" cy="296946"/>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663A77"/>
            </a:solidFill>
            <a:ln>
              <a:noFill/>
            </a:ln>
          </p:spPr>
          <p:txBody>
            <a:bodyPr vert="horz" wrap="square" lIns="68580" tIns="34290" rIns="68580" bIns="34290" numCol="1" anchor="t" anchorCtr="0" compatLnSpc="1">
              <a:prstTxWarp prst="textNoShape">
                <a:avLst/>
              </a:prstTxWarp>
            </a:bodyPr>
            <a:lstStyle/>
            <a:p>
              <a:endParaRPr lang="zh-CN" altLang="en-US" sz="1013" dirty="0"/>
            </a:p>
          </p:txBody>
        </p:sp>
      </p:grpSp>
    </p:spTree>
    <p:extLst>
      <p:ext uri="{BB962C8B-B14F-4D97-AF65-F5344CB8AC3E}">
        <p14:creationId xmlns:p14="http://schemas.microsoft.com/office/powerpoint/2010/main" val="323015854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par>
                                <p:cTn id="26" presetID="19" presetClass="entr" presetSubtype="5"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
                                          </p:val>
                                        </p:tav>
                                        <p:tav tm="100000">
                                          <p:val>
                                            <p:strVal val="#ppt_w"/>
                                          </p:val>
                                        </p:tav>
                                      </p:tavLst>
                                    </p:anim>
                                    <p:anim calcmode="lin" valueType="num">
                                      <p:cBhvr>
                                        <p:cTn id="29" dur="1000" fill="hold"/>
                                        <p:tgtEl>
                                          <p:spTgt spid="8"/>
                                        </p:tgtEl>
                                        <p:attrNameLst>
                                          <p:attrName>ppt_h</p:attrName>
                                        </p:attrNameLst>
                                      </p:cBhvr>
                                      <p:tavLst>
                                        <p:tav tm="0" fmla="#ppt_h*sin(2.5*pi*$)">
                                          <p:val>
                                            <p:fltVal val="0"/>
                                          </p:val>
                                        </p:tav>
                                        <p:tav tm="100000">
                                          <p:val>
                                            <p:fltVal val="1"/>
                                          </p:val>
                                        </p:tav>
                                      </p:tavLst>
                                    </p:anim>
                                  </p:childTnLst>
                                </p:cTn>
                              </p:par>
                            </p:childTnLst>
                          </p:cTn>
                        </p:par>
                        <p:par>
                          <p:cTn id="30" fill="hold">
                            <p:stCondLst>
                              <p:cond delay="2600"/>
                            </p:stCondLst>
                            <p:childTnLst>
                              <p:par>
                                <p:cTn id="31" presetID="22" presetClass="entr" presetSubtype="4"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par>
                          <p:cTn id="34" fill="hold">
                            <p:stCondLst>
                              <p:cond delay="3100"/>
                            </p:stCondLst>
                            <p:childTnLst>
                              <p:par>
                                <p:cTn id="35" presetID="22" presetClass="entr" presetSubtype="8" fill="hold" nodeType="after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wipe(left)">
                                      <p:cBhvr>
                                        <p:cTn id="37" dur="500"/>
                                        <p:tgtEl>
                                          <p:spTgt spid="148"/>
                                        </p:tgtEl>
                                      </p:cBhvr>
                                    </p:animEffect>
                                  </p:childTnLst>
                                </p:cTn>
                              </p:par>
                            </p:childTnLst>
                          </p:cTn>
                        </p:par>
                        <p:par>
                          <p:cTn id="38" fill="hold">
                            <p:stCondLst>
                              <p:cond delay="3600"/>
                            </p:stCondLst>
                            <p:childTnLst>
                              <p:par>
                                <p:cTn id="39" presetID="22" presetClass="entr" presetSubtype="4"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down)">
                                      <p:cBhvr>
                                        <p:cTn id="41" dur="500"/>
                                        <p:tgtEl>
                                          <p:spTgt spid="58"/>
                                        </p:tgtEl>
                                      </p:cBhvr>
                                    </p:animEffect>
                                  </p:childTnLst>
                                </p:cTn>
                              </p:par>
                            </p:childTnLst>
                          </p:cTn>
                        </p:par>
                        <p:par>
                          <p:cTn id="42" fill="hold">
                            <p:stCondLst>
                              <p:cond delay="4100"/>
                            </p:stCondLst>
                            <p:childTnLst>
                              <p:par>
                                <p:cTn id="43" presetID="22" presetClass="entr" presetSubtype="8" fill="hold" nodeType="afterEffect">
                                  <p:stCondLst>
                                    <p:cond delay="0"/>
                                  </p:stCondLst>
                                  <p:childTnLst>
                                    <p:set>
                                      <p:cBhvr>
                                        <p:cTn id="44" dur="1" fill="hold">
                                          <p:stCondLst>
                                            <p:cond delay="0"/>
                                          </p:stCondLst>
                                        </p:cTn>
                                        <p:tgtEl>
                                          <p:spTgt spid="157"/>
                                        </p:tgtEl>
                                        <p:attrNameLst>
                                          <p:attrName>style.visibility</p:attrName>
                                        </p:attrNameLst>
                                      </p:cBhvr>
                                      <p:to>
                                        <p:strVal val="visible"/>
                                      </p:to>
                                    </p:set>
                                    <p:animEffect transition="in" filter="wipe(left)">
                                      <p:cBhvr>
                                        <p:cTn id="45" dur="500"/>
                                        <p:tgtEl>
                                          <p:spTgt spid="157"/>
                                        </p:tgtEl>
                                      </p:cBhvr>
                                    </p:animEffect>
                                  </p:childTnLst>
                                </p:cTn>
                              </p:par>
                            </p:childTnLst>
                          </p:cTn>
                        </p:par>
                        <p:par>
                          <p:cTn id="46" fill="hold">
                            <p:stCondLst>
                              <p:cond delay="4600"/>
                            </p:stCondLst>
                            <p:childTnLst>
                              <p:par>
                                <p:cTn id="47" presetID="22" presetClass="entr" presetSubtype="4" fill="hold"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wipe(down)">
                                      <p:cBhvr>
                                        <p:cTn id="49" dur="500"/>
                                        <p:tgtEl>
                                          <p:spTgt spid="88"/>
                                        </p:tgtEl>
                                      </p:cBhvr>
                                    </p:animEffect>
                                  </p:childTnLst>
                                </p:cTn>
                              </p:par>
                            </p:childTnLst>
                          </p:cTn>
                        </p:par>
                        <p:par>
                          <p:cTn id="50" fill="hold">
                            <p:stCondLst>
                              <p:cond delay="5100"/>
                            </p:stCondLst>
                            <p:childTnLst>
                              <p:par>
                                <p:cTn id="51" presetID="22" presetClass="entr" presetSubtype="8" fill="hold" nodeType="afterEffect">
                                  <p:stCondLst>
                                    <p:cond delay="0"/>
                                  </p:stCondLst>
                                  <p:childTnLst>
                                    <p:set>
                                      <p:cBhvr>
                                        <p:cTn id="52" dur="1" fill="hold">
                                          <p:stCondLst>
                                            <p:cond delay="0"/>
                                          </p:stCondLst>
                                        </p:cTn>
                                        <p:tgtEl>
                                          <p:spTgt spid="162"/>
                                        </p:tgtEl>
                                        <p:attrNameLst>
                                          <p:attrName>style.visibility</p:attrName>
                                        </p:attrNameLst>
                                      </p:cBhvr>
                                      <p:to>
                                        <p:strVal val="visible"/>
                                      </p:to>
                                    </p:set>
                                    <p:animEffect transition="in" filter="wipe(left)">
                                      <p:cBhvr>
                                        <p:cTn id="53" dur="500"/>
                                        <p:tgtEl>
                                          <p:spTgt spid="162"/>
                                        </p:tgtEl>
                                      </p:cBhvr>
                                    </p:animEffect>
                                  </p:childTnLst>
                                </p:cTn>
                              </p:par>
                            </p:childTnLst>
                          </p:cTn>
                        </p:par>
                        <p:par>
                          <p:cTn id="54" fill="hold">
                            <p:stCondLst>
                              <p:cond delay="5600"/>
                            </p:stCondLst>
                            <p:childTnLst>
                              <p:par>
                                <p:cTn id="55" presetID="22" presetClass="entr" presetSubtype="4" fill="hold" nodeType="afterEffect">
                                  <p:stCondLst>
                                    <p:cond delay="0"/>
                                  </p:stCondLst>
                                  <p:childTnLst>
                                    <p:set>
                                      <p:cBhvr>
                                        <p:cTn id="56" dur="1" fill="hold">
                                          <p:stCondLst>
                                            <p:cond delay="0"/>
                                          </p:stCondLst>
                                        </p:cTn>
                                        <p:tgtEl>
                                          <p:spTgt spid="118"/>
                                        </p:tgtEl>
                                        <p:attrNameLst>
                                          <p:attrName>style.visibility</p:attrName>
                                        </p:attrNameLst>
                                      </p:cBhvr>
                                      <p:to>
                                        <p:strVal val="visible"/>
                                      </p:to>
                                    </p:set>
                                    <p:animEffect transition="in" filter="wipe(down)">
                                      <p:cBhvr>
                                        <p:cTn id="57" dur="500"/>
                                        <p:tgtEl>
                                          <p:spTgt spid="118"/>
                                        </p:tgtEl>
                                      </p:cBhvr>
                                    </p:animEffect>
                                  </p:childTnLst>
                                </p:cTn>
                              </p:par>
                            </p:childTnLst>
                          </p:cTn>
                        </p:par>
                        <p:par>
                          <p:cTn id="58" fill="hold">
                            <p:stCondLst>
                              <p:cond delay="6100"/>
                            </p:stCondLst>
                            <p:childTnLst>
                              <p:par>
                                <p:cTn id="59" presetID="22" presetClass="entr" presetSubtype="8" fill="hold" nodeType="afterEffect">
                                  <p:stCondLst>
                                    <p:cond delay="0"/>
                                  </p:stCondLst>
                                  <p:childTnLst>
                                    <p:set>
                                      <p:cBhvr>
                                        <p:cTn id="60" dur="1" fill="hold">
                                          <p:stCondLst>
                                            <p:cond delay="0"/>
                                          </p:stCondLst>
                                        </p:cTn>
                                        <p:tgtEl>
                                          <p:spTgt spid="170"/>
                                        </p:tgtEl>
                                        <p:attrNameLst>
                                          <p:attrName>style.visibility</p:attrName>
                                        </p:attrNameLst>
                                      </p:cBhvr>
                                      <p:to>
                                        <p:strVal val="visible"/>
                                      </p:to>
                                    </p:set>
                                    <p:animEffect transition="in" filter="wipe(left)">
                                      <p:cBhvr>
                                        <p:cTn id="61"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53674" y="266153"/>
            <a:ext cx="216028" cy="216000"/>
            <a:chOff x="1827622" y="1343919"/>
            <a:chExt cx="2304000" cy="2304000"/>
          </a:xfrm>
          <a:solidFill>
            <a:srgbClr val="FFB850"/>
          </a:solidFill>
        </p:grpSpPr>
        <p:sp>
          <p:nvSpPr>
            <p:cNvPr id="44" name="椭圆 43"/>
            <p:cNvSpPr/>
            <p:nvPr/>
          </p:nvSpPr>
          <p:spPr>
            <a:xfrm>
              <a:off x="1827622" y="1343919"/>
              <a:ext cx="2304000" cy="2304000"/>
            </a:xfrm>
            <a:prstGeom prst="ellipse">
              <a:avLst/>
            </a:prstGeom>
            <a:grpFill/>
            <a:ln w="12700">
              <a:noFill/>
            </a:ln>
            <a:effectLst>
              <a:outerShdw blurRad="152400" dist="127000" dir="7800000" sx="85000" sy="85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45" name="椭圆 44"/>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grpSp>
      <p:sp>
        <p:nvSpPr>
          <p:cNvPr id="46" name="TextBox 4"/>
          <p:cNvSpPr txBox="1"/>
          <p:nvPr/>
        </p:nvSpPr>
        <p:spPr>
          <a:xfrm>
            <a:off x="737074" y="235653"/>
            <a:ext cx="856645" cy="284693"/>
          </a:xfrm>
          <a:prstGeom prst="rect">
            <a:avLst/>
          </a:prstGeom>
          <a:noFill/>
        </p:spPr>
        <p:txBody>
          <a:bodyPr wrap="none" lIns="68580" tIns="34290" rIns="68580" bIns="34290" rtlCol="0">
            <a:spAutoFit/>
          </a:bodyPr>
          <a:lstStyle/>
          <a:p>
            <a:pPr defTabSz="685800"/>
            <a:r>
              <a:rPr lang="zh-CN" altLang="en-US" sz="1400" dirty="0">
                <a:solidFill>
                  <a:srgbClr val="FFB850"/>
                </a:solidFill>
                <a:latin typeface="微软雅黑" pitchFamily="34" charset="-122"/>
                <a:ea typeface="微软雅黑" pitchFamily="34" charset="-122"/>
              </a:rPr>
              <a:t>添加标题</a:t>
            </a:r>
          </a:p>
        </p:txBody>
      </p:sp>
      <p:cxnSp>
        <p:nvCxnSpPr>
          <p:cNvPr id="47" name="直接连接符 46"/>
          <p:cNvCxnSpPr>
            <a:endCxn id="48" idx="11"/>
          </p:cNvCxnSpPr>
          <p:nvPr/>
        </p:nvCxnSpPr>
        <p:spPr>
          <a:xfrm flipV="1">
            <a:off x="435673" y="592987"/>
            <a:ext cx="8025265" cy="34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Freeform 6"/>
          <p:cNvSpPr>
            <a:spLocks noEditPoints="1"/>
          </p:cNvSpPr>
          <p:nvPr/>
        </p:nvSpPr>
        <p:spPr bwMode="auto">
          <a:xfrm>
            <a:off x="8460938" y="272352"/>
            <a:ext cx="319470" cy="32063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zh-CN" altLang="en-US" sz="1400">
              <a:solidFill>
                <a:prstClr val="black"/>
              </a:solidFill>
            </a:endParaRPr>
          </a:p>
        </p:txBody>
      </p:sp>
      <p:grpSp>
        <p:nvGrpSpPr>
          <p:cNvPr id="8" name="组合 7"/>
          <p:cNvGrpSpPr/>
          <p:nvPr/>
        </p:nvGrpSpPr>
        <p:grpSpPr>
          <a:xfrm>
            <a:off x="2479727" y="1302471"/>
            <a:ext cx="1639043" cy="1694947"/>
            <a:chOff x="3306302" y="1355627"/>
            <a:chExt cx="2185391" cy="2259929"/>
          </a:xfrm>
        </p:grpSpPr>
        <p:sp>
          <p:nvSpPr>
            <p:cNvPr id="9" name="任意多边形 8"/>
            <p:cNvSpPr/>
            <p:nvPr/>
          </p:nvSpPr>
          <p:spPr>
            <a:xfrm>
              <a:off x="3306302" y="1355627"/>
              <a:ext cx="2034903" cy="2259929"/>
            </a:xfrm>
            <a:custGeom>
              <a:avLst/>
              <a:gdLst>
                <a:gd name="connsiteX0" fmla="*/ 432059 w 2034903"/>
                <a:gd name="connsiteY0" fmla="*/ 855851 h 2259929"/>
                <a:gd name="connsiteX1" fmla="*/ 826326 w 2034903"/>
                <a:gd name="connsiteY1" fmla="*/ 1116590 h 2259929"/>
                <a:gd name="connsiteX2" fmla="*/ 798423 w 2034903"/>
                <a:gd name="connsiteY2" fmla="*/ 1167442 h 2259929"/>
                <a:gd name="connsiteX3" fmla="*/ 688905 w 2034903"/>
                <a:gd name="connsiteY3" fmla="*/ 1516473 h 2259929"/>
                <a:gd name="connsiteX4" fmla="*/ 684891 w 2034903"/>
                <a:gd name="connsiteY4" fmla="*/ 1554395 h 2259929"/>
                <a:gd name="connsiteX5" fmla="*/ 834518 w 2034903"/>
                <a:gd name="connsiteY5" fmla="*/ 1562155 h 2259929"/>
                <a:gd name="connsiteX6" fmla="*/ 379949 w 2034903"/>
                <a:gd name="connsiteY6" fmla="*/ 2259929 h 2259929"/>
                <a:gd name="connsiteX7" fmla="*/ 0 w 2034903"/>
                <a:gd name="connsiteY7" fmla="*/ 1518876 h 2259929"/>
                <a:gd name="connsiteX8" fmla="*/ 213782 w 2034903"/>
                <a:gd name="connsiteY8" fmla="*/ 1529963 h 2259929"/>
                <a:gd name="connsiteX9" fmla="*/ 222945 w 2034903"/>
                <a:gd name="connsiteY9" fmla="*/ 1443400 h 2259929"/>
                <a:gd name="connsiteX10" fmla="*/ 374243 w 2034903"/>
                <a:gd name="connsiteY10" fmla="*/ 961220 h 2259929"/>
                <a:gd name="connsiteX11" fmla="*/ 1059736 w 2034903"/>
                <a:gd name="connsiteY11" fmla="*/ 226906 h 2259929"/>
                <a:gd name="connsiteX12" fmla="*/ 1310159 w 2034903"/>
                <a:gd name="connsiteY12" fmla="*/ 627969 h 2259929"/>
                <a:gd name="connsiteX13" fmla="*/ 1294213 w 2034903"/>
                <a:gd name="connsiteY13" fmla="*/ 636113 h 2259929"/>
                <a:gd name="connsiteX14" fmla="*/ 1094003 w 2034903"/>
                <a:gd name="connsiteY14" fmla="*/ 779485 h 2259929"/>
                <a:gd name="connsiteX15" fmla="*/ 1005275 w 2034903"/>
                <a:gd name="connsiteY15" fmla="*/ 865732 h 2259929"/>
                <a:gd name="connsiteX16" fmla="*/ 939125 w 2034903"/>
                <a:gd name="connsiteY16" fmla="*/ 944299 h 2259929"/>
                <a:gd name="connsiteX17" fmla="*/ 544484 w 2034903"/>
                <a:gd name="connsiteY17" fmla="*/ 683314 h 2259929"/>
                <a:gd name="connsiteX18" fmla="*/ 550724 w 2034903"/>
                <a:gd name="connsiteY18" fmla="*/ 674206 h 2259929"/>
                <a:gd name="connsiteX19" fmla="*/ 782581 w 2034903"/>
                <a:gd name="connsiteY19" fmla="*/ 425263 h 2259929"/>
                <a:gd name="connsiteX20" fmla="*/ 1059167 w 2034903"/>
                <a:gd name="connsiteY20" fmla="*/ 227197 h 2259929"/>
                <a:gd name="connsiteX21" fmla="*/ 1864005 w 2034903"/>
                <a:gd name="connsiteY21" fmla="*/ 626 h 2259929"/>
                <a:gd name="connsiteX22" fmla="*/ 2034903 w 2034903"/>
                <a:gd name="connsiteY22" fmla="*/ 4550 h 2259929"/>
                <a:gd name="connsiteX23" fmla="*/ 2000509 w 2034903"/>
                <a:gd name="connsiteY23" fmla="*/ 474948 h 2259929"/>
                <a:gd name="connsiteX24" fmla="*/ 1516621 w 2034903"/>
                <a:gd name="connsiteY24" fmla="*/ 536025 h 2259929"/>
                <a:gd name="connsiteX25" fmla="*/ 1499672 w 2034903"/>
                <a:gd name="connsiteY25" fmla="*/ 542666 h 2259929"/>
                <a:gd name="connsiteX26" fmla="*/ 1245853 w 2034903"/>
                <a:gd name="connsiteY26" fmla="*/ 136165 h 2259929"/>
                <a:gd name="connsiteX27" fmla="*/ 1366420 w 2034903"/>
                <a:gd name="connsiteY27" fmla="*/ 88927 h 2259929"/>
                <a:gd name="connsiteX28" fmla="*/ 1864005 w 2034903"/>
                <a:gd name="connsiteY28" fmla="*/ 626 h 225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34903" h="2259929">
                  <a:moveTo>
                    <a:pt x="432059" y="855851"/>
                  </a:moveTo>
                  <a:lnTo>
                    <a:pt x="826326" y="1116590"/>
                  </a:lnTo>
                  <a:lnTo>
                    <a:pt x="798423" y="1167442"/>
                  </a:lnTo>
                  <a:cubicBezTo>
                    <a:pt x="745100" y="1277123"/>
                    <a:pt x="707999" y="1394690"/>
                    <a:pt x="688905" y="1516473"/>
                  </a:cubicBezTo>
                  <a:lnTo>
                    <a:pt x="684891" y="1554395"/>
                  </a:lnTo>
                  <a:lnTo>
                    <a:pt x="834518" y="1562155"/>
                  </a:lnTo>
                  <a:lnTo>
                    <a:pt x="379949" y="2259929"/>
                  </a:lnTo>
                  <a:lnTo>
                    <a:pt x="0" y="1518876"/>
                  </a:lnTo>
                  <a:lnTo>
                    <a:pt x="213782" y="1529963"/>
                  </a:lnTo>
                  <a:lnTo>
                    <a:pt x="222945" y="1443400"/>
                  </a:lnTo>
                  <a:cubicBezTo>
                    <a:pt x="249323" y="1275160"/>
                    <a:pt x="300578" y="1112743"/>
                    <a:pt x="374243" y="961220"/>
                  </a:cubicBezTo>
                  <a:close/>
                  <a:moveTo>
                    <a:pt x="1059736" y="226906"/>
                  </a:moveTo>
                  <a:lnTo>
                    <a:pt x="1310159" y="627969"/>
                  </a:lnTo>
                  <a:lnTo>
                    <a:pt x="1294213" y="636113"/>
                  </a:lnTo>
                  <a:cubicBezTo>
                    <a:pt x="1223395" y="676818"/>
                    <a:pt x="1156276" y="724737"/>
                    <a:pt x="1094003" y="779485"/>
                  </a:cubicBezTo>
                  <a:cubicBezTo>
                    <a:pt x="1062867" y="806859"/>
                    <a:pt x="1033269" y="835653"/>
                    <a:pt x="1005275" y="865732"/>
                  </a:cubicBezTo>
                  <a:lnTo>
                    <a:pt x="939125" y="944299"/>
                  </a:lnTo>
                  <a:lnTo>
                    <a:pt x="544484" y="683314"/>
                  </a:lnTo>
                  <a:lnTo>
                    <a:pt x="550724" y="674206"/>
                  </a:lnTo>
                  <a:cubicBezTo>
                    <a:pt x="619023" y="584378"/>
                    <a:pt x="696553" y="500897"/>
                    <a:pt x="782581" y="425263"/>
                  </a:cubicBezTo>
                  <a:cubicBezTo>
                    <a:pt x="868609" y="349630"/>
                    <a:pt x="961333" y="283430"/>
                    <a:pt x="1059167" y="227197"/>
                  </a:cubicBezTo>
                  <a:close/>
                  <a:moveTo>
                    <a:pt x="1864005" y="626"/>
                  </a:moveTo>
                  <a:cubicBezTo>
                    <a:pt x="1920750" y="-912"/>
                    <a:pt x="1977782" y="374"/>
                    <a:pt x="2034903" y="4550"/>
                  </a:cubicBezTo>
                  <a:lnTo>
                    <a:pt x="2000509" y="474948"/>
                  </a:lnTo>
                  <a:cubicBezTo>
                    <a:pt x="1835117" y="462855"/>
                    <a:pt x="1670763" y="484241"/>
                    <a:pt x="1516621" y="536025"/>
                  </a:cubicBezTo>
                  <a:lnTo>
                    <a:pt x="1499672" y="542666"/>
                  </a:lnTo>
                  <a:lnTo>
                    <a:pt x="1245853" y="136165"/>
                  </a:lnTo>
                  <a:lnTo>
                    <a:pt x="1366420" y="88927"/>
                  </a:lnTo>
                  <a:cubicBezTo>
                    <a:pt x="1526128" y="35273"/>
                    <a:pt x="1693772" y="5241"/>
                    <a:pt x="1864005" y="626"/>
                  </a:cubicBezTo>
                  <a:close/>
                </a:path>
              </a:pathLst>
            </a:custGeom>
            <a:solidFill>
              <a:srgbClr val="F7F7F7"/>
            </a:solidFill>
            <a:ln>
              <a:noFill/>
            </a:ln>
            <a:effectLst>
              <a:outerShdw blurRad="165100" dist="76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10" name="文本框 9"/>
            <p:cNvSpPr txBox="1"/>
            <p:nvPr/>
          </p:nvSpPr>
          <p:spPr>
            <a:xfrm>
              <a:off x="4491576" y="1394519"/>
              <a:ext cx="1000117" cy="492443"/>
            </a:xfrm>
            <a:prstGeom prst="rect">
              <a:avLst/>
            </a:prstGeom>
            <a:noFill/>
          </p:spPr>
          <p:txBody>
            <a:bodyPr wrap="square" rtlCol="0">
              <a:spAutoFit/>
            </a:bodyPr>
            <a:lstStyle/>
            <a:p>
              <a:pPr algn="ctr"/>
              <a:r>
                <a:rPr lang="en-US" altLang="zh-CN" sz="1800" dirty="0">
                  <a:solidFill>
                    <a:srgbClr val="01ACBE"/>
                  </a:solidFill>
                  <a:latin typeface="Impact" panose="020B0806030902050204" pitchFamily="34" charset="0"/>
                </a:rPr>
                <a:t>01</a:t>
              </a:r>
              <a:endParaRPr lang="zh-CN" altLang="en-US" sz="1800" dirty="0">
                <a:solidFill>
                  <a:srgbClr val="01ACBE"/>
                </a:solidFill>
                <a:latin typeface="Impact" panose="020B0806030902050204" pitchFamily="34" charset="0"/>
              </a:endParaRPr>
            </a:p>
          </p:txBody>
        </p:sp>
        <p:sp>
          <p:nvSpPr>
            <p:cNvPr id="11" name="文本框 10"/>
            <p:cNvSpPr txBox="1"/>
            <p:nvPr/>
          </p:nvSpPr>
          <p:spPr>
            <a:xfrm>
              <a:off x="3761435" y="1723839"/>
              <a:ext cx="1000117" cy="492443"/>
            </a:xfrm>
            <a:prstGeom prst="rect">
              <a:avLst/>
            </a:prstGeom>
            <a:noFill/>
          </p:spPr>
          <p:txBody>
            <a:bodyPr wrap="square" rtlCol="0">
              <a:spAutoFit/>
            </a:bodyPr>
            <a:lstStyle/>
            <a:p>
              <a:pPr algn="ctr"/>
              <a:r>
                <a:rPr lang="en-US" altLang="zh-CN" sz="1800" dirty="0">
                  <a:solidFill>
                    <a:srgbClr val="01ACBE"/>
                  </a:solidFill>
                  <a:latin typeface="Impact" panose="020B0806030902050204" pitchFamily="34" charset="0"/>
                </a:rPr>
                <a:t>02</a:t>
              </a:r>
              <a:endParaRPr lang="zh-CN" altLang="en-US" sz="1800" dirty="0">
                <a:solidFill>
                  <a:srgbClr val="01ACBE"/>
                </a:solidFill>
                <a:latin typeface="Impact" panose="020B0806030902050204" pitchFamily="34" charset="0"/>
              </a:endParaRPr>
            </a:p>
          </p:txBody>
        </p:sp>
        <p:sp>
          <p:nvSpPr>
            <p:cNvPr id="12" name="文本框 11"/>
            <p:cNvSpPr txBox="1"/>
            <p:nvPr/>
          </p:nvSpPr>
          <p:spPr>
            <a:xfrm>
              <a:off x="3315946" y="2428628"/>
              <a:ext cx="1000117" cy="492443"/>
            </a:xfrm>
            <a:prstGeom prst="rect">
              <a:avLst/>
            </a:prstGeom>
            <a:noFill/>
          </p:spPr>
          <p:txBody>
            <a:bodyPr wrap="square" rtlCol="0">
              <a:spAutoFit/>
            </a:bodyPr>
            <a:lstStyle/>
            <a:p>
              <a:pPr algn="ctr"/>
              <a:r>
                <a:rPr lang="en-US" altLang="zh-CN" sz="1800" dirty="0">
                  <a:solidFill>
                    <a:srgbClr val="01ACBE"/>
                  </a:solidFill>
                  <a:latin typeface="Impact" panose="020B0806030902050204" pitchFamily="34" charset="0"/>
                </a:rPr>
                <a:t>03</a:t>
              </a:r>
              <a:endParaRPr lang="zh-CN" altLang="en-US" sz="1800" dirty="0">
                <a:solidFill>
                  <a:srgbClr val="01ACBE"/>
                </a:solidFill>
                <a:latin typeface="Impact" panose="020B0806030902050204" pitchFamily="34" charset="0"/>
              </a:endParaRPr>
            </a:p>
          </p:txBody>
        </p:sp>
      </p:grpSp>
      <p:grpSp>
        <p:nvGrpSpPr>
          <p:cNvPr id="13" name="组合 12"/>
          <p:cNvGrpSpPr/>
          <p:nvPr/>
        </p:nvGrpSpPr>
        <p:grpSpPr>
          <a:xfrm>
            <a:off x="5068122" y="2672720"/>
            <a:ext cx="1654000" cy="1699842"/>
            <a:chOff x="6757495" y="3182626"/>
            <a:chExt cx="2205333" cy="2266456"/>
          </a:xfrm>
        </p:grpSpPr>
        <p:sp>
          <p:nvSpPr>
            <p:cNvPr id="14" name="任意多边形 13"/>
            <p:cNvSpPr/>
            <p:nvPr/>
          </p:nvSpPr>
          <p:spPr>
            <a:xfrm flipH="1" flipV="1">
              <a:off x="6908444" y="3182626"/>
              <a:ext cx="2034903" cy="2259929"/>
            </a:xfrm>
            <a:custGeom>
              <a:avLst/>
              <a:gdLst>
                <a:gd name="connsiteX0" fmla="*/ 432059 w 2034903"/>
                <a:gd name="connsiteY0" fmla="*/ 855851 h 2259929"/>
                <a:gd name="connsiteX1" fmla="*/ 826326 w 2034903"/>
                <a:gd name="connsiteY1" fmla="*/ 1116590 h 2259929"/>
                <a:gd name="connsiteX2" fmla="*/ 798423 w 2034903"/>
                <a:gd name="connsiteY2" fmla="*/ 1167442 h 2259929"/>
                <a:gd name="connsiteX3" fmla="*/ 688905 w 2034903"/>
                <a:gd name="connsiteY3" fmla="*/ 1516473 h 2259929"/>
                <a:gd name="connsiteX4" fmla="*/ 684891 w 2034903"/>
                <a:gd name="connsiteY4" fmla="*/ 1554395 h 2259929"/>
                <a:gd name="connsiteX5" fmla="*/ 834518 w 2034903"/>
                <a:gd name="connsiteY5" fmla="*/ 1562155 h 2259929"/>
                <a:gd name="connsiteX6" fmla="*/ 379949 w 2034903"/>
                <a:gd name="connsiteY6" fmla="*/ 2259929 h 2259929"/>
                <a:gd name="connsiteX7" fmla="*/ 0 w 2034903"/>
                <a:gd name="connsiteY7" fmla="*/ 1518876 h 2259929"/>
                <a:gd name="connsiteX8" fmla="*/ 213782 w 2034903"/>
                <a:gd name="connsiteY8" fmla="*/ 1529963 h 2259929"/>
                <a:gd name="connsiteX9" fmla="*/ 222945 w 2034903"/>
                <a:gd name="connsiteY9" fmla="*/ 1443400 h 2259929"/>
                <a:gd name="connsiteX10" fmla="*/ 374243 w 2034903"/>
                <a:gd name="connsiteY10" fmla="*/ 961220 h 2259929"/>
                <a:gd name="connsiteX11" fmla="*/ 1059736 w 2034903"/>
                <a:gd name="connsiteY11" fmla="*/ 226906 h 2259929"/>
                <a:gd name="connsiteX12" fmla="*/ 1310159 w 2034903"/>
                <a:gd name="connsiteY12" fmla="*/ 627969 h 2259929"/>
                <a:gd name="connsiteX13" fmla="*/ 1294213 w 2034903"/>
                <a:gd name="connsiteY13" fmla="*/ 636113 h 2259929"/>
                <a:gd name="connsiteX14" fmla="*/ 1094003 w 2034903"/>
                <a:gd name="connsiteY14" fmla="*/ 779485 h 2259929"/>
                <a:gd name="connsiteX15" fmla="*/ 1005275 w 2034903"/>
                <a:gd name="connsiteY15" fmla="*/ 865732 h 2259929"/>
                <a:gd name="connsiteX16" fmla="*/ 939125 w 2034903"/>
                <a:gd name="connsiteY16" fmla="*/ 944299 h 2259929"/>
                <a:gd name="connsiteX17" fmla="*/ 544484 w 2034903"/>
                <a:gd name="connsiteY17" fmla="*/ 683314 h 2259929"/>
                <a:gd name="connsiteX18" fmla="*/ 550724 w 2034903"/>
                <a:gd name="connsiteY18" fmla="*/ 674206 h 2259929"/>
                <a:gd name="connsiteX19" fmla="*/ 782581 w 2034903"/>
                <a:gd name="connsiteY19" fmla="*/ 425263 h 2259929"/>
                <a:gd name="connsiteX20" fmla="*/ 1059167 w 2034903"/>
                <a:gd name="connsiteY20" fmla="*/ 227197 h 2259929"/>
                <a:gd name="connsiteX21" fmla="*/ 1864005 w 2034903"/>
                <a:gd name="connsiteY21" fmla="*/ 626 h 2259929"/>
                <a:gd name="connsiteX22" fmla="*/ 2034903 w 2034903"/>
                <a:gd name="connsiteY22" fmla="*/ 4550 h 2259929"/>
                <a:gd name="connsiteX23" fmla="*/ 2000509 w 2034903"/>
                <a:gd name="connsiteY23" fmla="*/ 474948 h 2259929"/>
                <a:gd name="connsiteX24" fmla="*/ 1516621 w 2034903"/>
                <a:gd name="connsiteY24" fmla="*/ 536025 h 2259929"/>
                <a:gd name="connsiteX25" fmla="*/ 1499672 w 2034903"/>
                <a:gd name="connsiteY25" fmla="*/ 542666 h 2259929"/>
                <a:gd name="connsiteX26" fmla="*/ 1245853 w 2034903"/>
                <a:gd name="connsiteY26" fmla="*/ 136165 h 2259929"/>
                <a:gd name="connsiteX27" fmla="*/ 1366420 w 2034903"/>
                <a:gd name="connsiteY27" fmla="*/ 88927 h 2259929"/>
                <a:gd name="connsiteX28" fmla="*/ 1864005 w 2034903"/>
                <a:gd name="connsiteY28" fmla="*/ 626 h 225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34903" h="2259929">
                  <a:moveTo>
                    <a:pt x="432059" y="855851"/>
                  </a:moveTo>
                  <a:lnTo>
                    <a:pt x="826326" y="1116590"/>
                  </a:lnTo>
                  <a:lnTo>
                    <a:pt x="798423" y="1167442"/>
                  </a:lnTo>
                  <a:cubicBezTo>
                    <a:pt x="745100" y="1277123"/>
                    <a:pt x="707999" y="1394690"/>
                    <a:pt x="688905" y="1516473"/>
                  </a:cubicBezTo>
                  <a:lnTo>
                    <a:pt x="684891" y="1554395"/>
                  </a:lnTo>
                  <a:lnTo>
                    <a:pt x="834518" y="1562155"/>
                  </a:lnTo>
                  <a:lnTo>
                    <a:pt x="379949" y="2259929"/>
                  </a:lnTo>
                  <a:lnTo>
                    <a:pt x="0" y="1518876"/>
                  </a:lnTo>
                  <a:lnTo>
                    <a:pt x="213782" y="1529963"/>
                  </a:lnTo>
                  <a:lnTo>
                    <a:pt x="222945" y="1443400"/>
                  </a:lnTo>
                  <a:cubicBezTo>
                    <a:pt x="249323" y="1275160"/>
                    <a:pt x="300578" y="1112743"/>
                    <a:pt x="374243" y="961220"/>
                  </a:cubicBezTo>
                  <a:close/>
                  <a:moveTo>
                    <a:pt x="1059736" y="226906"/>
                  </a:moveTo>
                  <a:lnTo>
                    <a:pt x="1310159" y="627969"/>
                  </a:lnTo>
                  <a:lnTo>
                    <a:pt x="1294213" y="636113"/>
                  </a:lnTo>
                  <a:cubicBezTo>
                    <a:pt x="1223395" y="676818"/>
                    <a:pt x="1156276" y="724737"/>
                    <a:pt x="1094003" y="779485"/>
                  </a:cubicBezTo>
                  <a:cubicBezTo>
                    <a:pt x="1062867" y="806859"/>
                    <a:pt x="1033269" y="835653"/>
                    <a:pt x="1005275" y="865732"/>
                  </a:cubicBezTo>
                  <a:lnTo>
                    <a:pt x="939125" y="944299"/>
                  </a:lnTo>
                  <a:lnTo>
                    <a:pt x="544484" y="683314"/>
                  </a:lnTo>
                  <a:lnTo>
                    <a:pt x="550724" y="674206"/>
                  </a:lnTo>
                  <a:cubicBezTo>
                    <a:pt x="619023" y="584378"/>
                    <a:pt x="696553" y="500897"/>
                    <a:pt x="782581" y="425263"/>
                  </a:cubicBezTo>
                  <a:cubicBezTo>
                    <a:pt x="868609" y="349630"/>
                    <a:pt x="961333" y="283430"/>
                    <a:pt x="1059167" y="227197"/>
                  </a:cubicBezTo>
                  <a:close/>
                  <a:moveTo>
                    <a:pt x="1864005" y="626"/>
                  </a:moveTo>
                  <a:cubicBezTo>
                    <a:pt x="1920750" y="-912"/>
                    <a:pt x="1977782" y="374"/>
                    <a:pt x="2034903" y="4550"/>
                  </a:cubicBezTo>
                  <a:lnTo>
                    <a:pt x="2000509" y="474948"/>
                  </a:lnTo>
                  <a:cubicBezTo>
                    <a:pt x="1835117" y="462855"/>
                    <a:pt x="1670763" y="484241"/>
                    <a:pt x="1516621" y="536025"/>
                  </a:cubicBezTo>
                  <a:lnTo>
                    <a:pt x="1499672" y="542666"/>
                  </a:lnTo>
                  <a:lnTo>
                    <a:pt x="1245853" y="136165"/>
                  </a:lnTo>
                  <a:lnTo>
                    <a:pt x="1366420" y="88927"/>
                  </a:lnTo>
                  <a:cubicBezTo>
                    <a:pt x="1526128" y="35273"/>
                    <a:pt x="1693772" y="5241"/>
                    <a:pt x="1864005" y="626"/>
                  </a:cubicBezTo>
                  <a:close/>
                </a:path>
              </a:pathLst>
            </a:custGeom>
            <a:solidFill>
              <a:srgbClr val="F7F7F7"/>
            </a:solidFill>
            <a:ln>
              <a:noFill/>
            </a:ln>
            <a:effectLst>
              <a:outerShdw blurRad="165100" dist="76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15" name="文本框 14"/>
            <p:cNvSpPr txBox="1"/>
            <p:nvPr/>
          </p:nvSpPr>
          <p:spPr>
            <a:xfrm>
              <a:off x="6757495" y="4956639"/>
              <a:ext cx="1000117" cy="492443"/>
            </a:xfrm>
            <a:prstGeom prst="rect">
              <a:avLst/>
            </a:prstGeom>
            <a:noFill/>
          </p:spPr>
          <p:txBody>
            <a:bodyPr wrap="square" rtlCol="0">
              <a:spAutoFit/>
            </a:bodyPr>
            <a:lstStyle/>
            <a:p>
              <a:pPr algn="ctr"/>
              <a:r>
                <a:rPr lang="en-US" altLang="zh-CN" sz="1800" dirty="0">
                  <a:solidFill>
                    <a:srgbClr val="FFB850"/>
                  </a:solidFill>
                  <a:latin typeface="Impact" panose="020B0806030902050204" pitchFamily="34" charset="0"/>
                </a:rPr>
                <a:t>01</a:t>
              </a:r>
              <a:endParaRPr lang="zh-CN" altLang="en-US" sz="1800" dirty="0">
                <a:solidFill>
                  <a:srgbClr val="FFB850"/>
                </a:solidFill>
                <a:latin typeface="Impact" panose="020B0806030902050204" pitchFamily="34" charset="0"/>
              </a:endParaRPr>
            </a:p>
          </p:txBody>
        </p:sp>
        <p:sp>
          <p:nvSpPr>
            <p:cNvPr id="16" name="文本框 15"/>
            <p:cNvSpPr txBox="1"/>
            <p:nvPr/>
          </p:nvSpPr>
          <p:spPr>
            <a:xfrm>
              <a:off x="7486724" y="4632598"/>
              <a:ext cx="1000117" cy="492443"/>
            </a:xfrm>
            <a:prstGeom prst="rect">
              <a:avLst/>
            </a:prstGeom>
            <a:noFill/>
          </p:spPr>
          <p:txBody>
            <a:bodyPr wrap="square" rtlCol="0">
              <a:spAutoFit/>
            </a:bodyPr>
            <a:lstStyle/>
            <a:p>
              <a:pPr algn="ctr"/>
              <a:r>
                <a:rPr lang="en-US" altLang="zh-CN" sz="1800" dirty="0">
                  <a:solidFill>
                    <a:srgbClr val="FFB850"/>
                  </a:solidFill>
                  <a:latin typeface="Impact" panose="020B0806030902050204" pitchFamily="34" charset="0"/>
                </a:rPr>
                <a:t>02</a:t>
              </a:r>
              <a:endParaRPr lang="zh-CN" altLang="en-US" sz="1800" dirty="0">
                <a:solidFill>
                  <a:srgbClr val="FFB850"/>
                </a:solidFill>
                <a:latin typeface="Impact" panose="020B0806030902050204" pitchFamily="34" charset="0"/>
              </a:endParaRPr>
            </a:p>
          </p:txBody>
        </p:sp>
        <p:sp>
          <p:nvSpPr>
            <p:cNvPr id="17" name="文本框 16"/>
            <p:cNvSpPr txBox="1"/>
            <p:nvPr/>
          </p:nvSpPr>
          <p:spPr>
            <a:xfrm>
              <a:off x="7962711" y="3927010"/>
              <a:ext cx="1000117" cy="492443"/>
            </a:xfrm>
            <a:prstGeom prst="rect">
              <a:avLst/>
            </a:prstGeom>
            <a:noFill/>
          </p:spPr>
          <p:txBody>
            <a:bodyPr wrap="square" rtlCol="0">
              <a:spAutoFit/>
            </a:bodyPr>
            <a:lstStyle/>
            <a:p>
              <a:pPr algn="ctr"/>
              <a:r>
                <a:rPr lang="en-US" altLang="zh-CN" sz="1800" dirty="0">
                  <a:solidFill>
                    <a:srgbClr val="FFB850"/>
                  </a:solidFill>
                  <a:latin typeface="Impact" panose="020B0806030902050204" pitchFamily="34" charset="0"/>
                </a:rPr>
                <a:t>03</a:t>
              </a:r>
              <a:endParaRPr lang="zh-CN" altLang="en-US" sz="1800" dirty="0">
                <a:solidFill>
                  <a:srgbClr val="FFB850"/>
                </a:solidFill>
                <a:latin typeface="Impact" panose="020B0806030902050204" pitchFamily="34" charset="0"/>
              </a:endParaRPr>
            </a:p>
          </p:txBody>
        </p:sp>
      </p:grpSp>
      <p:grpSp>
        <p:nvGrpSpPr>
          <p:cNvPr id="18" name="组合 17"/>
          <p:cNvGrpSpPr/>
          <p:nvPr/>
        </p:nvGrpSpPr>
        <p:grpSpPr>
          <a:xfrm>
            <a:off x="3171967" y="1851585"/>
            <a:ext cx="1465969" cy="1465969"/>
            <a:chOff x="4229289" y="2087780"/>
            <a:chExt cx="1954625" cy="1954625"/>
          </a:xfrm>
        </p:grpSpPr>
        <p:grpSp>
          <p:nvGrpSpPr>
            <p:cNvPr id="19" name="组合 18"/>
            <p:cNvGrpSpPr/>
            <p:nvPr/>
          </p:nvGrpSpPr>
          <p:grpSpPr>
            <a:xfrm>
              <a:off x="4229289" y="2087780"/>
              <a:ext cx="1954625" cy="1954625"/>
              <a:chOff x="5443217" y="1567820"/>
              <a:chExt cx="1664341" cy="1664341"/>
            </a:xfrm>
            <a:effectLst>
              <a:outerShdw blurRad="228600" dist="114300" dir="2700000" algn="tl" rotWithShape="0">
                <a:prstClr val="black">
                  <a:alpha val="30000"/>
                </a:prstClr>
              </a:outerShdw>
            </a:effectLst>
          </p:grpSpPr>
          <p:sp>
            <p:nvSpPr>
              <p:cNvPr id="25" name="任意多边形 24"/>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p>
            </p:txBody>
          </p:sp>
          <p:sp>
            <p:nvSpPr>
              <p:cNvPr id="26" name="椭圆 25"/>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0" name="组合 19"/>
            <p:cNvGrpSpPr/>
            <p:nvPr/>
          </p:nvGrpSpPr>
          <p:grpSpPr>
            <a:xfrm>
              <a:off x="4571575" y="2428628"/>
              <a:ext cx="1270052" cy="1272929"/>
              <a:chOff x="5379318" y="1317857"/>
              <a:chExt cx="1433367" cy="1436614"/>
            </a:xfrm>
            <a:effectLst>
              <a:outerShdw blurRad="101600" dist="50800" dir="2700000" algn="tl" rotWithShape="0">
                <a:srgbClr val="017581">
                  <a:alpha val="50000"/>
                </a:srgbClr>
              </a:outerShdw>
            </a:effectLst>
          </p:grpSpPr>
          <p:sp>
            <p:nvSpPr>
              <p:cNvPr id="22" name="椭圆 21"/>
              <p:cNvSpPr/>
              <p:nvPr/>
            </p:nvSpPr>
            <p:spPr>
              <a:xfrm>
                <a:off x="5379318" y="1317857"/>
                <a:ext cx="1433367" cy="1433368"/>
              </a:xfrm>
              <a:prstGeom prst="ellipse">
                <a:avLst/>
              </a:prstGeom>
              <a:gradFill flip="none" rotWithShape="1">
                <a:gsLst>
                  <a:gs pos="100000">
                    <a:srgbClr val="09AABB"/>
                  </a:gs>
                  <a:gs pos="0">
                    <a:srgbClr val="19DEF3"/>
                  </a:gs>
                </a:gsLst>
                <a:lin ang="2700000" scaled="1"/>
                <a:tileRect/>
              </a:gra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 name="椭圆 22"/>
              <p:cNvSpPr/>
              <p:nvPr/>
            </p:nvSpPr>
            <p:spPr>
              <a:xfrm>
                <a:off x="5593724" y="1396179"/>
                <a:ext cx="1004554" cy="710996"/>
              </a:xfrm>
              <a:prstGeom prst="ellipse">
                <a:avLst/>
              </a:prstGeom>
              <a:gradFill flip="none" rotWithShape="1">
                <a:gsLst>
                  <a:gs pos="92000">
                    <a:srgbClr val="12BFD2">
                      <a:alpha val="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 name="椭圆 23"/>
              <p:cNvSpPr/>
              <p:nvPr/>
            </p:nvSpPr>
            <p:spPr>
              <a:xfrm>
                <a:off x="5543496" y="1972375"/>
                <a:ext cx="1105009" cy="782096"/>
              </a:xfrm>
              <a:prstGeom prst="ellipse">
                <a:avLst/>
              </a:prstGeom>
              <a:gradFill flip="none" rotWithShape="1">
                <a:gsLst>
                  <a:gs pos="100000">
                    <a:srgbClr val="12BFD2">
                      <a:alpha val="0"/>
                    </a:srgbClr>
                  </a:gs>
                  <a:gs pos="43000">
                    <a:srgbClr val="89DFE9">
                      <a:alpha val="39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1" name="文本框 20"/>
            <p:cNvSpPr txBox="1"/>
            <p:nvPr/>
          </p:nvSpPr>
          <p:spPr>
            <a:xfrm>
              <a:off x="4568716" y="2728127"/>
              <a:ext cx="1267638" cy="553997"/>
            </a:xfrm>
            <a:prstGeom prst="rect">
              <a:avLst/>
            </a:prstGeom>
            <a:noFill/>
          </p:spPr>
          <p:txBody>
            <a:bodyPr wrap="square" rtlCol="0">
              <a:spAutoFit/>
            </a:bodyPr>
            <a:lstStyle/>
            <a:p>
              <a:pPr algn="ctr"/>
              <a:r>
                <a:rPr lang="zh-CN" altLang="en-US" sz="1013" dirty="0">
                  <a:solidFill>
                    <a:schemeClr val="bg1"/>
                  </a:solidFill>
                  <a:latin typeface="LiHei Pro" panose="020B0500000000000000" pitchFamily="34" charset="-122"/>
                  <a:ea typeface="LiHei Pro" panose="020B0500000000000000" pitchFamily="34" charset="-122"/>
                </a:rPr>
                <a:t>计划</a:t>
              </a:r>
              <a:r>
                <a:rPr lang="en-US" altLang="zh-CN" sz="1013" dirty="0">
                  <a:solidFill>
                    <a:schemeClr val="bg1"/>
                  </a:solidFill>
                  <a:latin typeface="LiHei Pro" panose="020B0500000000000000" pitchFamily="34" charset="-122"/>
                  <a:ea typeface="LiHei Pro" panose="020B0500000000000000" pitchFamily="34" charset="-122"/>
                </a:rPr>
                <a:t> </a:t>
              </a:r>
              <a:r>
                <a:rPr lang="en-US" altLang="zh-CN" sz="2100" dirty="0">
                  <a:solidFill>
                    <a:schemeClr val="bg1"/>
                  </a:solidFill>
                  <a:latin typeface="LiHei Pro" panose="020B0500000000000000" pitchFamily="34" charset="-122"/>
                  <a:ea typeface="LiHei Pro" panose="020B0500000000000000" pitchFamily="34" charset="-122"/>
                </a:rPr>
                <a:t>A</a:t>
              </a:r>
              <a:endParaRPr lang="zh-CN" altLang="en-US" sz="1013" dirty="0">
                <a:solidFill>
                  <a:schemeClr val="bg1"/>
                </a:solidFill>
                <a:latin typeface="LiHei Pro" panose="020B0500000000000000" pitchFamily="34" charset="-122"/>
                <a:ea typeface="LiHei Pro" panose="020B0500000000000000" pitchFamily="34" charset="-122"/>
              </a:endParaRPr>
            </a:p>
          </p:txBody>
        </p:sp>
      </p:grpSp>
      <p:grpSp>
        <p:nvGrpSpPr>
          <p:cNvPr id="27" name="组合 26"/>
          <p:cNvGrpSpPr/>
          <p:nvPr/>
        </p:nvGrpSpPr>
        <p:grpSpPr>
          <a:xfrm>
            <a:off x="4506065" y="2397447"/>
            <a:ext cx="1465969" cy="1465969"/>
            <a:chOff x="6008086" y="2815596"/>
            <a:chExt cx="1954625" cy="1954625"/>
          </a:xfrm>
        </p:grpSpPr>
        <p:grpSp>
          <p:nvGrpSpPr>
            <p:cNvPr id="28" name="组合 27"/>
            <p:cNvGrpSpPr/>
            <p:nvPr/>
          </p:nvGrpSpPr>
          <p:grpSpPr>
            <a:xfrm>
              <a:off x="6008086" y="2815596"/>
              <a:ext cx="1954625" cy="1954625"/>
              <a:chOff x="5443217" y="1567820"/>
              <a:chExt cx="1664341" cy="1664341"/>
            </a:xfrm>
            <a:effectLst>
              <a:outerShdw blurRad="228600" dist="114300" dir="2700000" algn="tl" rotWithShape="0">
                <a:prstClr val="black">
                  <a:alpha val="30000"/>
                </a:prstClr>
              </a:outerShdw>
            </a:effectLst>
          </p:grpSpPr>
          <p:sp>
            <p:nvSpPr>
              <p:cNvPr id="34" name="任意多边形 33"/>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p>
            </p:txBody>
          </p:sp>
          <p:sp>
            <p:nvSpPr>
              <p:cNvPr id="35" name="椭圆 34"/>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9" name="组合 28"/>
            <p:cNvGrpSpPr/>
            <p:nvPr/>
          </p:nvGrpSpPr>
          <p:grpSpPr>
            <a:xfrm>
              <a:off x="6350372" y="3156444"/>
              <a:ext cx="1270052" cy="1272928"/>
              <a:chOff x="3504332" y="2897723"/>
              <a:chExt cx="979009" cy="981227"/>
            </a:xfrm>
            <a:effectLst>
              <a:outerShdw blurRad="101600" dist="50800" dir="2700000" algn="tl" rotWithShape="0">
                <a:srgbClr val="C87700">
                  <a:alpha val="49804"/>
                </a:srgbClr>
              </a:outerShdw>
            </a:effectLst>
          </p:grpSpPr>
          <p:sp>
            <p:nvSpPr>
              <p:cNvPr id="31" name="椭圆 30"/>
              <p:cNvSpPr/>
              <p:nvPr/>
            </p:nvSpPr>
            <p:spPr>
              <a:xfrm>
                <a:off x="3504332" y="2897723"/>
                <a:ext cx="979009" cy="979010"/>
              </a:xfrm>
              <a:prstGeom prst="ellipse">
                <a:avLst/>
              </a:prstGeom>
              <a:gradFill flip="none" rotWithShape="1">
                <a:gsLst>
                  <a:gs pos="100000">
                    <a:srgbClr val="FF9F11"/>
                  </a:gs>
                  <a:gs pos="0">
                    <a:srgbClr val="FFB850"/>
                  </a:gs>
                </a:gsLst>
                <a:lin ang="2700000" scaled="1"/>
                <a:tileRect/>
              </a:gradFill>
              <a:ln>
                <a:noFill/>
              </a:ln>
              <a:effectLst>
                <a:innerShdw blurRad="304800" dist="50800" dir="13500000">
                  <a:srgbClr val="D67F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2" name="椭圆 31"/>
              <p:cNvSpPr/>
              <p:nvPr/>
            </p:nvSpPr>
            <p:spPr>
              <a:xfrm>
                <a:off x="3650774" y="2951219"/>
                <a:ext cx="686124" cy="485620"/>
              </a:xfrm>
              <a:prstGeom prst="ellipse">
                <a:avLst/>
              </a:prstGeom>
              <a:gradFill flip="none" rotWithShape="1">
                <a:gsLst>
                  <a:gs pos="92000">
                    <a:srgbClr val="FFB850">
                      <a:alpha val="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3" name="椭圆 32"/>
              <p:cNvSpPr/>
              <p:nvPr/>
            </p:nvSpPr>
            <p:spPr>
              <a:xfrm>
                <a:off x="3616468" y="3344768"/>
                <a:ext cx="754736" cy="534182"/>
              </a:xfrm>
              <a:prstGeom prst="ellipse">
                <a:avLst/>
              </a:prstGeom>
              <a:gradFill flip="none" rotWithShape="1">
                <a:gsLst>
                  <a:gs pos="100000">
                    <a:srgbClr val="FFB850">
                      <a:alpha val="0"/>
                    </a:srgbClr>
                  </a:gs>
                  <a:gs pos="43000">
                    <a:srgbClr val="FFCF89">
                      <a:alpha val="50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30" name="文本框 29"/>
            <p:cNvSpPr txBox="1"/>
            <p:nvPr/>
          </p:nvSpPr>
          <p:spPr>
            <a:xfrm>
              <a:off x="6361438" y="3494631"/>
              <a:ext cx="1267638" cy="553997"/>
            </a:xfrm>
            <a:prstGeom prst="rect">
              <a:avLst/>
            </a:prstGeom>
            <a:noFill/>
          </p:spPr>
          <p:txBody>
            <a:bodyPr wrap="square" rtlCol="0">
              <a:spAutoFit/>
            </a:bodyPr>
            <a:lstStyle/>
            <a:p>
              <a:pPr algn="ctr"/>
              <a:r>
                <a:rPr lang="zh-CN" altLang="en-US" sz="1013" dirty="0">
                  <a:solidFill>
                    <a:schemeClr val="bg1"/>
                  </a:solidFill>
                  <a:latin typeface="LiHei Pro" panose="020B0500000000000000" pitchFamily="34" charset="-122"/>
                  <a:ea typeface="LiHei Pro" panose="020B0500000000000000" pitchFamily="34" charset="-122"/>
                </a:rPr>
                <a:t>计划</a:t>
              </a:r>
              <a:r>
                <a:rPr lang="en-US" altLang="zh-CN" sz="1013" dirty="0">
                  <a:solidFill>
                    <a:schemeClr val="bg1"/>
                  </a:solidFill>
                  <a:latin typeface="LiHei Pro" panose="020B0500000000000000" pitchFamily="34" charset="-122"/>
                  <a:ea typeface="LiHei Pro" panose="020B0500000000000000" pitchFamily="34" charset="-122"/>
                </a:rPr>
                <a:t> </a:t>
              </a:r>
              <a:r>
                <a:rPr lang="en-US" altLang="zh-CN" sz="2100" dirty="0">
                  <a:solidFill>
                    <a:schemeClr val="bg1"/>
                  </a:solidFill>
                  <a:latin typeface="LiHei Pro" panose="020B0500000000000000" pitchFamily="34" charset="-122"/>
                  <a:ea typeface="LiHei Pro" panose="020B0500000000000000" pitchFamily="34" charset="-122"/>
                </a:rPr>
                <a:t>B</a:t>
              </a:r>
              <a:endParaRPr lang="zh-CN" altLang="en-US" sz="1013" dirty="0">
                <a:solidFill>
                  <a:schemeClr val="bg1"/>
                </a:solidFill>
                <a:latin typeface="LiHei Pro" panose="020B0500000000000000" pitchFamily="34" charset="-122"/>
                <a:ea typeface="LiHei Pro" panose="020B0500000000000000" pitchFamily="34" charset="-122"/>
              </a:endParaRPr>
            </a:p>
          </p:txBody>
        </p:sp>
      </p:grpSp>
      <p:grpSp>
        <p:nvGrpSpPr>
          <p:cNvPr id="36" name="组合 35"/>
          <p:cNvGrpSpPr/>
          <p:nvPr/>
        </p:nvGrpSpPr>
        <p:grpSpPr>
          <a:xfrm>
            <a:off x="2019548" y="3202463"/>
            <a:ext cx="1504454" cy="514260"/>
            <a:chOff x="1811883" y="3526001"/>
            <a:chExt cx="2005938" cy="685679"/>
          </a:xfrm>
        </p:grpSpPr>
        <p:sp>
          <p:nvSpPr>
            <p:cNvPr id="37" name="文本框 36"/>
            <p:cNvSpPr txBox="1"/>
            <p:nvPr/>
          </p:nvSpPr>
          <p:spPr>
            <a:xfrm flipH="1">
              <a:off x="1811883" y="3526001"/>
              <a:ext cx="1780467" cy="369332"/>
            </a:xfrm>
            <a:prstGeom prst="rect">
              <a:avLst/>
            </a:prstGeom>
            <a:noFill/>
          </p:spPr>
          <p:txBody>
            <a:bodyPr wrap="square" rtlCol="0">
              <a:spAutoFit/>
            </a:bodyPr>
            <a:lstStyle/>
            <a:p>
              <a:r>
                <a:rPr lang="zh-CN" altLang="en-US" sz="12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38" name="文本框 37"/>
            <p:cNvSpPr txBox="1"/>
            <p:nvPr/>
          </p:nvSpPr>
          <p:spPr>
            <a:xfrm flipH="1">
              <a:off x="1811883" y="3780794"/>
              <a:ext cx="2005938" cy="430886"/>
            </a:xfrm>
            <a:prstGeom prst="rect">
              <a:avLst/>
            </a:prstGeom>
            <a:noFill/>
          </p:spPr>
          <p:txBody>
            <a:bodyPr wrap="square" rtlCol="0">
              <a:spAutoFit/>
            </a:bodyPr>
            <a:lstStyle/>
            <a:p>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39" name="组合 38"/>
          <p:cNvGrpSpPr/>
          <p:nvPr/>
        </p:nvGrpSpPr>
        <p:grpSpPr>
          <a:xfrm>
            <a:off x="2019548" y="3740625"/>
            <a:ext cx="1504454" cy="514260"/>
            <a:chOff x="1811883" y="3526001"/>
            <a:chExt cx="2005938" cy="685679"/>
          </a:xfrm>
        </p:grpSpPr>
        <p:sp>
          <p:nvSpPr>
            <p:cNvPr id="40" name="文本框 39"/>
            <p:cNvSpPr txBox="1"/>
            <p:nvPr/>
          </p:nvSpPr>
          <p:spPr>
            <a:xfrm flipH="1">
              <a:off x="1811883" y="3526001"/>
              <a:ext cx="1780467" cy="369332"/>
            </a:xfrm>
            <a:prstGeom prst="rect">
              <a:avLst/>
            </a:prstGeom>
            <a:noFill/>
          </p:spPr>
          <p:txBody>
            <a:bodyPr wrap="square" rtlCol="0">
              <a:spAutoFit/>
            </a:bodyPr>
            <a:lstStyle/>
            <a:p>
              <a:r>
                <a:rPr lang="zh-CN" altLang="en-US" sz="12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41" name="文本框 40"/>
            <p:cNvSpPr txBox="1"/>
            <p:nvPr/>
          </p:nvSpPr>
          <p:spPr>
            <a:xfrm flipH="1">
              <a:off x="1811883" y="3780794"/>
              <a:ext cx="2005938" cy="430886"/>
            </a:xfrm>
            <a:prstGeom prst="rect">
              <a:avLst/>
            </a:prstGeom>
            <a:noFill/>
          </p:spPr>
          <p:txBody>
            <a:bodyPr wrap="square" rtlCol="0">
              <a:spAutoFit/>
            </a:bodyPr>
            <a:lstStyle/>
            <a:p>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42" name="组合 41"/>
          <p:cNvGrpSpPr/>
          <p:nvPr/>
        </p:nvGrpSpPr>
        <p:grpSpPr>
          <a:xfrm>
            <a:off x="2019548" y="4278788"/>
            <a:ext cx="1504454" cy="514260"/>
            <a:chOff x="1811883" y="3526001"/>
            <a:chExt cx="2005938" cy="685679"/>
          </a:xfrm>
        </p:grpSpPr>
        <p:sp>
          <p:nvSpPr>
            <p:cNvPr id="49" name="文本框 48"/>
            <p:cNvSpPr txBox="1"/>
            <p:nvPr/>
          </p:nvSpPr>
          <p:spPr>
            <a:xfrm flipH="1">
              <a:off x="1811883" y="3526001"/>
              <a:ext cx="1780467" cy="369332"/>
            </a:xfrm>
            <a:prstGeom prst="rect">
              <a:avLst/>
            </a:prstGeom>
            <a:noFill/>
          </p:spPr>
          <p:txBody>
            <a:bodyPr wrap="square" rtlCol="0">
              <a:spAutoFit/>
            </a:bodyPr>
            <a:lstStyle/>
            <a:p>
              <a:r>
                <a:rPr lang="zh-CN" altLang="en-US" sz="12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50" name="文本框 49"/>
            <p:cNvSpPr txBox="1"/>
            <p:nvPr/>
          </p:nvSpPr>
          <p:spPr>
            <a:xfrm flipH="1">
              <a:off x="1811883" y="3780794"/>
              <a:ext cx="2005938" cy="430886"/>
            </a:xfrm>
            <a:prstGeom prst="rect">
              <a:avLst/>
            </a:prstGeom>
            <a:noFill/>
          </p:spPr>
          <p:txBody>
            <a:bodyPr wrap="square" rtlCol="0">
              <a:spAutoFit/>
            </a:bodyPr>
            <a:lstStyle/>
            <a:p>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51" name="组合 50"/>
          <p:cNvGrpSpPr/>
          <p:nvPr/>
        </p:nvGrpSpPr>
        <p:grpSpPr>
          <a:xfrm>
            <a:off x="1199558" y="3224211"/>
            <a:ext cx="750088" cy="447680"/>
            <a:chOff x="1599410" y="3917947"/>
            <a:chExt cx="1000117" cy="596907"/>
          </a:xfrm>
        </p:grpSpPr>
        <p:grpSp>
          <p:nvGrpSpPr>
            <p:cNvPr id="52" name="组合 51"/>
            <p:cNvGrpSpPr/>
            <p:nvPr/>
          </p:nvGrpSpPr>
          <p:grpSpPr>
            <a:xfrm>
              <a:off x="1797721" y="3917947"/>
              <a:ext cx="595558" cy="596907"/>
              <a:chOff x="5379318" y="1317857"/>
              <a:chExt cx="1433367" cy="1436614"/>
            </a:xfrm>
            <a:effectLst>
              <a:outerShdw blurRad="101600" dist="50800" dir="2700000" algn="tl" rotWithShape="0">
                <a:srgbClr val="017581">
                  <a:alpha val="50000"/>
                </a:srgbClr>
              </a:outerShdw>
            </a:effectLst>
          </p:grpSpPr>
          <p:sp>
            <p:nvSpPr>
              <p:cNvPr id="54" name="椭圆 53"/>
              <p:cNvSpPr/>
              <p:nvPr/>
            </p:nvSpPr>
            <p:spPr>
              <a:xfrm>
                <a:off x="5379318" y="1317857"/>
                <a:ext cx="1433367" cy="1433368"/>
              </a:xfrm>
              <a:prstGeom prst="ellipse">
                <a:avLst/>
              </a:prstGeom>
              <a:gradFill flip="none" rotWithShape="1">
                <a:gsLst>
                  <a:gs pos="100000">
                    <a:srgbClr val="09AABB"/>
                  </a:gs>
                  <a:gs pos="0">
                    <a:srgbClr val="19DEF3"/>
                  </a:gs>
                </a:gsLst>
                <a:lin ang="2700000" scaled="1"/>
                <a:tileRect/>
              </a:gra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5" name="椭圆 54"/>
              <p:cNvSpPr/>
              <p:nvPr/>
            </p:nvSpPr>
            <p:spPr>
              <a:xfrm>
                <a:off x="5593724" y="1396179"/>
                <a:ext cx="1004554" cy="710996"/>
              </a:xfrm>
              <a:prstGeom prst="ellipse">
                <a:avLst/>
              </a:prstGeom>
              <a:gradFill flip="none" rotWithShape="1">
                <a:gsLst>
                  <a:gs pos="92000">
                    <a:srgbClr val="12BFD2">
                      <a:alpha val="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6" name="椭圆 55"/>
              <p:cNvSpPr/>
              <p:nvPr/>
            </p:nvSpPr>
            <p:spPr>
              <a:xfrm>
                <a:off x="5543496" y="1972375"/>
                <a:ext cx="1105009" cy="782096"/>
              </a:xfrm>
              <a:prstGeom prst="ellipse">
                <a:avLst/>
              </a:prstGeom>
              <a:gradFill flip="none" rotWithShape="1">
                <a:gsLst>
                  <a:gs pos="100000">
                    <a:srgbClr val="12BFD2">
                      <a:alpha val="0"/>
                    </a:srgbClr>
                  </a:gs>
                  <a:gs pos="43000">
                    <a:srgbClr val="89DFE9">
                      <a:alpha val="39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53" name="文本框 52"/>
            <p:cNvSpPr txBox="1"/>
            <p:nvPr/>
          </p:nvSpPr>
          <p:spPr>
            <a:xfrm>
              <a:off x="1599410" y="3984892"/>
              <a:ext cx="1000117" cy="492443"/>
            </a:xfrm>
            <a:prstGeom prst="rect">
              <a:avLst/>
            </a:prstGeom>
            <a:noFill/>
          </p:spPr>
          <p:txBody>
            <a:bodyPr wrap="square" rtlCol="0">
              <a:spAutoFit/>
            </a:bodyPr>
            <a:lstStyle/>
            <a:p>
              <a:pPr algn="ctr"/>
              <a:r>
                <a:rPr lang="en-US" altLang="zh-CN" sz="1800" dirty="0">
                  <a:solidFill>
                    <a:schemeClr val="bg1"/>
                  </a:solidFill>
                  <a:latin typeface="Impact" panose="020B0806030902050204" pitchFamily="34" charset="0"/>
                </a:rPr>
                <a:t>01</a:t>
              </a:r>
              <a:endParaRPr lang="zh-CN" altLang="en-US" sz="1800" dirty="0">
                <a:solidFill>
                  <a:schemeClr val="bg1"/>
                </a:solidFill>
                <a:latin typeface="Impact" panose="020B0806030902050204" pitchFamily="34" charset="0"/>
              </a:endParaRPr>
            </a:p>
          </p:txBody>
        </p:sp>
      </p:grpSp>
      <p:grpSp>
        <p:nvGrpSpPr>
          <p:cNvPr id="57" name="组合 56"/>
          <p:cNvGrpSpPr/>
          <p:nvPr/>
        </p:nvGrpSpPr>
        <p:grpSpPr>
          <a:xfrm>
            <a:off x="1199558" y="3757611"/>
            <a:ext cx="750088" cy="447680"/>
            <a:chOff x="1599410" y="4629147"/>
            <a:chExt cx="1000117" cy="596907"/>
          </a:xfrm>
        </p:grpSpPr>
        <p:grpSp>
          <p:nvGrpSpPr>
            <p:cNvPr id="58" name="组合 57"/>
            <p:cNvGrpSpPr/>
            <p:nvPr/>
          </p:nvGrpSpPr>
          <p:grpSpPr>
            <a:xfrm>
              <a:off x="1797721" y="4629147"/>
              <a:ext cx="595558" cy="596907"/>
              <a:chOff x="5379318" y="1317857"/>
              <a:chExt cx="1433367" cy="1436614"/>
            </a:xfrm>
            <a:effectLst>
              <a:outerShdw blurRad="101600" dist="50800" dir="2700000" algn="tl" rotWithShape="0">
                <a:srgbClr val="017581">
                  <a:alpha val="50000"/>
                </a:srgbClr>
              </a:outerShdw>
            </a:effectLst>
          </p:grpSpPr>
          <p:sp>
            <p:nvSpPr>
              <p:cNvPr id="60" name="椭圆 59"/>
              <p:cNvSpPr/>
              <p:nvPr/>
            </p:nvSpPr>
            <p:spPr>
              <a:xfrm>
                <a:off x="5379318" y="1317857"/>
                <a:ext cx="1433367" cy="1433368"/>
              </a:xfrm>
              <a:prstGeom prst="ellipse">
                <a:avLst/>
              </a:prstGeom>
              <a:gradFill flip="none" rotWithShape="1">
                <a:gsLst>
                  <a:gs pos="100000">
                    <a:srgbClr val="09AABB"/>
                  </a:gs>
                  <a:gs pos="0">
                    <a:srgbClr val="19DEF3"/>
                  </a:gs>
                </a:gsLst>
                <a:lin ang="2700000" scaled="1"/>
                <a:tileRect/>
              </a:gra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1" name="椭圆 60"/>
              <p:cNvSpPr/>
              <p:nvPr/>
            </p:nvSpPr>
            <p:spPr>
              <a:xfrm>
                <a:off x="5593724" y="1396179"/>
                <a:ext cx="1004554" cy="710996"/>
              </a:xfrm>
              <a:prstGeom prst="ellipse">
                <a:avLst/>
              </a:prstGeom>
              <a:gradFill flip="none" rotWithShape="1">
                <a:gsLst>
                  <a:gs pos="92000">
                    <a:srgbClr val="12BFD2">
                      <a:alpha val="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2" name="椭圆 61"/>
              <p:cNvSpPr/>
              <p:nvPr/>
            </p:nvSpPr>
            <p:spPr>
              <a:xfrm>
                <a:off x="5543496" y="1972375"/>
                <a:ext cx="1105009" cy="782096"/>
              </a:xfrm>
              <a:prstGeom prst="ellipse">
                <a:avLst/>
              </a:prstGeom>
              <a:gradFill flip="none" rotWithShape="1">
                <a:gsLst>
                  <a:gs pos="100000">
                    <a:srgbClr val="12BFD2">
                      <a:alpha val="0"/>
                    </a:srgbClr>
                  </a:gs>
                  <a:gs pos="43000">
                    <a:srgbClr val="89DFE9">
                      <a:alpha val="39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59" name="文本框 58"/>
            <p:cNvSpPr txBox="1"/>
            <p:nvPr/>
          </p:nvSpPr>
          <p:spPr>
            <a:xfrm>
              <a:off x="1599410" y="4690382"/>
              <a:ext cx="1000117" cy="492443"/>
            </a:xfrm>
            <a:prstGeom prst="rect">
              <a:avLst/>
            </a:prstGeom>
            <a:noFill/>
          </p:spPr>
          <p:txBody>
            <a:bodyPr wrap="square" rtlCol="0">
              <a:spAutoFit/>
            </a:bodyPr>
            <a:lstStyle/>
            <a:p>
              <a:pPr algn="ctr"/>
              <a:r>
                <a:rPr lang="en-US" altLang="zh-CN" sz="1800" dirty="0">
                  <a:solidFill>
                    <a:schemeClr val="bg1"/>
                  </a:solidFill>
                  <a:latin typeface="Impact" panose="020B0806030902050204" pitchFamily="34" charset="0"/>
                </a:rPr>
                <a:t>02</a:t>
              </a:r>
              <a:endParaRPr lang="zh-CN" altLang="en-US" sz="1800" dirty="0">
                <a:solidFill>
                  <a:schemeClr val="bg1"/>
                </a:solidFill>
                <a:latin typeface="Impact" panose="020B0806030902050204" pitchFamily="34" charset="0"/>
              </a:endParaRPr>
            </a:p>
          </p:txBody>
        </p:sp>
      </p:grpSp>
      <p:grpSp>
        <p:nvGrpSpPr>
          <p:cNvPr id="63" name="组合 62"/>
          <p:cNvGrpSpPr/>
          <p:nvPr/>
        </p:nvGrpSpPr>
        <p:grpSpPr>
          <a:xfrm>
            <a:off x="1199558" y="4291011"/>
            <a:ext cx="750088" cy="447680"/>
            <a:chOff x="1599410" y="5340347"/>
            <a:chExt cx="1000117" cy="596907"/>
          </a:xfrm>
        </p:grpSpPr>
        <p:grpSp>
          <p:nvGrpSpPr>
            <p:cNvPr id="64" name="组合 63"/>
            <p:cNvGrpSpPr/>
            <p:nvPr/>
          </p:nvGrpSpPr>
          <p:grpSpPr>
            <a:xfrm>
              <a:off x="1797721" y="5340347"/>
              <a:ext cx="595558" cy="596907"/>
              <a:chOff x="5379318" y="1317857"/>
              <a:chExt cx="1433367" cy="1436614"/>
            </a:xfrm>
            <a:effectLst>
              <a:outerShdw blurRad="101600" dist="50800" dir="2700000" algn="tl" rotWithShape="0">
                <a:srgbClr val="017581">
                  <a:alpha val="50000"/>
                </a:srgbClr>
              </a:outerShdw>
            </a:effectLst>
          </p:grpSpPr>
          <p:sp>
            <p:nvSpPr>
              <p:cNvPr id="66" name="椭圆 65"/>
              <p:cNvSpPr/>
              <p:nvPr/>
            </p:nvSpPr>
            <p:spPr>
              <a:xfrm>
                <a:off x="5379318" y="1317857"/>
                <a:ext cx="1433367" cy="1433368"/>
              </a:xfrm>
              <a:prstGeom prst="ellipse">
                <a:avLst/>
              </a:prstGeom>
              <a:gradFill flip="none" rotWithShape="1">
                <a:gsLst>
                  <a:gs pos="100000">
                    <a:srgbClr val="09AABB"/>
                  </a:gs>
                  <a:gs pos="0">
                    <a:srgbClr val="19DEF3"/>
                  </a:gs>
                </a:gsLst>
                <a:lin ang="2700000" scaled="1"/>
                <a:tileRect/>
              </a:gra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7" name="椭圆 66"/>
              <p:cNvSpPr/>
              <p:nvPr/>
            </p:nvSpPr>
            <p:spPr>
              <a:xfrm>
                <a:off x="5593724" y="1396179"/>
                <a:ext cx="1004554" cy="710996"/>
              </a:xfrm>
              <a:prstGeom prst="ellipse">
                <a:avLst/>
              </a:prstGeom>
              <a:gradFill flip="none" rotWithShape="1">
                <a:gsLst>
                  <a:gs pos="92000">
                    <a:srgbClr val="12BFD2">
                      <a:alpha val="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8" name="椭圆 67"/>
              <p:cNvSpPr/>
              <p:nvPr/>
            </p:nvSpPr>
            <p:spPr>
              <a:xfrm>
                <a:off x="5543496" y="1972375"/>
                <a:ext cx="1105009" cy="782096"/>
              </a:xfrm>
              <a:prstGeom prst="ellipse">
                <a:avLst/>
              </a:prstGeom>
              <a:gradFill flip="none" rotWithShape="1">
                <a:gsLst>
                  <a:gs pos="100000">
                    <a:srgbClr val="12BFD2">
                      <a:alpha val="0"/>
                    </a:srgbClr>
                  </a:gs>
                  <a:gs pos="43000">
                    <a:srgbClr val="89DFE9">
                      <a:alpha val="39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65" name="文本框 64"/>
            <p:cNvSpPr txBox="1"/>
            <p:nvPr/>
          </p:nvSpPr>
          <p:spPr>
            <a:xfrm>
              <a:off x="1599410" y="5401582"/>
              <a:ext cx="1000117" cy="492443"/>
            </a:xfrm>
            <a:prstGeom prst="rect">
              <a:avLst/>
            </a:prstGeom>
            <a:noFill/>
          </p:spPr>
          <p:txBody>
            <a:bodyPr wrap="square" rtlCol="0">
              <a:spAutoFit/>
            </a:bodyPr>
            <a:lstStyle/>
            <a:p>
              <a:pPr algn="ctr"/>
              <a:r>
                <a:rPr lang="en-US" altLang="zh-CN" sz="1800" dirty="0">
                  <a:solidFill>
                    <a:schemeClr val="bg1"/>
                  </a:solidFill>
                  <a:latin typeface="Impact" panose="020B0806030902050204" pitchFamily="34" charset="0"/>
                </a:rPr>
                <a:t>03</a:t>
              </a:r>
              <a:endParaRPr lang="zh-CN" altLang="en-US" sz="1800" dirty="0">
                <a:solidFill>
                  <a:schemeClr val="bg1"/>
                </a:solidFill>
                <a:latin typeface="Impact" panose="020B0806030902050204" pitchFamily="34" charset="0"/>
              </a:endParaRPr>
            </a:p>
          </p:txBody>
        </p:sp>
      </p:grpSp>
      <p:grpSp>
        <p:nvGrpSpPr>
          <p:cNvPr id="69" name="组合 68"/>
          <p:cNvGrpSpPr/>
          <p:nvPr/>
        </p:nvGrpSpPr>
        <p:grpSpPr>
          <a:xfrm>
            <a:off x="6548437" y="970108"/>
            <a:ext cx="1504454" cy="514260"/>
            <a:chOff x="1811883" y="3526001"/>
            <a:chExt cx="2005938" cy="685679"/>
          </a:xfrm>
        </p:grpSpPr>
        <p:sp>
          <p:nvSpPr>
            <p:cNvPr id="70" name="文本框 69"/>
            <p:cNvSpPr txBox="1"/>
            <p:nvPr/>
          </p:nvSpPr>
          <p:spPr>
            <a:xfrm flipH="1">
              <a:off x="1811883" y="3526001"/>
              <a:ext cx="1780467" cy="369332"/>
            </a:xfrm>
            <a:prstGeom prst="rect">
              <a:avLst/>
            </a:prstGeom>
            <a:noFill/>
          </p:spPr>
          <p:txBody>
            <a:bodyPr wrap="square" rtlCol="0">
              <a:spAutoFit/>
            </a:bodyPr>
            <a:lstStyle/>
            <a:p>
              <a:r>
                <a:rPr lang="zh-CN" altLang="en-US" sz="12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71" name="文本框 70"/>
            <p:cNvSpPr txBox="1"/>
            <p:nvPr/>
          </p:nvSpPr>
          <p:spPr>
            <a:xfrm flipH="1">
              <a:off x="1811883" y="3780794"/>
              <a:ext cx="2005938" cy="430886"/>
            </a:xfrm>
            <a:prstGeom prst="rect">
              <a:avLst/>
            </a:prstGeom>
            <a:noFill/>
          </p:spPr>
          <p:txBody>
            <a:bodyPr wrap="square" rtlCol="0">
              <a:spAutoFit/>
            </a:bodyPr>
            <a:lstStyle/>
            <a:p>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72" name="组合 71"/>
          <p:cNvGrpSpPr/>
          <p:nvPr/>
        </p:nvGrpSpPr>
        <p:grpSpPr>
          <a:xfrm>
            <a:off x="6548437" y="1508270"/>
            <a:ext cx="1504454" cy="514260"/>
            <a:chOff x="1811883" y="3526001"/>
            <a:chExt cx="2005938" cy="685679"/>
          </a:xfrm>
        </p:grpSpPr>
        <p:sp>
          <p:nvSpPr>
            <p:cNvPr id="73" name="文本框 72"/>
            <p:cNvSpPr txBox="1"/>
            <p:nvPr/>
          </p:nvSpPr>
          <p:spPr>
            <a:xfrm flipH="1">
              <a:off x="1811883" y="3526001"/>
              <a:ext cx="1780467" cy="369332"/>
            </a:xfrm>
            <a:prstGeom prst="rect">
              <a:avLst/>
            </a:prstGeom>
            <a:noFill/>
          </p:spPr>
          <p:txBody>
            <a:bodyPr wrap="square" rtlCol="0">
              <a:spAutoFit/>
            </a:bodyPr>
            <a:lstStyle/>
            <a:p>
              <a:r>
                <a:rPr lang="zh-CN" altLang="en-US" sz="12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74" name="文本框 73"/>
            <p:cNvSpPr txBox="1"/>
            <p:nvPr/>
          </p:nvSpPr>
          <p:spPr>
            <a:xfrm flipH="1">
              <a:off x="1811883" y="3780794"/>
              <a:ext cx="2005938" cy="430886"/>
            </a:xfrm>
            <a:prstGeom prst="rect">
              <a:avLst/>
            </a:prstGeom>
            <a:noFill/>
          </p:spPr>
          <p:txBody>
            <a:bodyPr wrap="square" rtlCol="0">
              <a:spAutoFit/>
            </a:bodyPr>
            <a:lstStyle/>
            <a:p>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75" name="组合 74"/>
          <p:cNvGrpSpPr/>
          <p:nvPr/>
        </p:nvGrpSpPr>
        <p:grpSpPr>
          <a:xfrm>
            <a:off x="6548437" y="2046433"/>
            <a:ext cx="1504454" cy="514260"/>
            <a:chOff x="1811883" y="3526001"/>
            <a:chExt cx="2005938" cy="685679"/>
          </a:xfrm>
        </p:grpSpPr>
        <p:sp>
          <p:nvSpPr>
            <p:cNvPr id="76" name="文本框 75"/>
            <p:cNvSpPr txBox="1"/>
            <p:nvPr/>
          </p:nvSpPr>
          <p:spPr>
            <a:xfrm flipH="1">
              <a:off x="1811883" y="3526001"/>
              <a:ext cx="1780467" cy="369332"/>
            </a:xfrm>
            <a:prstGeom prst="rect">
              <a:avLst/>
            </a:prstGeom>
            <a:noFill/>
          </p:spPr>
          <p:txBody>
            <a:bodyPr wrap="square" rtlCol="0">
              <a:spAutoFit/>
            </a:bodyPr>
            <a:lstStyle/>
            <a:p>
              <a:r>
                <a:rPr lang="zh-CN" altLang="en-US" sz="12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77" name="文本框 76"/>
            <p:cNvSpPr txBox="1"/>
            <p:nvPr/>
          </p:nvSpPr>
          <p:spPr>
            <a:xfrm flipH="1">
              <a:off x="1811883" y="3780794"/>
              <a:ext cx="2005938" cy="430886"/>
            </a:xfrm>
            <a:prstGeom prst="rect">
              <a:avLst/>
            </a:prstGeom>
            <a:noFill/>
          </p:spPr>
          <p:txBody>
            <a:bodyPr wrap="square" rtlCol="0">
              <a:spAutoFit/>
            </a:bodyPr>
            <a:lstStyle/>
            <a:p>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78" name="组合 77"/>
          <p:cNvGrpSpPr/>
          <p:nvPr/>
        </p:nvGrpSpPr>
        <p:grpSpPr>
          <a:xfrm>
            <a:off x="5781417" y="1002226"/>
            <a:ext cx="750088" cy="452999"/>
            <a:chOff x="7708555" y="955301"/>
            <a:chExt cx="1000117" cy="603999"/>
          </a:xfrm>
        </p:grpSpPr>
        <p:grpSp>
          <p:nvGrpSpPr>
            <p:cNvPr id="79" name="组合 78"/>
            <p:cNvGrpSpPr/>
            <p:nvPr/>
          </p:nvGrpSpPr>
          <p:grpSpPr>
            <a:xfrm>
              <a:off x="7909233" y="955301"/>
              <a:ext cx="602634" cy="603999"/>
              <a:chOff x="3504332" y="2897723"/>
              <a:chExt cx="979009" cy="981227"/>
            </a:xfrm>
            <a:effectLst>
              <a:outerShdw blurRad="101600" dist="50800" dir="2700000" algn="tl" rotWithShape="0">
                <a:srgbClr val="C87700">
                  <a:alpha val="49804"/>
                </a:srgbClr>
              </a:outerShdw>
            </a:effectLst>
          </p:grpSpPr>
          <p:sp>
            <p:nvSpPr>
              <p:cNvPr id="81" name="椭圆 80"/>
              <p:cNvSpPr/>
              <p:nvPr/>
            </p:nvSpPr>
            <p:spPr>
              <a:xfrm>
                <a:off x="3504332" y="2897723"/>
                <a:ext cx="979009" cy="979010"/>
              </a:xfrm>
              <a:prstGeom prst="ellipse">
                <a:avLst/>
              </a:prstGeom>
              <a:gradFill flip="none" rotWithShape="1">
                <a:gsLst>
                  <a:gs pos="100000">
                    <a:srgbClr val="FF9F11"/>
                  </a:gs>
                  <a:gs pos="0">
                    <a:srgbClr val="FFB850"/>
                  </a:gs>
                </a:gsLst>
                <a:lin ang="2700000" scaled="1"/>
                <a:tileRect/>
              </a:gradFill>
              <a:ln>
                <a:noFill/>
              </a:ln>
              <a:effectLst>
                <a:innerShdw blurRad="304800" dist="50800" dir="13500000">
                  <a:srgbClr val="D67F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2" name="椭圆 81"/>
              <p:cNvSpPr/>
              <p:nvPr/>
            </p:nvSpPr>
            <p:spPr>
              <a:xfrm>
                <a:off x="3650774" y="2951219"/>
                <a:ext cx="686124" cy="485620"/>
              </a:xfrm>
              <a:prstGeom prst="ellipse">
                <a:avLst/>
              </a:prstGeom>
              <a:gradFill flip="none" rotWithShape="1">
                <a:gsLst>
                  <a:gs pos="92000">
                    <a:srgbClr val="FFB850">
                      <a:alpha val="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3" name="椭圆 82"/>
              <p:cNvSpPr/>
              <p:nvPr/>
            </p:nvSpPr>
            <p:spPr>
              <a:xfrm>
                <a:off x="3616468" y="3344768"/>
                <a:ext cx="754736" cy="534182"/>
              </a:xfrm>
              <a:prstGeom prst="ellipse">
                <a:avLst/>
              </a:prstGeom>
              <a:gradFill flip="none" rotWithShape="1">
                <a:gsLst>
                  <a:gs pos="100000">
                    <a:srgbClr val="FFB850">
                      <a:alpha val="0"/>
                    </a:srgbClr>
                  </a:gs>
                  <a:gs pos="43000">
                    <a:srgbClr val="FFCF89">
                      <a:alpha val="50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80" name="文本框 79"/>
            <p:cNvSpPr txBox="1"/>
            <p:nvPr/>
          </p:nvSpPr>
          <p:spPr>
            <a:xfrm>
              <a:off x="7708555" y="1012310"/>
              <a:ext cx="1000117" cy="492443"/>
            </a:xfrm>
            <a:prstGeom prst="rect">
              <a:avLst/>
            </a:prstGeom>
            <a:noFill/>
          </p:spPr>
          <p:txBody>
            <a:bodyPr wrap="square" rtlCol="0">
              <a:spAutoFit/>
            </a:bodyPr>
            <a:lstStyle/>
            <a:p>
              <a:pPr algn="ctr"/>
              <a:r>
                <a:rPr lang="en-US" altLang="zh-CN" sz="1800" dirty="0">
                  <a:solidFill>
                    <a:schemeClr val="bg1"/>
                  </a:solidFill>
                  <a:latin typeface="Impact" panose="020B0806030902050204" pitchFamily="34" charset="0"/>
                </a:rPr>
                <a:t>01</a:t>
              </a:r>
              <a:endParaRPr lang="zh-CN" altLang="en-US" sz="1800" dirty="0">
                <a:solidFill>
                  <a:schemeClr val="bg1"/>
                </a:solidFill>
                <a:latin typeface="Impact" panose="020B0806030902050204" pitchFamily="34" charset="0"/>
              </a:endParaRPr>
            </a:p>
          </p:txBody>
        </p:sp>
      </p:grpSp>
      <p:grpSp>
        <p:nvGrpSpPr>
          <p:cNvPr id="84" name="组合 83"/>
          <p:cNvGrpSpPr/>
          <p:nvPr/>
        </p:nvGrpSpPr>
        <p:grpSpPr>
          <a:xfrm>
            <a:off x="5781417" y="1526101"/>
            <a:ext cx="750088" cy="452999"/>
            <a:chOff x="7708555" y="1653801"/>
            <a:chExt cx="1000117" cy="603999"/>
          </a:xfrm>
        </p:grpSpPr>
        <p:grpSp>
          <p:nvGrpSpPr>
            <p:cNvPr id="85" name="组合 84"/>
            <p:cNvGrpSpPr/>
            <p:nvPr/>
          </p:nvGrpSpPr>
          <p:grpSpPr>
            <a:xfrm>
              <a:off x="7909233" y="1653801"/>
              <a:ext cx="602634" cy="603999"/>
              <a:chOff x="3504332" y="2897723"/>
              <a:chExt cx="979009" cy="981227"/>
            </a:xfrm>
            <a:effectLst>
              <a:outerShdw blurRad="101600" dist="50800" dir="2700000" algn="tl" rotWithShape="0">
                <a:srgbClr val="C87700">
                  <a:alpha val="49804"/>
                </a:srgbClr>
              </a:outerShdw>
            </a:effectLst>
          </p:grpSpPr>
          <p:sp>
            <p:nvSpPr>
              <p:cNvPr id="87" name="椭圆 86"/>
              <p:cNvSpPr/>
              <p:nvPr/>
            </p:nvSpPr>
            <p:spPr>
              <a:xfrm>
                <a:off x="3504332" y="2897723"/>
                <a:ext cx="979009" cy="979010"/>
              </a:xfrm>
              <a:prstGeom prst="ellipse">
                <a:avLst/>
              </a:prstGeom>
              <a:gradFill flip="none" rotWithShape="1">
                <a:gsLst>
                  <a:gs pos="100000">
                    <a:srgbClr val="FF9F11"/>
                  </a:gs>
                  <a:gs pos="0">
                    <a:srgbClr val="FFB850"/>
                  </a:gs>
                </a:gsLst>
                <a:lin ang="2700000" scaled="1"/>
                <a:tileRect/>
              </a:gradFill>
              <a:ln>
                <a:noFill/>
              </a:ln>
              <a:effectLst>
                <a:innerShdw blurRad="304800" dist="50800" dir="13500000">
                  <a:srgbClr val="D67F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8" name="椭圆 87"/>
              <p:cNvSpPr/>
              <p:nvPr/>
            </p:nvSpPr>
            <p:spPr>
              <a:xfrm>
                <a:off x="3650774" y="2951219"/>
                <a:ext cx="686124" cy="485620"/>
              </a:xfrm>
              <a:prstGeom prst="ellipse">
                <a:avLst/>
              </a:prstGeom>
              <a:gradFill flip="none" rotWithShape="1">
                <a:gsLst>
                  <a:gs pos="92000">
                    <a:srgbClr val="FFB850">
                      <a:alpha val="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9" name="椭圆 88"/>
              <p:cNvSpPr/>
              <p:nvPr/>
            </p:nvSpPr>
            <p:spPr>
              <a:xfrm>
                <a:off x="3616468" y="3344768"/>
                <a:ext cx="754736" cy="534182"/>
              </a:xfrm>
              <a:prstGeom prst="ellipse">
                <a:avLst/>
              </a:prstGeom>
              <a:gradFill flip="none" rotWithShape="1">
                <a:gsLst>
                  <a:gs pos="100000">
                    <a:srgbClr val="FFB850">
                      <a:alpha val="0"/>
                    </a:srgbClr>
                  </a:gs>
                  <a:gs pos="43000">
                    <a:srgbClr val="FFCF89">
                      <a:alpha val="50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86" name="文本框 85"/>
            <p:cNvSpPr txBox="1"/>
            <p:nvPr/>
          </p:nvSpPr>
          <p:spPr>
            <a:xfrm>
              <a:off x="7708555" y="1717800"/>
              <a:ext cx="1000117" cy="492443"/>
            </a:xfrm>
            <a:prstGeom prst="rect">
              <a:avLst/>
            </a:prstGeom>
            <a:noFill/>
          </p:spPr>
          <p:txBody>
            <a:bodyPr wrap="square" rtlCol="0">
              <a:spAutoFit/>
            </a:bodyPr>
            <a:lstStyle/>
            <a:p>
              <a:pPr algn="ctr"/>
              <a:r>
                <a:rPr lang="en-US" altLang="zh-CN" sz="1800" dirty="0">
                  <a:solidFill>
                    <a:schemeClr val="bg1"/>
                  </a:solidFill>
                  <a:latin typeface="Impact" panose="020B0806030902050204" pitchFamily="34" charset="0"/>
                </a:rPr>
                <a:t>02</a:t>
              </a:r>
              <a:endParaRPr lang="zh-CN" altLang="en-US" sz="1800" dirty="0">
                <a:solidFill>
                  <a:schemeClr val="bg1"/>
                </a:solidFill>
                <a:latin typeface="Impact" panose="020B0806030902050204" pitchFamily="34" charset="0"/>
              </a:endParaRPr>
            </a:p>
          </p:txBody>
        </p:sp>
      </p:grpSp>
      <p:grpSp>
        <p:nvGrpSpPr>
          <p:cNvPr id="90" name="组合 89"/>
          <p:cNvGrpSpPr/>
          <p:nvPr/>
        </p:nvGrpSpPr>
        <p:grpSpPr>
          <a:xfrm>
            <a:off x="5781417" y="2049976"/>
            <a:ext cx="750088" cy="452999"/>
            <a:chOff x="7708555" y="2352301"/>
            <a:chExt cx="1000117" cy="603999"/>
          </a:xfrm>
        </p:grpSpPr>
        <p:grpSp>
          <p:nvGrpSpPr>
            <p:cNvPr id="91" name="组合 90"/>
            <p:cNvGrpSpPr/>
            <p:nvPr/>
          </p:nvGrpSpPr>
          <p:grpSpPr>
            <a:xfrm>
              <a:off x="7909233" y="2352301"/>
              <a:ext cx="602634" cy="603999"/>
              <a:chOff x="3504332" y="2897723"/>
              <a:chExt cx="979009" cy="981227"/>
            </a:xfrm>
            <a:effectLst>
              <a:outerShdw blurRad="101600" dist="50800" dir="2700000" algn="tl" rotWithShape="0">
                <a:srgbClr val="C87700">
                  <a:alpha val="49804"/>
                </a:srgbClr>
              </a:outerShdw>
            </a:effectLst>
          </p:grpSpPr>
          <p:sp>
            <p:nvSpPr>
              <p:cNvPr id="93" name="椭圆 92"/>
              <p:cNvSpPr/>
              <p:nvPr/>
            </p:nvSpPr>
            <p:spPr>
              <a:xfrm>
                <a:off x="3504332" y="2897723"/>
                <a:ext cx="979009" cy="979010"/>
              </a:xfrm>
              <a:prstGeom prst="ellipse">
                <a:avLst/>
              </a:prstGeom>
              <a:gradFill flip="none" rotWithShape="1">
                <a:gsLst>
                  <a:gs pos="100000">
                    <a:srgbClr val="FF9F11"/>
                  </a:gs>
                  <a:gs pos="0">
                    <a:srgbClr val="FFB850"/>
                  </a:gs>
                </a:gsLst>
                <a:lin ang="2700000" scaled="1"/>
                <a:tileRect/>
              </a:gradFill>
              <a:ln>
                <a:noFill/>
              </a:ln>
              <a:effectLst>
                <a:innerShdw blurRad="304800" dist="50800" dir="13500000">
                  <a:srgbClr val="D67F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4" name="椭圆 93"/>
              <p:cNvSpPr/>
              <p:nvPr/>
            </p:nvSpPr>
            <p:spPr>
              <a:xfrm>
                <a:off x="3650774" y="2951219"/>
                <a:ext cx="686124" cy="485620"/>
              </a:xfrm>
              <a:prstGeom prst="ellipse">
                <a:avLst/>
              </a:prstGeom>
              <a:gradFill flip="none" rotWithShape="1">
                <a:gsLst>
                  <a:gs pos="92000">
                    <a:srgbClr val="FFB850">
                      <a:alpha val="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5" name="椭圆 94"/>
              <p:cNvSpPr/>
              <p:nvPr/>
            </p:nvSpPr>
            <p:spPr>
              <a:xfrm>
                <a:off x="3616468" y="3344768"/>
                <a:ext cx="754736" cy="534182"/>
              </a:xfrm>
              <a:prstGeom prst="ellipse">
                <a:avLst/>
              </a:prstGeom>
              <a:gradFill flip="none" rotWithShape="1">
                <a:gsLst>
                  <a:gs pos="100000">
                    <a:srgbClr val="FFB850">
                      <a:alpha val="0"/>
                    </a:srgbClr>
                  </a:gs>
                  <a:gs pos="43000">
                    <a:srgbClr val="FFCF89">
                      <a:alpha val="50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92" name="文本框 91"/>
            <p:cNvSpPr txBox="1"/>
            <p:nvPr/>
          </p:nvSpPr>
          <p:spPr>
            <a:xfrm>
              <a:off x="7708555" y="2429000"/>
              <a:ext cx="1000117" cy="492443"/>
            </a:xfrm>
            <a:prstGeom prst="rect">
              <a:avLst/>
            </a:prstGeom>
            <a:noFill/>
          </p:spPr>
          <p:txBody>
            <a:bodyPr wrap="square" rtlCol="0">
              <a:spAutoFit/>
            </a:bodyPr>
            <a:lstStyle/>
            <a:p>
              <a:pPr algn="ctr"/>
              <a:r>
                <a:rPr lang="en-US" altLang="zh-CN" sz="1800" dirty="0">
                  <a:solidFill>
                    <a:schemeClr val="bg1"/>
                  </a:solidFill>
                  <a:latin typeface="Impact" panose="020B0806030902050204" pitchFamily="34" charset="0"/>
                </a:rPr>
                <a:t>03</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363410899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0" fill="hold"/>
                                        <p:tgtEl>
                                          <p:spTgt spid="46"/>
                                        </p:tgtEl>
                                        <p:attrNameLst>
                                          <p:attrName>ppt_x</p:attrName>
                                        </p:attrNameLst>
                                      </p:cBhvr>
                                      <p:tavLst>
                                        <p:tav tm="0">
                                          <p:val>
                                            <p:strVal val="#ppt_x"/>
                                          </p:val>
                                        </p:tav>
                                        <p:tav tm="100000">
                                          <p:val>
                                            <p:strVal val="#ppt_x"/>
                                          </p:val>
                                        </p:tav>
                                      </p:tavLst>
                                    </p:anim>
                                    <p:anim calcmode="lin" valueType="num">
                                      <p:cBhvr additive="base">
                                        <p:cTn id="13" dur="1000" fill="hold"/>
                                        <p:tgtEl>
                                          <p:spTgt spid="4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childTnLst>
                          </p:cTn>
                        </p:par>
                        <p:par>
                          <p:cTn id="21" fill="hold">
                            <p:stCondLst>
                              <p:cond delay="1600"/>
                            </p:stCondLst>
                            <p:childTnLst>
                              <p:par>
                                <p:cTn id="22" presetID="2" presetClass="entr" presetSubtype="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0-#ppt_h/2"/>
                                          </p:val>
                                        </p:tav>
                                        <p:tav tm="100000">
                                          <p:val>
                                            <p:strVal val="#ppt_y"/>
                                          </p:val>
                                        </p:tav>
                                      </p:tavLst>
                                    </p:anim>
                                  </p:childTnLst>
                                </p:cTn>
                              </p:par>
                            </p:childTnLst>
                          </p:cTn>
                        </p:par>
                        <p:par>
                          <p:cTn id="26" fill="hold">
                            <p:stCondLst>
                              <p:cond delay="2100"/>
                            </p:stCondLst>
                            <p:childTnLst>
                              <p:par>
                                <p:cTn id="27" presetID="2" presetClass="entr" presetSubtype="4"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par>
                          <p:cTn id="31" fill="hold">
                            <p:stCondLst>
                              <p:cond delay="2600"/>
                            </p:stCondLst>
                            <p:childTnLst>
                              <p:par>
                                <p:cTn id="32" presetID="8" presetClass="emph" presetSubtype="0" fill="hold" nodeType="afterEffect">
                                  <p:stCondLst>
                                    <p:cond delay="0"/>
                                  </p:stCondLst>
                                  <p:childTnLst>
                                    <p:animRot by="-21600000">
                                      <p:cBhvr>
                                        <p:cTn id="33" dur="2000" fill="hold"/>
                                        <p:tgtEl>
                                          <p:spTgt spid="18"/>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27"/>
                                        </p:tgtEl>
                                        <p:attrNameLst>
                                          <p:attrName>r</p:attrName>
                                        </p:attrNameLst>
                                      </p:cBhvr>
                                    </p:animRot>
                                  </p:childTnLst>
                                </p:cTn>
                              </p:par>
                            </p:childTnLst>
                          </p:cTn>
                        </p:par>
                        <p:par>
                          <p:cTn id="36" fill="hold">
                            <p:stCondLst>
                              <p:cond delay="4600"/>
                            </p:stCondLst>
                            <p:childTnLst>
                              <p:par>
                                <p:cTn id="37" presetID="22" presetClass="entr" presetSubtype="1"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par>
                                <p:cTn id="40" presetID="22" presetClass="entr" presetSubtype="4" fill="hold" nodeType="withEffect">
                                  <p:stCondLst>
                                    <p:cond delay="25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53" presetClass="entr" presetSubtype="16" fill="hold" nodeType="withEffect">
                                  <p:stCondLst>
                                    <p:cond delay="500"/>
                                  </p:stCondLst>
                                  <p:childTnLst>
                                    <p:set>
                                      <p:cBhvr>
                                        <p:cTn id="44" dur="1" fill="hold">
                                          <p:stCondLst>
                                            <p:cond delay="0"/>
                                          </p:stCondLst>
                                        </p:cTn>
                                        <p:tgtEl>
                                          <p:spTgt spid="51"/>
                                        </p:tgtEl>
                                        <p:attrNameLst>
                                          <p:attrName>style.visibility</p:attrName>
                                        </p:attrNameLst>
                                      </p:cBhvr>
                                      <p:to>
                                        <p:strVal val="visible"/>
                                      </p:to>
                                    </p:set>
                                    <p:anim calcmode="lin" valueType="num">
                                      <p:cBhvr>
                                        <p:cTn id="45" dur="500" fill="hold"/>
                                        <p:tgtEl>
                                          <p:spTgt spid="51"/>
                                        </p:tgtEl>
                                        <p:attrNameLst>
                                          <p:attrName>ppt_w</p:attrName>
                                        </p:attrNameLst>
                                      </p:cBhvr>
                                      <p:tavLst>
                                        <p:tav tm="0">
                                          <p:val>
                                            <p:fltVal val="0"/>
                                          </p:val>
                                        </p:tav>
                                        <p:tav tm="100000">
                                          <p:val>
                                            <p:strVal val="#ppt_w"/>
                                          </p:val>
                                        </p:tav>
                                      </p:tavLst>
                                    </p:anim>
                                    <p:anim calcmode="lin" valueType="num">
                                      <p:cBhvr>
                                        <p:cTn id="46" dur="500" fill="hold"/>
                                        <p:tgtEl>
                                          <p:spTgt spid="51"/>
                                        </p:tgtEl>
                                        <p:attrNameLst>
                                          <p:attrName>ppt_h</p:attrName>
                                        </p:attrNameLst>
                                      </p:cBhvr>
                                      <p:tavLst>
                                        <p:tav tm="0">
                                          <p:val>
                                            <p:fltVal val="0"/>
                                          </p:val>
                                        </p:tav>
                                        <p:tav tm="100000">
                                          <p:val>
                                            <p:strVal val="#ppt_h"/>
                                          </p:val>
                                        </p:tav>
                                      </p:tavLst>
                                    </p:anim>
                                    <p:animEffect transition="in" filter="fade">
                                      <p:cBhvr>
                                        <p:cTn id="47" dur="500"/>
                                        <p:tgtEl>
                                          <p:spTgt spid="51"/>
                                        </p:tgtEl>
                                      </p:cBhvr>
                                    </p:animEffect>
                                  </p:childTnLst>
                                </p:cTn>
                              </p:par>
                              <p:par>
                                <p:cTn id="48" presetID="53" presetClass="entr" presetSubtype="16" fill="hold" nodeType="withEffect">
                                  <p:stCondLst>
                                    <p:cond delay="75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animEffect transition="in" filter="fade">
                                      <p:cBhvr>
                                        <p:cTn id="52" dur="500"/>
                                        <p:tgtEl>
                                          <p:spTgt spid="57"/>
                                        </p:tgtEl>
                                      </p:cBhvr>
                                    </p:animEffect>
                                  </p:childTnLst>
                                </p:cTn>
                              </p:par>
                              <p:par>
                                <p:cTn id="53" presetID="53" presetClass="entr" presetSubtype="16" fill="hold" nodeType="withEffect">
                                  <p:stCondLst>
                                    <p:cond delay="1000"/>
                                  </p:stCondLst>
                                  <p:childTnLst>
                                    <p:set>
                                      <p:cBhvr>
                                        <p:cTn id="54" dur="1" fill="hold">
                                          <p:stCondLst>
                                            <p:cond delay="0"/>
                                          </p:stCondLst>
                                        </p:cTn>
                                        <p:tgtEl>
                                          <p:spTgt spid="63"/>
                                        </p:tgtEl>
                                        <p:attrNameLst>
                                          <p:attrName>style.visibility</p:attrName>
                                        </p:attrNameLst>
                                      </p:cBhvr>
                                      <p:to>
                                        <p:strVal val="visible"/>
                                      </p:to>
                                    </p:set>
                                    <p:anim calcmode="lin" valueType="num">
                                      <p:cBhvr>
                                        <p:cTn id="55" dur="500" fill="hold"/>
                                        <p:tgtEl>
                                          <p:spTgt spid="63"/>
                                        </p:tgtEl>
                                        <p:attrNameLst>
                                          <p:attrName>ppt_w</p:attrName>
                                        </p:attrNameLst>
                                      </p:cBhvr>
                                      <p:tavLst>
                                        <p:tav tm="0">
                                          <p:val>
                                            <p:fltVal val="0"/>
                                          </p:val>
                                        </p:tav>
                                        <p:tav tm="100000">
                                          <p:val>
                                            <p:strVal val="#ppt_w"/>
                                          </p:val>
                                        </p:tav>
                                      </p:tavLst>
                                    </p:anim>
                                    <p:anim calcmode="lin" valueType="num">
                                      <p:cBhvr>
                                        <p:cTn id="56" dur="500" fill="hold"/>
                                        <p:tgtEl>
                                          <p:spTgt spid="63"/>
                                        </p:tgtEl>
                                        <p:attrNameLst>
                                          <p:attrName>ppt_h</p:attrName>
                                        </p:attrNameLst>
                                      </p:cBhvr>
                                      <p:tavLst>
                                        <p:tav tm="0">
                                          <p:val>
                                            <p:fltVal val="0"/>
                                          </p:val>
                                        </p:tav>
                                        <p:tav tm="100000">
                                          <p:val>
                                            <p:strVal val="#ppt_h"/>
                                          </p:val>
                                        </p:tav>
                                      </p:tavLst>
                                    </p:anim>
                                    <p:animEffect transition="in" filter="fade">
                                      <p:cBhvr>
                                        <p:cTn id="57" dur="500"/>
                                        <p:tgtEl>
                                          <p:spTgt spid="63"/>
                                        </p:tgtEl>
                                      </p:cBhvr>
                                    </p:animEffect>
                                  </p:childTnLst>
                                </p:cTn>
                              </p:par>
                              <p:par>
                                <p:cTn id="58" presetID="53" presetClass="entr" presetSubtype="16" fill="hold" nodeType="withEffect">
                                  <p:stCondLst>
                                    <p:cond delay="1250"/>
                                  </p:stCondLst>
                                  <p:childTnLst>
                                    <p:set>
                                      <p:cBhvr>
                                        <p:cTn id="59" dur="1" fill="hold">
                                          <p:stCondLst>
                                            <p:cond delay="0"/>
                                          </p:stCondLst>
                                        </p:cTn>
                                        <p:tgtEl>
                                          <p:spTgt spid="90"/>
                                        </p:tgtEl>
                                        <p:attrNameLst>
                                          <p:attrName>style.visibility</p:attrName>
                                        </p:attrNameLst>
                                      </p:cBhvr>
                                      <p:to>
                                        <p:strVal val="visible"/>
                                      </p:to>
                                    </p:set>
                                    <p:anim calcmode="lin" valueType="num">
                                      <p:cBhvr>
                                        <p:cTn id="60" dur="500" fill="hold"/>
                                        <p:tgtEl>
                                          <p:spTgt spid="90"/>
                                        </p:tgtEl>
                                        <p:attrNameLst>
                                          <p:attrName>ppt_w</p:attrName>
                                        </p:attrNameLst>
                                      </p:cBhvr>
                                      <p:tavLst>
                                        <p:tav tm="0">
                                          <p:val>
                                            <p:fltVal val="0"/>
                                          </p:val>
                                        </p:tav>
                                        <p:tav tm="100000">
                                          <p:val>
                                            <p:strVal val="#ppt_w"/>
                                          </p:val>
                                        </p:tav>
                                      </p:tavLst>
                                    </p:anim>
                                    <p:anim calcmode="lin" valueType="num">
                                      <p:cBhvr>
                                        <p:cTn id="61" dur="500" fill="hold"/>
                                        <p:tgtEl>
                                          <p:spTgt spid="90"/>
                                        </p:tgtEl>
                                        <p:attrNameLst>
                                          <p:attrName>ppt_h</p:attrName>
                                        </p:attrNameLst>
                                      </p:cBhvr>
                                      <p:tavLst>
                                        <p:tav tm="0">
                                          <p:val>
                                            <p:fltVal val="0"/>
                                          </p:val>
                                        </p:tav>
                                        <p:tav tm="100000">
                                          <p:val>
                                            <p:strVal val="#ppt_h"/>
                                          </p:val>
                                        </p:tav>
                                      </p:tavLst>
                                    </p:anim>
                                    <p:animEffect transition="in" filter="fade">
                                      <p:cBhvr>
                                        <p:cTn id="62" dur="500"/>
                                        <p:tgtEl>
                                          <p:spTgt spid="90"/>
                                        </p:tgtEl>
                                      </p:cBhvr>
                                    </p:animEffect>
                                  </p:childTnLst>
                                </p:cTn>
                              </p:par>
                              <p:par>
                                <p:cTn id="63" presetID="53" presetClass="entr" presetSubtype="16" fill="hold" nodeType="withEffect">
                                  <p:stCondLst>
                                    <p:cond delay="1500"/>
                                  </p:stCondLst>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ppt_w</p:attrName>
                                        </p:attrNameLst>
                                      </p:cBhvr>
                                      <p:tavLst>
                                        <p:tav tm="0">
                                          <p:val>
                                            <p:fltVal val="0"/>
                                          </p:val>
                                        </p:tav>
                                        <p:tav tm="100000">
                                          <p:val>
                                            <p:strVal val="#ppt_w"/>
                                          </p:val>
                                        </p:tav>
                                      </p:tavLst>
                                    </p:anim>
                                    <p:anim calcmode="lin" valueType="num">
                                      <p:cBhvr>
                                        <p:cTn id="66" dur="500" fill="hold"/>
                                        <p:tgtEl>
                                          <p:spTgt spid="84"/>
                                        </p:tgtEl>
                                        <p:attrNameLst>
                                          <p:attrName>ppt_h</p:attrName>
                                        </p:attrNameLst>
                                      </p:cBhvr>
                                      <p:tavLst>
                                        <p:tav tm="0">
                                          <p:val>
                                            <p:fltVal val="0"/>
                                          </p:val>
                                        </p:tav>
                                        <p:tav tm="100000">
                                          <p:val>
                                            <p:strVal val="#ppt_h"/>
                                          </p:val>
                                        </p:tav>
                                      </p:tavLst>
                                    </p:anim>
                                    <p:animEffect transition="in" filter="fade">
                                      <p:cBhvr>
                                        <p:cTn id="67" dur="500"/>
                                        <p:tgtEl>
                                          <p:spTgt spid="84"/>
                                        </p:tgtEl>
                                      </p:cBhvr>
                                    </p:animEffect>
                                  </p:childTnLst>
                                </p:cTn>
                              </p:par>
                            </p:childTnLst>
                          </p:cTn>
                        </p:par>
                        <p:par>
                          <p:cTn id="68" fill="hold">
                            <p:stCondLst>
                              <p:cond delay="6600"/>
                            </p:stCondLst>
                            <p:childTnLst>
                              <p:par>
                                <p:cTn id="69" presetID="53" presetClass="entr" presetSubtype="16" fill="hold" nodeType="after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childTnLst>
                                </p:cTn>
                              </p:par>
                            </p:childTnLst>
                          </p:cTn>
                        </p:par>
                        <p:par>
                          <p:cTn id="74" fill="hold">
                            <p:stCondLst>
                              <p:cond delay="7100"/>
                            </p:stCondLst>
                            <p:childTnLst>
                              <p:par>
                                <p:cTn id="75" presetID="22" presetClass="entr" presetSubtype="8"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cTn>
                              </p:par>
                              <p:par>
                                <p:cTn id="78" presetID="22" presetClass="entr" presetSubtype="8" fill="hold"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left)">
                                      <p:cBhvr>
                                        <p:cTn id="80" dur="500"/>
                                        <p:tgtEl>
                                          <p:spTgt spid="39"/>
                                        </p:tgtEl>
                                      </p:cBhvr>
                                    </p:animEffect>
                                  </p:childTnLst>
                                </p:cTn>
                              </p:par>
                              <p:par>
                                <p:cTn id="81" presetID="22" presetClass="entr" presetSubtype="8"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left)">
                                      <p:cBhvr>
                                        <p:cTn id="83" dur="500"/>
                                        <p:tgtEl>
                                          <p:spTgt spid="42"/>
                                        </p:tgtEl>
                                      </p:cBhvr>
                                    </p:animEffect>
                                  </p:childTnLst>
                                </p:cTn>
                              </p:par>
                              <p:par>
                                <p:cTn id="84" presetID="22" presetClass="entr" presetSubtype="8" fill="hold" nodeType="with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wipe(left)">
                                      <p:cBhvr>
                                        <p:cTn id="86" dur="500"/>
                                        <p:tgtEl>
                                          <p:spTgt spid="69"/>
                                        </p:tgtEl>
                                      </p:cBhvr>
                                    </p:animEffect>
                                  </p:childTnLst>
                                </p:cTn>
                              </p:par>
                              <p:par>
                                <p:cTn id="87" presetID="22" presetClass="entr" presetSubtype="8" fill="hold"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ipe(left)">
                                      <p:cBhvr>
                                        <p:cTn id="89" dur="500"/>
                                        <p:tgtEl>
                                          <p:spTgt spid="72"/>
                                        </p:tgtEl>
                                      </p:cBhvr>
                                    </p:animEffect>
                                  </p:childTnLst>
                                </p:cTn>
                              </p:par>
                              <p:par>
                                <p:cTn id="90" presetID="22" presetClass="entr" presetSubtype="8" fill="hold"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wipe(left)">
                                      <p:cBhvr>
                                        <p:cTn id="9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
  <p:tag name="ISPRING_ULTRA_SCORM_COURSE_ID" val="970C20F9-23A0-4D69-8FD3-EBA7DF53E76B"/>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W:\文档收藏\PPT收藏\PPT临时文件\079-微立体工作报告PPT模版"/>
  <p:tag name="ISPRING_PRESENTATION_TITLE" val="079-微立体工作报告PPT模版"/>
  <p:tag name="ISPRING_FIRST_PUBLI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TotalTime>
  <Words>1544</Words>
  <Application>Microsoft Office PowerPoint</Application>
  <PresentationFormat>全屏显示(16:9)</PresentationFormat>
  <Paragraphs>390</Paragraphs>
  <Slides>26</Slides>
  <Notes>26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DFGothic-EB</vt:lpstr>
      <vt:lpstr>DIN-BoldItalic</vt:lpstr>
      <vt:lpstr>Impact MT Std</vt:lpstr>
      <vt:lpstr>LiHei Pro</vt:lpstr>
      <vt:lpstr>黑体</vt:lpstr>
      <vt:lpstr>华文细黑</vt:lpstr>
      <vt:lpstr>时尚中黑简体</vt:lpstr>
      <vt:lpstr>宋体</vt:lpstr>
      <vt:lpstr>Arial</vt:lpstr>
      <vt:lpstr>Calibri</vt:lpstr>
      <vt:lpstr>Calibri Light</vt:lpstr>
      <vt:lpstr>Impact</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079-微立体工作报告PPT模版</dc:title>
  <dc:creator>kk</dc:creator>
  <cp:lastModifiedBy>Administrator</cp:lastModifiedBy>
  <cp:revision>7</cp:revision>
  <dcterms:created xsi:type="dcterms:W3CDTF">2016-11-21T06:49:18Z</dcterms:created>
  <dcterms:modified xsi:type="dcterms:W3CDTF">2019-07-23T03:58:51Z</dcterms:modified>
</cp:coreProperties>
</file>