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04" r:id="rId2"/>
    <p:sldId id="328" r:id="rId3"/>
    <p:sldId id="259" r:id="rId4"/>
    <p:sldId id="309" r:id="rId5"/>
    <p:sldId id="310" r:id="rId6"/>
    <p:sldId id="320" r:id="rId7"/>
    <p:sldId id="321" r:id="rId8"/>
    <p:sldId id="339" r:id="rId9"/>
    <p:sldId id="329" r:id="rId10"/>
    <p:sldId id="308" r:id="rId11"/>
    <p:sldId id="312" r:id="rId12"/>
    <p:sldId id="335" r:id="rId13"/>
    <p:sldId id="317" r:id="rId14"/>
    <p:sldId id="323" r:id="rId15"/>
    <p:sldId id="330" r:id="rId16"/>
    <p:sldId id="316" r:id="rId17"/>
    <p:sldId id="314" r:id="rId18"/>
    <p:sldId id="333" r:id="rId19"/>
    <p:sldId id="334" r:id="rId20"/>
    <p:sldId id="343" r:id="rId21"/>
    <p:sldId id="331" r:id="rId22"/>
    <p:sldId id="340" r:id="rId23"/>
    <p:sldId id="324" r:id="rId24"/>
    <p:sldId id="346" r:id="rId25"/>
    <p:sldId id="342" r:id="rId26"/>
    <p:sldId id="341" r:id="rId27"/>
    <p:sldId id="337" r:id="rId28"/>
    <p:sldId id="348" r:id="rId29"/>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pos="7333" userDrawn="1">
          <p15:clr>
            <a:srgbClr val="A4A3A4"/>
          </p15:clr>
        </p15:guide>
        <p15:guide id="2" orient="horz" pos="1888" userDrawn="1">
          <p15:clr>
            <a:srgbClr val="A4A3A4"/>
          </p15:clr>
        </p15:guide>
        <p15:guide id="3" orient="horz" pos="3906" userDrawn="1">
          <p15:clr>
            <a:srgbClr val="A4A3A4"/>
          </p15:clr>
        </p15:guide>
        <p15:guide id="4" orient="horz" pos="1416">
          <p15:clr>
            <a:srgbClr val="A4A3A4"/>
          </p15:clr>
        </p15:guide>
        <p15:guide id="5" orient="horz" pos="2940">
          <p15:clr>
            <a:srgbClr val="A4A3A4"/>
          </p15:clr>
        </p15:guide>
        <p15:guide id="6" pos="5500">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77448C"/>
    <a:srgbClr val="595959"/>
    <a:srgbClr val="FFBF53"/>
    <a:srgbClr val="FF99FF"/>
    <a:srgbClr val="F7F8FA"/>
    <a:srgbClr val="CDCDCD"/>
    <a:srgbClr val="E2E2E2"/>
    <a:srgbClr val="EAEAEA"/>
    <a:srgbClr val="F7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7" autoAdjust="0"/>
    <p:restoredTop sz="96233" autoAdjust="0"/>
  </p:normalViewPr>
  <p:slideViewPr>
    <p:cSldViewPr snapToGrid="0" showGuides="1">
      <p:cViewPr varScale="1">
        <p:scale>
          <a:sx n="148" d="100"/>
          <a:sy n="148" d="100"/>
        </p:scale>
        <p:origin x="912" y="384"/>
      </p:cViewPr>
      <p:guideLst>
        <p:guide pos="7333"/>
        <p:guide orient="horz" pos="1888"/>
        <p:guide orient="horz" pos="3906"/>
        <p:guide orient="horz" pos="1416"/>
        <p:guide orient="horz" pos="2940"/>
        <p:guide pos="5500"/>
        <p:guide pos="2880"/>
      </p:guideLst>
    </p:cSldViewPr>
  </p:slideViewPr>
  <p:notesTextViewPr>
    <p:cViewPr>
      <p:scale>
        <a:sx n="75" d="100"/>
        <a:sy n="75"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cat>
            <c:strRef>
              <c:f>Sheet1!$A$2:$A$7</c:f>
              <c:strCache>
                <c:ptCount val="6"/>
                <c:pt idx="0">
                  <c:v>1月份</c:v>
                </c:pt>
                <c:pt idx="1">
                  <c:v>2月份</c:v>
                </c:pt>
                <c:pt idx="2">
                  <c:v>3月份</c:v>
                </c:pt>
                <c:pt idx="3">
                  <c:v>4月份</c:v>
                </c:pt>
                <c:pt idx="4">
                  <c:v>5月份</c:v>
                </c:pt>
                <c:pt idx="5">
                  <c:v>6月份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0-F4F2-4BED-86F8-268F9E2B389F}"/>
            </c:ext>
          </c:extLst>
        </c:ser>
        <c:dLbls>
          <c:showLegendKey val="0"/>
          <c:showVal val="0"/>
          <c:showCatName val="0"/>
          <c:showSerName val="0"/>
          <c:showPercent val="0"/>
          <c:showBubbleSize val="0"/>
        </c:dLbls>
        <c:gapWidth val="175"/>
        <c:overlap val="-27"/>
        <c:axId val="263636480"/>
        <c:axId val="263767168"/>
      </c:barChart>
      <c:catAx>
        <c:axId val="26363648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endParaRPr lang="zh-CN"/>
          </a:p>
        </c:txPr>
        <c:crossAx val="263767168"/>
        <c:crosses val="autoZero"/>
        <c:auto val="1"/>
        <c:lblAlgn val="ctr"/>
        <c:lblOffset val="100"/>
        <c:noMultiLvlLbl val="0"/>
      </c:catAx>
      <c:valAx>
        <c:axId val="26376716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ITC Avant Garde Std Bk" panose="020B0502020202020204" pitchFamily="34" charset="0"/>
                <a:ea typeface="+mn-ea"/>
                <a:cs typeface="+mn-cs"/>
              </a:defRPr>
            </a:pPr>
            <a:endParaRPr lang="zh-CN"/>
          </a:p>
        </c:txPr>
        <c:crossAx val="26363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3"/>
            </a:solidFill>
            <a:ln>
              <a:noFill/>
            </a:ln>
            <a:effectLst/>
          </c:spPr>
          <c:invertIfNegative val="0"/>
          <c:dPt>
            <c:idx val="3"/>
            <c:invertIfNegative val="0"/>
            <c:bubble3D val="0"/>
            <c:extLst>
              <c:ext xmlns:c16="http://schemas.microsoft.com/office/drawing/2014/chart" uri="{C3380CC4-5D6E-409C-BE32-E72D297353CC}">
                <c16:uniqueId val="{00000001-D2BD-4FA8-9935-52A8D011680C}"/>
              </c:ext>
            </c:extLst>
          </c:dPt>
          <c:cat>
            <c:strRef>
              <c:f>Sheet1!$A$2:$A$7</c:f>
              <c:strCache>
                <c:ptCount val="6"/>
                <c:pt idx="0">
                  <c:v>7月份</c:v>
                </c:pt>
                <c:pt idx="1">
                  <c:v>8月份</c:v>
                </c:pt>
                <c:pt idx="2">
                  <c:v>9月份</c:v>
                </c:pt>
                <c:pt idx="3">
                  <c:v>10月份</c:v>
                </c:pt>
                <c:pt idx="4">
                  <c:v>11月份</c:v>
                </c:pt>
                <c:pt idx="5">
                  <c:v>12月份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2-D2BD-4FA8-9935-52A8D011680C}"/>
            </c:ext>
          </c:extLst>
        </c:ser>
        <c:dLbls>
          <c:showLegendKey val="0"/>
          <c:showVal val="0"/>
          <c:showCatName val="0"/>
          <c:showSerName val="0"/>
          <c:showPercent val="0"/>
          <c:showBubbleSize val="0"/>
        </c:dLbls>
        <c:gapWidth val="175"/>
        <c:overlap val="-27"/>
        <c:axId val="263808128"/>
        <c:axId val="263809664"/>
      </c:barChart>
      <c:catAx>
        <c:axId val="26380812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endParaRPr lang="zh-CN"/>
          </a:p>
        </c:txPr>
        <c:crossAx val="263809664"/>
        <c:crosses val="autoZero"/>
        <c:auto val="1"/>
        <c:lblAlgn val="ctr"/>
        <c:lblOffset val="100"/>
        <c:noMultiLvlLbl val="0"/>
      </c:catAx>
      <c:valAx>
        <c:axId val="26380966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ITC Avant Garde Std Bk" panose="020B0502020202020204" pitchFamily="34" charset="0"/>
                <a:ea typeface="+mn-ea"/>
                <a:cs typeface="+mn-cs"/>
              </a:defRPr>
            </a:pPr>
            <a:endParaRPr lang="zh-CN"/>
          </a:p>
        </c:txPr>
        <c:crossAx val="26380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9C3F-4017-8A67-8B5768340F52}"/>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47C-43A3-9C8D-96D65DEA273D}"/>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BCDE-46DE-9ED0-246AA9C593D0}"/>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28D13-26FC-4530-9D3A-9D0CA85A8CBA}"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9B631-81E8-4019-838E-748D95B68351}" type="slidenum">
              <a:rPr lang="zh-CN" altLang="en-US" smtClean="0"/>
              <a:t>‹#›</a:t>
            </a:fld>
            <a:endParaRPr lang="zh-CN" altLang="en-US"/>
          </a:p>
        </p:txBody>
      </p:sp>
    </p:spTree>
    <p:extLst>
      <p:ext uri="{BB962C8B-B14F-4D97-AF65-F5344CB8AC3E}">
        <p14:creationId xmlns:p14="http://schemas.microsoft.com/office/powerpoint/2010/main" val="390179327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688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233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852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624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81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622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39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917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902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123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4425042" y="4838923"/>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9" name="灯片编号占位符 8"/>
          <p:cNvSpPr>
            <a:spLocks noGrp="1"/>
          </p:cNvSpPr>
          <p:nvPr>
            <p:ph type="sldNum" sz="quarter" idx="12"/>
          </p:nvPr>
        </p:nvSpPr>
        <p:spPr>
          <a:xfrm>
            <a:off x="3505200" y="4797170"/>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215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63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25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7/23/2019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0133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69" r:id="rId10"/>
    <p:sldLayoutId id="2147483670" r:id="rId11"/>
    <p:sldLayoutId id="2147483671" r:id="rId12"/>
    <p:sldLayoutId id="2147483672" r:id="rId13"/>
  </p:sldLayoutIdLst>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2"/>
          <p:cNvSpPr txBox="1"/>
          <p:nvPr/>
        </p:nvSpPr>
        <p:spPr>
          <a:xfrm>
            <a:off x="1374921" y="1973265"/>
            <a:ext cx="6218057" cy="623248"/>
          </a:xfrm>
          <a:prstGeom prst="rect">
            <a:avLst/>
          </a:prstGeom>
          <a:noFill/>
        </p:spPr>
        <p:txBody>
          <a:bodyPr wrap="square" lIns="68580" tIns="34290" rIns="68580" bIns="34290" rtlCol="0">
            <a:spAutoFit/>
          </a:bodyPr>
          <a:lstStyle/>
          <a:p>
            <a:pPr algn="ctr">
              <a:defRPr/>
            </a:pPr>
            <a:r>
              <a:rPr lang="en-US" altLang="zh-CN" sz="3600" b="1" dirty="0">
                <a:solidFill>
                  <a:srgbClr val="0070C0"/>
                </a:solidFill>
                <a:latin typeface="+mn-ea"/>
              </a:rPr>
              <a:t>2019</a:t>
            </a:r>
            <a:r>
              <a:rPr lang="zh-CN" altLang="en-US" sz="3600" b="1" dirty="0">
                <a:solidFill>
                  <a:srgbClr val="0070C0"/>
                </a:solidFill>
                <a:latin typeface="+mn-ea"/>
              </a:rPr>
              <a:t>总结工作汇报模板</a:t>
            </a:r>
          </a:p>
        </p:txBody>
      </p:sp>
      <p:sp>
        <p:nvSpPr>
          <p:cNvPr id="21" name="矩形 20"/>
          <p:cNvSpPr/>
          <p:nvPr/>
        </p:nvSpPr>
        <p:spPr>
          <a:xfrm>
            <a:off x="1408662" y="2917052"/>
            <a:ext cx="6146157" cy="346249"/>
          </a:xfrm>
          <a:prstGeom prst="rect">
            <a:avLst/>
          </a:prstGeom>
        </p:spPr>
        <p:txBody>
          <a:bodyPr wrap="square" lIns="68580" tIns="34290" rIns="68580" bIns="34290">
            <a:spAutoFit/>
          </a:bodyPr>
          <a:lstStyle/>
          <a:p>
            <a:pPr algn="ct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适用于年终总结</a:t>
            </a:r>
            <a:r>
              <a:rPr lang="en-US" altLang="zh-CN" sz="1800" b="1"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新年计划</a:t>
            </a:r>
            <a:r>
              <a:rPr lang="en-US" altLang="zh-CN" sz="1800" b="1"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工作汇报</a:t>
            </a:r>
            <a:r>
              <a:rPr lang="en-US" altLang="zh-CN" sz="1800" b="1"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25000"/>
                  </a:schemeClr>
                </a:solidFill>
                <a:latin typeface="微软雅黑" panose="020B0503020204020204" pitchFamily="34" charset="-122"/>
                <a:ea typeface="微软雅黑" panose="020B0503020204020204" pitchFamily="34" charset="-122"/>
              </a:rPr>
              <a:t>述职报告等</a:t>
            </a:r>
            <a:endParaRPr lang="en-GB" altLang="zh-CN" sz="1800" b="1"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3318491" y="3471156"/>
            <a:ext cx="2326498" cy="327413"/>
            <a:chOff x="4885444" y="3541641"/>
            <a:chExt cx="2326498" cy="327413"/>
          </a:xfrm>
        </p:grpSpPr>
        <p:sp>
          <p:nvSpPr>
            <p:cNvPr id="46" name="圆角矩形 45"/>
            <p:cNvSpPr/>
            <p:nvPr/>
          </p:nvSpPr>
          <p:spPr>
            <a:xfrm>
              <a:off x="4885444" y="3541641"/>
              <a:ext cx="2326498" cy="327413"/>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00">
                <a:solidFill>
                  <a:schemeClr val="bg2">
                    <a:lumMod val="25000"/>
                  </a:schemeClr>
                </a:solidFill>
                <a:latin typeface="+mn-ea"/>
              </a:endParaRPr>
            </a:p>
          </p:txBody>
        </p:sp>
        <p:sp>
          <p:nvSpPr>
            <p:cNvPr id="14" name="TextBox 13"/>
            <p:cNvSpPr txBox="1"/>
            <p:nvPr/>
          </p:nvSpPr>
          <p:spPr>
            <a:xfrm>
              <a:off x="5148446" y="3559472"/>
              <a:ext cx="1800493" cy="307777"/>
            </a:xfrm>
            <a:prstGeom prst="rect">
              <a:avLst/>
            </a:prstGeom>
            <a:noFill/>
          </p:spPr>
          <p:txBody>
            <a:bodyPr wrap="none" rtlCol="0">
              <a:spAutoFit/>
            </a:bodyPr>
            <a:lstStyle/>
            <a:p>
              <a:r>
                <a:rPr lang="zh-CN" altLang="en-US" dirty="0"/>
                <a:t>汇报人：某魔偶某某</a:t>
              </a:r>
            </a:p>
          </p:txBody>
        </p:sp>
      </p:grpSp>
      <p:pic>
        <p:nvPicPr>
          <p:cNvPr id="15" name="X-Ray Dog - Dethroned (Remix).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7057" y="-707278"/>
            <a:ext cx="487363" cy="487363"/>
          </a:xfrm>
          <a:prstGeom prst="rect">
            <a:avLst/>
          </a:prstGeom>
        </p:spPr>
      </p:pic>
      <p:sp>
        <p:nvSpPr>
          <p:cNvPr id="5" name="文本框 4"/>
          <p:cNvSpPr txBox="1"/>
          <p:nvPr/>
        </p:nvSpPr>
        <p:spPr>
          <a:xfrm>
            <a:off x="8180815" y="4663440"/>
            <a:ext cx="748923" cy="307777"/>
          </a:xfrm>
          <a:prstGeom prst="rect">
            <a:avLst/>
          </a:prstGeom>
          <a:noFill/>
        </p:spPr>
        <p:txBody>
          <a:bodyPr wrap="none" rtlCol="0">
            <a:spAutoFit/>
          </a:bodyPr>
          <a:lstStyle/>
          <a:p>
            <a:r>
              <a:rPr lang="en-US" altLang="zh-CN" b="1" dirty="0"/>
              <a:t>LOGO</a:t>
            </a:r>
            <a:endParaRPr lang="zh-CN" altLang="en-US" b="1" dirty="0"/>
          </a:p>
        </p:txBody>
      </p:sp>
    </p:spTree>
    <p:custDataLst>
      <p:tags r:id="rId1"/>
    </p:custDataLst>
    <p:extLst>
      <p:ext uri="{BB962C8B-B14F-4D97-AF65-F5344CB8AC3E}">
        <p14:creationId xmlns:p14="http://schemas.microsoft.com/office/powerpoint/2010/main" val="3648607869"/>
      </p:ext>
    </p:extLst>
  </p:cSld>
  <p:clrMapOvr>
    <a:masterClrMapping/>
  </p:clrMapOvr>
  <p:transition spd="slow" advClick="0" advTm="802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23" repeatCount="indefinite" fill="hold" display="0">
                  <p:stCondLst>
                    <p:cond delay="indefinite"/>
                  </p:stCondLst>
                  <p:endCondLst>
                    <p:cond evt="onStopAudio" delay="0">
                      <p:tgtEl>
                        <p:sldTgt/>
                      </p:tgtEl>
                    </p:cond>
                  </p:endCondLst>
                </p:cTn>
                <p:tgtEl>
                  <p:spTgt spid="15"/>
                </p:tgtEl>
              </p:cMediaNode>
            </p:audio>
          </p:childTnLst>
        </p:cTn>
      </p:par>
    </p:tnLst>
    <p:bldLst>
      <p:bldP spid="13" grpId="0"/>
      <p:bldP spid="21" grpId="0"/>
    </p:bldLst>
  </p:timing>
  <p:extLst>
    <p:ext uri="{E180D4A7-C9FB-4DFB-919C-405C955672EB}">
      <p14:showEvtLst xmlns:p14="http://schemas.microsoft.com/office/powerpoint/2010/main">
        <p14:playEvt time="0"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10" name="Freeform 5"/>
          <p:cNvSpPr>
            <a:spLocks/>
          </p:cNvSpPr>
          <p:nvPr/>
        </p:nvSpPr>
        <p:spPr bwMode="auto">
          <a:xfrm>
            <a:off x="2570280"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5"/>
          <p:cNvSpPr>
            <a:spLocks/>
          </p:cNvSpPr>
          <p:nvPr/>
        </p:nvSpPr>
        <p:spPr bwMode="auto">
          <a:xfrm>
            <a:off x="904589" y="221653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2" name="Freeform 5"/>
          <p:cNvSpPr>
            <a:spLocks/>
          </p:cNvSpPr>
          <p:nvPr/>
        </p:nvSpPr>
        <p:spPr bwMode="auto">
          <a:xfrm>
            <a:off x="1100398" y="2341569"/>
            <a:ext cx="1094670" cy="1067216"/>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3" name="矩形 12"/>
          <p:cNvSpPr/>
          <p:nvPr/>
        </p:nvSpPr>
        <p:spPr>
          <a:xfrm>
            <a:off x="1153774" y="2795362"/>
            <a:ext cx="959238" cy="315471"/>
          </a:xfrm>
          <a:prstGeom prst="rect">
            <a:avLst/>
          </a:prstGeom>
        </p:spPr>
        <p:txBody>
          <a:bodyPr wrap="none" lIns="68580" tIns="34290" rIns="68580" bIns="34290">
            <a:spAutoFit/>
          </a:bodyPr>
          <a:lstStyle/>
          <a:p>
            <a:pPr algn="ctr"/>
            <a:r>
              <a:rPr lang="zh-CN" altLang="en-US" sz="1600" b="1" dirty="0">
                <a:solidFill>
                  <a:schemeClr val="tx1">
                    <a:lumMod val="65000"/>
                    <a:lumOff val="35000"/>
                  </a:schemeClr>
                </a:solidFill>
                <a:latin typeface="ITC Avant Garde Std Bk" panose="020B0502020202020204" pitchFamily="34" charset="0"/>
              </a:rPr>
              <a:t>添加标题</a:t>
            </a:r>
            <a:endParaRPr lang="zh-CN" altLang="en-US" sz="300" b="1" dirty="0">
              <a:solidFill>
                <a:schemeClr val="tx1">
                  <a:lumMod val="65000"/>
                  <a:lumOff val="35000"/>
                </a:schemeClr>
              </a:solidFill>
              <a:latin typeface="ITC Avant Garde Std Bk" panose="020B0502020202020204" pitchFamily="34" charset="0"/>
            </a:endParaRPr>
          </a:p>
        </p:txBody>
      </p:sp>
      <p:grpSp>
        <p:nvGrpSpPr>
          <p:cNvPr id="14" name="组合 13"/>
          <p:cNvGrpSpPr/>
          <p:nvPr/>
        </p:nvGrpSpPr>
        <p:grpSpPr>
          <a:xfrm>
            <a:off x="1532258" y="2474655"/>
            <a:ext cx="230951" cy="229729"/>
            <a:chOff x="3856417" y="4248125"/>
            <a:chExt cx="409860" cy="407692"/>
          </a:xfrm>
          <a:solidFill>
            <a:schemeClr val="accent3"/>
          </a:solidFill>
        </p:grpSpPr>
        <p:sp>
          <p:nvSpPr>
            <p:cNvPr id="15"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2" name="组合 21"/>
          <p:cNvGrpSpPr/>
          <p:nvPr/>
        </p:nvGrpSpPr>
        <p:grpSpPr>
          <a:xfrm>
            <a:off x="3396917" y="1219553"/>
            <a:ext cx="4577272" cy="522222"/>
            <a:chOff x="8121872" y="2010009"/>
            <a:chExt cx="1739454" cy="1412819"/>
          </a:xfrm>
        </p:grpSpPr>
        <p:sp>
          <p:nvSpPr>
            <p:cNvPr id="23" name="圆角矩形 22"/>
            <p:cNvSpPr/>
            <p:nvPr/>
          </p:nvSpPr>
          <p:spPr>
            <a:xfrm>
              <a:off x="8121872" y="2010009"/>
              <a:ext cx="1739454" cy="1412819"/>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4" name="圆角矩形 23"/>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5" name="组合 24"/>
          <p:cNvGrpSpPr/>
          <p:nvPr/>
        </p:nvGrpSpPr>
        <p:grpSpPr>
          <a:xfrm>
            <a:off x="3396836" y="1880136"/>
            <a:ext cx="4577272" cy="522222"/>
            <a:chOff x="8121873" y="2010009"/>
            <a:chExt cx="1739454" cy="1412819"/>
          </a:xfrm>
        </p:grpSpPr>
        <p:sp>
          <p:nvSpPr>
            <p:cNvPr id="26" name="圆角矩形 25"/>
            <p:cNvSpPr/>
            <p:nvPr/>
          </p:nvSpPr>
          <p:spPr>
            <a:xfrm>
              <a:off x="8121873" y="2010009"/>
              <a:ext cx="1739454" cy="1412819"/>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7" name="圆角矩形 26"/>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8" name="组合 27"/>
          <p:cNvGrpSpPr/>
          <p:nvPr/>
        </p:nvGrpSpPr>
        <p:grpSpPr>
          <a:xfrm>
            <a:off x="3396836" y="2617699"/>
            <a:ext cx="4577272" cy="522222"/>
            <a:chOff x="8121873" y="2010009"/>
            <a:chExt cx="1739454" cy="1412819"/>
          </a:xfrm>
        </p:grpSpPr>
        <p:sp>
          <p:nvSpPr>
            <p:cNvPr id="29" name="圆角矩形 28"/>
            <p:cNvSpPr/>
            <p:nvPr/>
          </p:nvSpPr>
          <p:spPr>
            <a:xfrm>
              <a:off x="81218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0" name="圆角矩形 29"/>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1" name="组合 30"/>
          <p:cNvGrpSpPr/>
          <p:nvPr/>
        </p:nvGrpSpPr>
        <p:grpSpPr>
          <a:xfrm>
            <a:off x="3359215" y="3342768"/>
            <a:ext cx="4577272" cy="522222"/>
            <a:chOff x="8121873" y="2010009"/>
            <a:chExt cx="1739454" cy="1412819"/>
          </a:xfrm>
        </p:grpSpPr>
        <p:sp>
          <p:nvSpPr>
            <p:cNvPr id="32" name="圆角矩形 31"/>
            <p:cNvSpPr/>
            <p:nvPr/>
          </p:nvSpPr>
          <p:spPr>
            <a:xfrm>
              <a:off x="8121873" y="2010009"/>
              <a:ext cx="1739454" cy="1412819"/>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3" name="圆角矩形 32"/>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4" name="组合 33"/>
          <p:cNvGrpSpPr/>
          <p:nvPr/>
        </p:nvGrpSpPr>
        <p:grpSpPr>
          <a:xfrm>
            <a:off x="3396919" y="4029012"/>
            <a:ext cx="4577272" cy="522222"/>
            <a:chOff x="8121873" y="2010009"/>
            <a:chExt cx="1739454" cy="1412819"/>
          </a:xfrm>
        </p:grpSpPr>
        <p:sp>
          <p:nvSpPr>
            <p:cNvPr id="35" name="圆角矩形 34"/>
            <p:cNvSpPr/>
            <p:nvPr/>
          </p:nvSpPr>
          <p:spPr>
            <a:xfrm>
              <a:off x="8121873" y="2010009"/>
              <a:ext cx="1739454" cy="1412819"/>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6" name="圆角矩形 35"/>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7" name="TextBox 36"/>
          <p:cNvSpPr txBox="1"/>
          <p:nvPr/>
        </p:nvSpPr>
        <p:spPr>
          <a:xfrm>
            <a:off x="3675004" y="134704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38" name="TextBox 37"/>
          <p:cNvSpPr txBox="1"/>
          <p:nvPr/>
        </p:nvSpPr>
        <p:spPr>
          <a:xfrm>
            <a:off x="3675004" y="202349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39" name="TextBox 38"/>
          <p:cNvSpPr txBox="1"/>
          <p:nvPr/>
        </p:nvSpPr>
        <p:spPr>
          <a:xfrm>
            <a:off x="3675004" y="275019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40" name="TextBox 39"/>
          <p:cNvSpPr txBox="1"/>
          <p:nvPr/>
        </p:nvSpPr>
        <p:spPr>
          <a:xfrm>
            <a:off x="3675004" y="347725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41" name="TextBox 40"/>
          <p:cNvSpPr txBox="1"/>
          <p:nvPr/>
        </p:nvSpPr>
        <p:spPr>
          <a:xfrm>
            <a:off x="3686493" y="416488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Tree>
    <p:extLst>
      <p:ext uri="{BB962C8B-B14F-4D97-AF65-F5344CB8AC3E}">
        <p14:creationId xmlns:p14="http://schemas.microsoft.com/office/powerpoint/2010/main" val="2319865281"/>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900"/>
                                </p:stCondLst>
                                <p:childTnLst>
                                  <p:par>
                                    <p:cTn id="14" presetID="45"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ppt_w</p:attrName>
                                            </p:attrNameLst>
                                          </p:cBhvr>
                                          <p:tavLst>
                                            <p:tav tm="0" fmla="#ppt_w*sin(2.5*pi*$)">
                                              <p:val>
                                                <p:fltVal val="0"/>
                                              </p:val>
                                            </p:tav>
                                            <p:tav tm="100000">
                                              <p:val>
                                                <p:fltVal val="1"/>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50"/>
                                </p:stCondLst>
                                <p:childTnLst>
                                  <p:par>
                                    <p:cTn id="25" presetID="16" presetClass="entr" presetSubtype="4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2050"/>
                                </p:stCondLst>
                                <p:childTnLst>
                                  <p:par>
                                    <p:cTn id="29" presetID="2" presetClass="entr" presetSubtype="2" accel="60000" fill="hold" nodeType="after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50"/>
                                </p:stCondLst>
                                <p:childTnLst>
                                  <p:par>
                                    <p:cTn id="38" presetID="2" presetClass="entr" presetSubtype="2" accel="60000" fill="hold" nodeType="afterEffect" p14:presetBounceEnd="40000">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40000">
                                          <p:cBhvr additive="base">
                                            <p:cTn id="40"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355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050"/>
                                </p:stCondLst>
                                <p:childTnLst>
                                  <p:par>
                                    <p:cTn id="47" presetID="2" presetClass="entr" presetSubtype="2" accel="60000" fill="hold" nodeType="afterEffect" p14:presetBounceEnd="40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40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55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50"/>
                                </p:stCondLst>
                                <p:childTnLst>
                                  <p:par>
                                    <p:cTn id="56" presetID="2" presetClass="entr" presetSubtype="2" accel="60000" fill="hold" nodeType="afterEffect" p14:presetBounceEnd="40000">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14:bounceEnd="40000">
                                          <p:cBhvr additive="base">
                                            <p:cTn id="58"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550"/>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6050"/>
                                </p:stCondLst>
                                <p:childTnLst>
                                  <p:par>
                                    <p:cTn id="65" presetID="2" presetClass="entr" presetSubtype="2" accel="60000" fill="hold" nodeType="afterEffect" p14:presetBounceEnd="40000">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14:bounceEnd="40000">
                                          <p:cBhvr additive="base">
                                            <p:cTn id="67"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6550"/>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37" grpId="0"/>
          <p:bldP spid="38"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900"/>
                                </p:stCondLst>
                                <p:childTnLst>
                                  <p:par>
                                    <p:cTn id="14" presetID="45"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ppt_w</p:attrName>
                                            </p:attrNameLst>
                                          </p:cBhvr>
                                          <p:tavLst>
                                            <p:tav tm="0" fmla="#ppt_w*sin(2.5*pi*$)">
                                              <p:val>
                                                <p:fltVal val="0"/>
                                              </p:val>
                                            </p:tav>
                                            <p:tav tm="100000">
                                              <p:val>
                                                <p:fltVal val="1"/>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50"/>
                                </p:stCondLst>
                                <p:childTnLst>
                                  <p:par>
                                    <p:cTn id="25" presetID="16" presetClass="entr" presetSubtype="4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2050"/>
                                </p:stCondLst>
                                <p:childTnLst>
                                  <p:par>
                                    <p:cTn id="29" presetID="2" presetClass="entr" presetSubtype="2" accel="6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50"/>
                                </p:stCondLst>
                                <p:childTnLst>
                                  <p:par>
                                    <p:cTn id="38" presetID="2" presetClass="entr" presetSubtype="2" accel="6000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355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050"/>
                                </p:stCondLst>
                                <p:childTnLst>
                                  <p:par>
                                    <p:cTn id="47" presetID="2" presetClass="entr" presetSubtype="2" accel="6000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55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50"/>
                                </p:stCondLst>
                                <p:childTnLst>
                                  <p:par>
                                    <p:cTn id="56" presetID="2" presetClass="entr" presetSubtype="2" accel="6000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550"/>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6050"/>
                                </p:stCondLst>
                                <p:childTnLst>
                                  <p:par>
                                    <p:cTn id="65" presetID="2" presetClass="entr" presetSubtype="2" accel="6000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1+#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6550"/>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37" grpId="0"/>
          <p:bldP spid="38" grpId="0"/>
          <p:bldP spid="39" grpId="0"/>
          <p:bldP spid="40" grpId="0"/>
          <p:bldP spid="4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rot="5400000">
            <a:off x="4064958" y="5027049"/>
            <a:ext cx="1026239" cy="397895"/>
          </a:xfrm>
          <a:prstGeom prst="roundRect">
            <a:avLst>
              <a:gd name="adj" fmla="val 50000"/>
            </a:avLst>
          </a:prstGeom>
          <a:solidFill>
            <a:srgbClr val="0070C0"/>
          </a:solidFill>
          <a:ln w="50800">
            <a:gradFill flip="none" rotWithShape="1">
              <a:gsLst>
                <a:gs pos="0">
                  <a:srgbClr val="CDCDCD"/>
                </a:gs>
                <a:gs pos="100000">
                  <a:schemeClr val="bg1"/>
                </a:gs>
              </a:gsLst>
              <a:lin ang="54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8" name="组合 7"/>
          <p:cNvGrpSpPr/>
          <p:nvPr/>
        </p:nvGrpSpPr>
        <p:grpSpPr>
          <a:xfrm>
            <a:off x="1425446" y="3234200"/>
            <a:ext cx="1458945" cy="1458945"/>
            <a:chOff x="4184106" y="2952206"/>
            <a:chExt cx="3823790" cy="3823790"/>
          </a:xfrm>
        </p:grpSpPr>
        <p:sp>
          <p:nvSpPr>
            <p:cNvPr id="9" name="椭圆 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0" name="组合 9"/>
            <p:cNvGrpSpPr/>
            <p:nvPr/>
          </p:nvGrpSpPr>
          <p:grpSpPr>
            <a:xfrm>
              <a:off x="4710169" y="3478269"/>
              <a:ext cx="2771663" cy="2771663"/>
              <a:chOff x="2193191" y="1899415"/>
              <a:chExt cx="2421376" cy="2421376"/>
            </a:xfrm>
            <a:effectLst/>
          </p:grpSpPr>
          <p:sp>
            <p:nvSpPr>
              <p:cNvPr id="11" name="椭圆 10"/>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12" name="八边形 11"/>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13" name="组合 12"/>
          <p:cNvGrpSpPr/>
          <p:nvPr/>
        </p:nvGrpSpPr>
        <p:grpSpPr>
          <a:xfrm>
            <a:off x="2084663" y="1514640"/>
            <a:ext cx="1458945" cy="1458945"/>
            <a:chOff x="4184106" y="2952206"/>
            <a:chExt cx="3823790" cy="3823790"/>
          </a:xfrm>
        </p:grpSpPr>
        <p:sp>
          <p:nvSpPr>
            <p:cNvPr id="14" name="椭圆 1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5" name="组合 14"/>
            <p:cNvGrpSpPr/>
            <p:nvPr/>
          </p:nvGrpSpPr>
          <p:grpSpPr>
            <a:xfrm>
              <a:off x="4710169" y="3478269"/>
              <a:ext cx="2771663" cy="2771663"/>
              <a:chOff x="2193191" y="1899415"/>
              <a:chExt cx="2421376" cy="2421376"/>
            </a:xfrm>
            <a:effectLst/>
          </p:grpSpPr>
          <p:sp>
            <p:nvSpPr>
              <p:cNvPr id="16" name="椭圆 15"/>
              <p:cNvSpPr/>
              <p:nvPr/>
            </p:nvSpPr>
            <p:spPr>
              <a:xfrm>
                <a:off x="2193191" y="1899415"/>
                <a:ext cx="2421376" cy="2421376"/>
              </a:xfrm>
              <a:prstGeom prst="ellipse">
                <a:avLst/>
              </a:pr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17" name="八边形 16"/>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18" name="组合 17"/>
          <p:cNvGrpSpPr/>
          <p:nvPr/>
        </p:nvGrpSpPr>
        <p:grpSpPr>
          <a:xfrm>
            <a:off x="3834470" y="868090"/>
            <a:ext cx="1458945" cy="1458945"/>
            <a:chOff x="4184106" y="2952206"/>
            <a:chExt cx="3823790" cy="3823790"/>
          </a:xfrm>
        </p:grpSpPr>
        <p:sp>
          <p:nvSpPr>
            <p:cNvPr id="19" name="椭圆 1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0" name="组合 19"/>
            <p:cNvGrpSpPr/>
            <p:nvPr/>
          </p:nvGrpSpPr>
          <p:grpSpPr>
            <a:xfrm>
              <a:off x="4710169" y="3478269"/>
              <a:ext cx="2771663" cy="2771663"/>
              <a:chOff x="2193191" y="1899415"/>
              <a:chExt cx="2421376" cy="2421376"/>
            </a:xfrm>
            <a:effectLst/>
          </p:grpSpPr>
          <p:sp>
            <p:nvSpPr>
              <p:cNvPr id="21" name="椭圆 20"/>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22" name="八边形 21"/>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23" name="组合 22"/>
          <p:cNvGrpSpPr/>
          <p:nvPr/>
        </p:nvGrpSpPr>
        <p:grpSpPr>
          <a:xfrm>
            <a:off x="5455018" y="1505034"/>
            <a:ext cx="1458945" cy="1458945"/>
            <a:chOff x="4184106" y="2952206"/>
            <a:chExt cx="3823790" cy="3823790"/>
          </a:xfrm>
        </p:grpSpPr>
        <p:sp>
          <p:nvSpPr>
            <p:cNvPr id="24" name="椭圆 2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5" name="组合 24"/>
            <p:cNvGrpSpPr/>
            <p:nvPr/>
          </p:nvGrpSpPr>
          <p:grpSpPr>
            <a:xfrm>
              <a:off x="4710167" y="3478267"/>
              <a:ext cx="2771663" cy="2771663"/>
              <a:chOff x="2193190" y="1899413"/>
              <a:chExt cx="2421376" cy="2421376"/>
            </a:xfrm>
            <a:effectLst/>
          </p:grpSpPr>
          <p:sp>
            <p:nvSpPr>
              <p:cNvPr id="26" name="椭圆 25"/>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27" name="八边形 26"/>
              <p:cNvSpPr/>
              <p:nvPr/>
            </p:nvSpPr>
            <p:spPr>
              <a:xfrm>
                <a:off x="2386802" y="2093027"/>
                <a:ext cx="2034160" cy="2034159"/>
              </a:xfrm>
              <a:prstGeom prst="octagon">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28" name="组合 27"/>
          <p:cNvGrpSpPr/>
          <p:nvPr/>
        </p:nvGrpSpPr>
        <p:grpSpPr>
          <a:xfrm>
            <a:off x="6246364" y="3227264"/>
            <a:ext cx="1458945" cy="1458945"/>
            <a:chOff x="4184106" y="2952206"/>
            <a:chExt cx="3823790" cy="3823790"/>
          </a:xfrm>
        </p:grpSpPr>
        <p:sp>
          <p:nvSpPr>
            <p:cNvPr id="29" name="椭圆 2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0" name="组合 29"/>
            <p:cNvGrpSpPr/>
            <p:nvPr/>
          </p:nvGrpSpPr>
          <p:grpSpPr>
            <a:xfrm>
              <a:off x="4710169" y="3478269"/>
              <a:ext cx="2771663" cy="2771663"/>
              <a:chOff x="2193191" y="1899415"/>
              <a:chExt cx="2421376" cy="2421376"/>
            </a:xfrm>
            <a:effectLst/>
          </p:grpSpPr>
          <p:sp>
            <p:nvSpPr>
              <p:cNvPr id="31" name="椭圆 30"/>
              <p:cNvSpPr/>
              <p:nvPr/>
            </p:nvSpPr>
            <p:spPr>
              <a:xfrm>
                <a:off x="2193191" y="1899415"/>
                <a:ext cx="2421376" cy="2421376"/>
              </a:xfrm>
              <a:prstGeom prst="ellipse">
                <a:avLst/>
              </a:prstGeom>
              <a:solidFill>
                <a:schemeClr val="accent5"/>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5">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2" name="八边形 31"/>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5">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cxnSp>
        <p:nvCxnSpPr>
          <p:cNvPr id="33" name="直接连接符 32"/>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1" name="TextBox 40"/>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42" name="TextBox 41"/>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grpSp>
        <p:nvGrpSpPr>
          <p:cNvPr id="3" name="组合 2"/>
          <p:cNvGrpSpPr/>
          <p:nvPr/>
        </p:nvGrpSpPr>
        <p:grpSpPr>
          <a:xfrm>
            <a:off x="3475768" y="2689177"/>
            <a:ext cx="2176351" cy="2176351"/>
            <a:chOff x="2193191" y="1899415"/>
            <a:chExt cx="2421376" cy="2421376"/>
          </a:xfrm>
          <a:effectLst/>
        </p:grpSpPr>
        <p:sp>
          <p:nvSpPr>
            <p:cNvPr id="4" name="椭圆 3"/>
            <p:cNvSpPr/>
            <p:nvPr/>
          </p:nvSpPr>
          <p:spPr>
            <a:xfrm>
              <a:off x="2193191" y="1899415"/>
              <a:ext cx="2421376" cy="2421376"/>
            </a:xfrm>
            <a:prstGeom prst="ellipse">
              <a:avLst/>
            </a:prstGeom>
            <a:solidFill>
              <a:srgbClr val="0070C0"/>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 name="八边形 5"/>
            <p:cNvSpPr/>
            <p:nvPr/>
          </p:nvSpPr>
          <p:spPr>
            <a:xfrm>
              <a:off x="2345502" y="2051726"/>
              <a:ext cx="2116756" cy="2116756"/>
            </a:xfrm>
            <a:prstGeom prst="octagon">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7" name="矩形 6"/>
          <p:cNvSpPr/>
          <p:nvPr/>
        </p:nvSpPr>
        <p:spPr>
          <a:xfrm>
            <a:off x="3723290" y="3425136"/>
            <a:ext cx="1630868"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grpSp>
        <p:nvGrpSpPr>
          <p:cNvPr id="46" name="组合 45"/>
          <p:cNvGrpSpPr/>
          <p:nvPr/>
        </p:nvGrpSpPr>
        <p:grpSpPr>
          <a:xfrm>
            <a:off x="742128" y="1059582"/>
            <a:ext cx="2913592" cy="500137"/>
            <a:chOff x="539552" y="1182027"/>
            <a:chExt cx="2913592" cy="500137"/>
          </a:xfrm>
        </p:grpSpPr>
        <p:sp>
          <p:nvSpPr>
            <p:cNvPr id="47" name="TextBox 46"/>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详写内容</a:t>
              </a:r>
              <a:r>
                <a:rPr lang="en-US" altLang="zh-CN" dirty="0">
                  <a:solidFill>
                    <a:schemeClr val="tx1">
                      <a:lumMod val="75000"/>
                      <a:lumOff val="25000"/>
                    </a:schemeClr>
                  </a:solidFill>
                </a:rPr>
                <a:t>……</a:t>
              </a:r>
              <a:r>
                <a:rPr lang="zh-CN" altLang="en-US" dirty="0">
                  <a:solidFill>
                    <a:schemeClr val="tx1">
                      <a:lumMod val="75000"/>
                      <a:lumOff val="25000"/>
                    </a:schemeClr>
                  </a:solidFill>
                </a:rPr>
                <a:t>点击输入本页需要详写的文字内容，简明扼要，此为概念图解，根据您的具体内容酌情修改。</a:t>
              </a:r>
              <a:endParaRPr lang="en-US" altLang="zh-CN" dirty="0">
                <a:solidFill>
                  <a:schemeClr val="tx1">
                    <a:lumMod val="75000"/>
                    <a:lumOff val="25000"/>
                  </a:schemeClr>
                </a:solidFill>
              </a:endParaRPr>
            </a:p>
          </p:txBody>
        </p:sp>
        <p:sp>
          <p:nvSpPr>
            <p:cNvPr id="48" name="矩形 47"/>
            <p:cNvSpPr/>
            <p:nvPr/>
          </p:nvSpPr>
          <p:spPr>
            <a:xfrm>
              <a:off x="539552" y="1203485"/>
              <a:ext cx="120566" cy="1205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49716022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53" presetClass="entr" presetSubtype="16"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53" presetClass="entr" presetSubtype="16"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par>
                                <p:cTn id="33" presetID="53" presetClass="entr" presetSubtype="16"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par>
                                <p:cTn id="38" presetID="53" presetClass="entr" presetSubtype="16"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childTnLst>
                          </p:cTn>
                        </p:par>
                        <p:par>
                          <p:cTn id="87" fill="hold">
                            <p:stCondLst>
                              <p:cond delay="40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500" fill="hold"/>
                                        <p:tgtEl>
                                          <p:spTgt spid="42"/>
                                        </p:tgtEl>
                                        <p:attrNameLst>
                                          <p:attrName>ppt_w</p:attrName>
                                        </p:attrNameLst>
                                      </p:cBhvr>
                                      <p:tavLst>
                                        <p:tav tm="0">
                                          <p:val>
                                            <p:fltVal val="0"/>
                                          </p:val>
                                        </p:tav>
                                        <p:tav tm="100000">
                                          <p:val>
                                            <p:strVal val="#ppt_w"/>
                                          </p:val>
                                        </p:tav>
                                      </p:tavLst>
                                    </p:anim>
                                    <p:anim calcmode="lin" valueType="num">
                                      <p:cBhvr>
                                        <p:cTn id="96" dur="500" fill="hold"/>
                                        <p:tgtEl>
                                          <p:spTgt spid="42"/>
                                        </p:tgtEl>
                                        <p:attrNameLst>
                                          <p:attrName>ppt_h</p:attrName>
                                        </p:attrNameLst>
                                      </p:cBhvr>
                                      <p:tavLst>
                                        <p:tav tm="0">
                                          <p:val>
                                            <p:fltVal val="0"/>
                                          </p:val>
                                        </p:tav>
                                        <p:tav tm="100000">
                                          <p:val>
                                            <p:strVal val="#ppt_h"/>
                                          </p:val>
                                        </p:tav>
                                      </p:tavLst>
                                    </p:anim>
                                    <p:animEffect transition="in" filter="fade">
                                      <p:cBhvr>
                                        <p:cTn id="97" dur="500"/>
                                        <p:tgtEl>
                                          <p:spTgt spid="42"/>
                                        </p:tgtEl>
                                      </p:cBhvr>
                                    </p:animEffect>
                                  </p:childTnLst>
                                </p:cTn>
                              </p:par>
                            </p:childTnLst>
                          </p:cTn>
                        </p:par>
                        <p:par>
                          <p:cTn id="98" fill="hold">
                            <p:stCondLst>
                              <p:cond delay="4500"/>
                            </p:stCondLst>
                            <p:childTnLst>
                              <p:par>
                                <p:cTn id="99" presetID="22" presetClass="entr" presetSubtype="8" fill="hold"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8" grpId="0"/>
      <p:bldP spid="39" grpId="0"/>
      <p:bldP spid="40" grpId="0"/>
      <p:bldP spid="41" grpId="0"/>
      <p:bldP spid="4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AutoShape 10"/>
          <p:cNvSpPr>
            <a:spLocks noChangeArrowheads="1"/>
          </p:cNvSpPr>
          <p:nvPr/>
        </p:nvSpPr>
        <p:spPr bwMode="auto">
          <a:xfrm rot="16200000">
            <a:off x="3851825" y="-1160148"/>
            <a:ext cx="1258728" cy="7940395"/>
          </a:xfrm>
          <a:prstGeom prst="downArrow">
            <a:avLst>
              <a:gd name="adj1" fmla="val 49074"/>
              <a:gd name="adj2" fmla="val 44819"/>
            </a:avLst>
          </a:prstGeom>
          <a:solidFill>
            <a:schemeClr val="bg1">
              <a:lumMod val="65000"/>
            </a:schemeClr>
          </a:solidFill>
          <a:ln>
            <a:noFill/>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endParaRPr lang="zh-CN" altLang="zh-CN" sz="2000">
              <a:solidFill>
                <a:srgbClr val="000000"/>
              </a:solidFill>
              <a:latin typeface="微软雅黑" pitchFamily="34" charset="-122"/>
              <a:ea typeface="微软雅黑" pitchFamily="34" charset="-122"/>
              <a:sym typeface="微软雅黑" pitchFamily="34" charset="-122"/>
            </a:endParaRPr>
          </a:p>
        </p:txBody>
      </p:sp>
      <p:sp>
        <p:nvSpPr>
          <p:cNvPr id="4" name="矩形标注 31"/>
          <p:cNvSpPr>
            <a:spLocks noChangeArrowheads="1"/>
          </p:cNvSpPr>
          <p:nvPr/>
        </p:nvSpPr>
        <p:spPr bwMode="auto">
          <a:xfrm>
            <a:off x="2894105" y="3785171"/>
            <a:ext cx="1477963" cy="41434"/>
          </a:xfrm>
          <a:prstGeom prst="wedgeRectCallout">
            <a:avLst>
              <a:gd name="adj1" fmla="val -17528"/>
              <a:gd name="adj2" fmla="val -509463"/>
            </a:avLst>
          </a:prstGeom>
          <a:solidFill>
            <a:srgbClr val="595959"/>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prstClr val="black">
                  <a:lumMod val="75000"/>
                  <a:lumOff val="25000"/>
                </a:prstClr>
              </a:solidFill>
              <a:latin typeface="宋体" pitchFamily="2" charset="-122"/>
              <a:sym typeface="宋体" pitchFamily="2" charset="-122"/>
            </a:endParaRPr>
          </a:p>
        </p:txBody>
      </p:sp>
      <p:sp>
        <p:nvSpPr>
          <p:cNvPr id="6" name="矩形标注 32"/>
          <p:cNvSpPr>
            <a:spLocks noChangeArrowheads="1"/>
          </p:cNvSpPr>
          <p:nvPr/>
        </p:nvSpPr>
        <p:spPr bwMode="auto">
          <a:xfrm>
            <a:off x="1196694" y="1837785"/>
            <a:ext cx="1584325" cy="57150"/>
          </a:xfrm>
          <a:prstGeom prst="wedgeRectCallout">
            <a:avLst>
              <a:gd name="adj1" fmla="val -23398"/>
              <a:gd name="adj2" fmla="val 403287"/>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prstClr val="black">
                  <a:lumMod val="75000"/>
                  <a:lumOff val="25000"/>
                </a:prstClr>
              </a:solidFill>
              <a:latin typeface="宋体" pitchFamily="2" charset="-122"/>
              <a:sym typeface="宋体" pitchFamily="2" charset="-122"/>
            </a:endParaRPr>
          </a:p>
        </p:txBody>
      </p:sp>
      <p:sp>
        <p:nvSpPr>
          <p:cNvPr id="7" name="Rectangle 28"/>
          <p:cNvSpPr>
            <a:spLocks noChangeArrowheads="1"/>
          </p:cNvSpPr>
          <p:nvPr/>
        </p:nvSpPr>
        <p:spPr bwMode="auto">
          <a:xfrm>
            <a:off x="2727127" y="3846356"/>
            <a:ext cx="227509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8" name="Rectangle 28"/>
          <p:cNvSpPr>
            <a:spLocks noChangeArrowheads="1"/>
          </p:cNvSpPr>
          <p:nvPr/>
        </p:nvSpPr>
        <p:spPr bwMode="auto">
          <a:xfrm>
            <a:off x="1115442" y="1107089"/>
            <a:ext cx="227509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9" name="矩形标注 35"/>
          <p:cNvSpPr>
            <a:spLocks noChangeArrowheads="1"/>
          </p:cNvSpPr>
          <p:nvPr/>
        </p:nvSpPr>
        <p:spPr bwMode="auto">
          <a:xfrm>
            <a:off x="4603942" y="1837785"/>
            <a:ext cx="1584325" cy="57150"/>
          </a:xfrm>
          <a:prstGeom prst="wedgeRectCallout">
            <a:avLst>
              <a:gd name="adj1" fmla="val -23398"/>
              <a:gd name="adj2" fmla="val 403287"/>
            </a:avLst>
          </a:prstGeom>
          <a:solidFill>
            <a:srgbClr val="0070C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prstClr val="black">
                  <a:lumMod val="75000"/>
                  <a:lumOff val="25000"/>
                </a:prstClr>
              </a:solidFill>
              <a:latin typeface="宋体" pitchFamily="2" charset="-122"/>
              <a:sym typeface="宋体" pitchFamily="2" charset="-122"/>
            </a:endParaRPr>
          </a:p>
        </p:txBody>
      </p:sp>
      <p:sp>
        <p:nvSpPr>
          <p:cNvPr id="10" name="Rectangle 28"/>
          <p:cNvSpPr>
            <a:spLocks noChangeArrowheads="1"/>
          </p:cNvSpPr>
          <p:nvPr/>
        </p:nvSpPr>
        <p:spPr bwMode="auto">
          <a:xfrm>
            <a:off x="4522689" y="1107088"/>
            <a:ext cx="227509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11" name="矩形标注 37"/>
          <p:cNvSpPr>
            <a:spLocks noChangeArrowheads="1"/>
          </p:cNvSpPr>
          <p:nvPr/>
        </p:nvSpPr>
        <p:spPr bwMode="auto">
          <a:xfrm>
            <a:off x="6210476" y="3785171"/>
            <a:ext cx="1476375" cy="41434"/>
          </a:xfrm>
          <a:prstGeom prst="wedgeRectCallout">
            <a:avLst>
              <a:gd name="adj1" fmla="val -17528"/>
              <a:gd name="adj2" fmla="val -509463"/>
            </a:avLst>
          </a:prstGeom>
          <a:solidFill>
            <a:schemeClr val="accent4"/>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endParaRPr lang="zh-CN" altLang="zh-CN">
              <a:solidFill>
                <a:prstClr val="black">
                  <a:lumMod val="75000"/>
                  <a:lumOff val="25000"/>
                </a:prstClr>
              </a:solidFill>
              <a:latin typeface="宋体" pitchFamily="2" charset="-122"/>
              <a:sym typeface="宋体" pitchFamily="2" charset="-122"/>
            </a:endParaRPr>
          </a:p>
        </p:txBody>
      </p:sp>
      <p:sp>
        <p:nvSpPr>
          <p:cNvPr id="12" name="Rectangle 28"/>
          <p:cNvSpPr>
            <a:spLocks noChangeArrowheads="1"/>
          </p:cNvSpPr>
          <p:nvPr/>
        </p:nvSpPr>
        <p:spPr bwMode="auto">
          <a:xfrm>
            <a:off x="6041912" y="3846356"/>
            <a:ext cx="227509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13" name="Freeform 5"/>
          <p:cNvSpPr>
            <a:spLocks/>
          </p:cNvSpPr>
          <p:nvPr/>
        </p:nvSpPr>
        <p:spPr bwMode="auto">
          <a:xfrm>
            <a:off x="1002345"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4" name="Freeform 5"/>
          <p:cNvSpPr>
            <a:spLocks/>
          </p:cNvSpPr>
          <p:nvPr/>
        </p:nvSpPr>
        <p:spPr bwMode="auto">
          <a:xfrm>
            <a:off x="1083216"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5" name="Freeform 5"/>
          <p:cNvSpPr>
            <a:spLocks/>
          </p:cNvSpPr>
          <p:nvPr/>
        </p:nvSpPr>
        <p:spPr bwMode="auto">
          <a:xfrm>
            <a:off x="2738052"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6" name="Freeform 5"/>
          <p:cNvSpPr>
            <a:spLocks/>
          </p:cNvSpPr>
          <p:nvPr/>
        </p:nvSpPr>
        <p:spPr bwMode="auto">
          <a:xfrm>
            <a:off x="2818923"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7" name="Freeform 5"/>
          <p:cNvSpPr>
            <a:spLocks/>
          </p:cNvSpPr>
          <p:nvPr/>
        </p:nvSpPr>
        <p:spPr bwMode="auto">
          <a:xfrm>
            <a:off x="4384536"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8" name="Freeform 5"/>
          <p:cNvSpPr>
            <a:spLocks/>
          </p:cNvSpPr>
          <p:nvPr/>
        </p:nvSpPr>
        <p:spPr bwMode="auto">
          <a:xfrm>
            <a:off x="4465406"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9" name="矩形 18"/>
          <p:cNvSpPr/>
          <p:nvPr/>
        </p:nvSpPr>
        <p:spPr>
          <a:xfrm>
            <a:off x="1228551"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20" name="矩形 19"/>
          <p:cNvSpPr/>
          <p:nvPr/>
        </p:nvSpPr>
        <p:spPr>
          <a:xfrm>
            <a:off x="4610741"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21" name="矩形 20"/>
          <p:cNvSpPr/>
          <p:nvPr/>
        </p:nvSpPr>
        <p:spPr>
          <a:xfrm>
            <a:off x="2964258"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22" name="组合 21"/>
          <p:cNvGrpSpPr/>
          <p:nvPr/>
        </p:nvGrpSpPr>
        <p:grpSpPr>
          <a:xfrm>
            <a:off x="4897898" y="2398167"/>
            <a:ext cx="207186" cy="206089"/>
            <a:chOff x="3856417" y="4248125"/>
            <a:chExt cx="409860" cy="407692"/>
          </a:xfrm>
          <a:solidFill>
            <a:schemeClr val="accent3"/>
          </a:solidFill>
        </p:grpSpPr>
        <p:sp>
          <p:nvSpPr>
            <p:cNvPr id="23"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30" name="组合 29"/>
          <p:cNvGrpSpPr/>
          <p:nvPr/>
        </p:nvGrpSpPr>
        <p:grpSpPr>
          <a:xfrm>
            <a:off x="1561093" y="2364926"/>
            <a:ext cx="245005" cy="281181"/>
            <a:chOff x="2733098" y="4187405"/>
            <a:chExt cx="484675" cy="556238"/>
          </a:xfrm>
          <a:solidFill>
            <a:schemeClr val="accent1"/>
          </a:solidFill>
        </p:grpSpPr>
        <p:sp>
          <p:nvSpPr>
            <p:cNvPr id="31"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8" name="组合 47"/>
          <p:cNvGrpSpPr/>
          <p:nvPr/>
        </p:nvGrpSpPr>
        <p:grpSpPr>
          <a:xfrm>
            <a:off x="3304445" y="2402292"/>
            <a:ext cx="288853" cy="196770"/>
            <a:chOff x="4895160" y="4287159"/>
            <a:chExt cx="571418" cy="389258"/>
          </a:xfrm>
          <a:solidFill>
            <a:schemeClr val="tx1">
              <a:lumMod val="65000"/>
              <a:lumOff val="35000"/>
            </a:schemeClr>
          </a:solidFill>
        </p:grpSpPr>
        <p:sp>
          <p:nvSpPr>
            <p:cNvPr id="4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58" name="Freeform 5"/>
          <p:cNvSpPr>
            <a:spLocks/>
          </p:cNvSpPr>
          <p:nvPr/>
        </p:nvSpPr>
        <p:spPr bwMode="auto">
          <a:xfrm>
            <a:off x="6048012" y="2216543"/>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9" name="Freeform 5"/>
          <p:cNvSpPr>
            <a:spLocks/>
          </p:cNvSpPr>
          <p:nvPr/>
        </p:nvSpPr>
        <p:spPr bwMode="auto">
          <a:xfrm>
            <a:off x="6128882" y="2273467"/>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60" name="矩形 59"/>
          <p:cNvSpPr/>
          <p:nvPr/>
        </p:nvSpPr>
        <p:spPr>
          <a:xfrm>
            <a:off x="6274217" y="2694235"/>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61" name="组合 60"/>
          <p:cNvGrpSpPr/>
          <p:nvPr/>
        </p:nvGrpSpPr>
        <p:grpSpPr>
          <a:xfrm>
            <a:off x="6593507" y="2402267"/>
            <a:ext cx="185723" cy="175428"/>
            <a:chOff x="4882149" y="3025052"/>
            <a:chExt cx="489013" cy="461905"/>
          </a:xfrm>
          <a:solidFill>
            <a:schemeClr val="accent4"/>
          </a:solidFill>
        </p:grpSpPr>
        <p:sp>
          <p:nvSpPr>
            <p:cNvPr id="62" name="Freeform 250"/>
            <p:cNvSpPr>
              <a:spLocks/>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3" name="Freeform 251"/>
            <p:cNvSpPr>
              <a:spLocks/>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4" name="Freeform 252"/>
            <p:cNvSpPr>
              <a:spLocks/>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5" name="Freeform 253"/>
            <p:cNvSpPr>
              <a:spLocks/>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6"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7"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8"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spTree>
    <p:extLst>
      <p:ext uri="{BB962C8B-B14F-4D97-AF65-F5344CB8AC3E}">
        <p14:creationId xmlns:p14="http://schemas.microsoft.com/office/powerpoint/2010/main" val="50845626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60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1600"/>
                            </p:stCondLst>
                            <p:childTnLst>
                              <p:par>
                                <p:cTn id="31" presetID="21"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500"/>
                                        <p:tgtEl>
                                          <p:spTgt spid="14"/>
                                        </p:tgtEl>
                                      </p:cBhvr>
                                    </p:animEffect>
                                  </p:childTnLst>
                                </p:cTn>
                              </p:par>
                              <p:par>
                                <p:cTn id="34" presetID="21" presetClass="entr" presetSubtype="1"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500"/>
                                        <p:tgtEl>
                                          <p:spTgt spid="16"/>
                                        </p:tgtEl>
                                      </p:cBhvr>
                                    </p:animEffect>
                                  </p:childTnLst>
                                </p:cTn>
                              </p:par>
                              <p:par>
                                <p:cTn id="37" presetID="21" presetClass="entr" presetSubtype="1" fill="hold" grpId="0" nodeType="withEffect">
                                  <p:stCondLst>
                                    <p:cond delay="400"/>
                                  </p:stCondLst>
                                  <p:childTnLst>
                                    <p:set>
                                      <p:cBhvr>
                                        <p:cTn id="38" dur="1" fill="hold">
                                          <p:stCondLst>
                                            <p:cond delay="0"/>
                                          </p:stCondLst>
                                        </p:cTn>
                                        <p:tgtEl>
                                          <p:spTgt spid="18"/>
                                        </p:tgtEl>
                                        <p:attrNameLst>
                                          <p:attrName>style.visibility</p:attrName>
                                        </p:attrNameLst>
                                      </p:cBhvr>
                                      <p:to>
                                        <p:strVal val="visible"/>
                                      </p:to>
                                    </p:set>
                                    <p:animEffect transition="in" filter="wheel(1)">
                                      <p:cBhvr>
                                        <p:cTn id="39" dur="500"/>
                                        <p:tgtEl>
                                          <p:spTgt spid="18"/>
                                        </p:tgtEl>
                                      </p:cBhvr>
                                    </p:animEffect>
                                  </p:childTnLst>
                                </p:cTn>
                              </p:par>
                              <p:par>
                                <p:cTn id="40" presetID="21" presetClass="entr" presetSubtype="1" fill="hold" grpId="0" nodeType="withEffect">
                                  <p:stCondLst>
                                    <p:cond delay="600"/>
                                  </p:stCondLst>
                                  <p:childTnLst>
                                    <p:set>
                                      <p:cBhvr>
                                        <p:cTn id="41" dur="1" fill="hold">
                                          <p:stCondLst>
                                            <p:cond delay="0"/>
                                          </p:stCondLst>
                                        </p:cTn>
                                        <p:tgtEl>
                                          <p:spTgt spid="59"/>
                                        </p:tgtEl>
                                        <p:attrNameLst>
                                          <p:attrName>style.visibility</p:attrName>
                                        </p:attrNameLst>
                                      </p:cBhvr>
                                      <p:to>
                                        <p:strVal val="visible"/>
                                      </p:to>
                                    </p:set>
                                    <p:animEffect transition="in" filter="wheel(1)">
                                      <p:cBhvr>
                                        <p:cTn id="42" dur="500"/>
                                        <p:tgtEl>
                                          <p:spTgt spid="59"/>
                                        </p:tgtEl>
                                      </p:cBhvr>
                                    </p:animEffect>
                                  </p:childTnLst>
                                </p:cTn>
                              </p:par>
                            </p:childTnLst>
                          </p:cTn>
                        </p:par>
                        <p:par>
                          <p:cTn id="43" fill="hold">
                            <p:stCondLst>
                              <p:cond delay="2700"/>
                            </p:stCondLst>
                            <p:childTnLst>
                              <p:par>
                                <p:cTn id="44" presetID="45"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anim calcmode="lin" valueType="num">
                                      <p:cBhvr>
                                        <p:cTn id="47" dur="500" fill="hold"/>
                                        <p:tgtEl>
                                          <p:spTgt spid="30"/>
                                        </p:tgtEl>
                                        <p:attrNameLst>
                                          <p:attrName>ppt_w</p:attrName>
                                        </p:attrNameLst>
                                      </p:cBhvr>
                                      <p:tavLst>
                                        <p:tav tm="0" fmla="#ppt_w*sin(2.5*pi*$)">
                                          <p:val>
                                            <p:fltVal val="0"/>
                                          </p:val>
                                        </p:tav>
                                        <p:tav tm="100000">
                                          <p:val>
                                            <p:fltVal val="1"/>
                                          </p:val>
                                        </p:tav>
                                      </p:tavLst>
                                    </p:anim>
                                    <p:anim calcmode="lin" valueType="num">
                                      <p:cBhvr>
                                        <p:cTn id="48" dur="500" fill="hold"/>
                                        <p:tgtEl>
                                          <p:spTgt spid="30"/>
                                        </p:tgtEl>
                                        <p:attrNameLst>
                                          <p:attrName>ppt_h</p:attrName>
                                        </p:attrNameLst>
                                      </p:cBhvr>
                                      <p:tavLst>
                                        <p:tav tm="0">
                                          <p:val>
                                            <p:strVal val="#ppt_h"/>
                                          </p:val>
                                        </p:tav>
                                        <p:tav tm="100000">
                                          <p:val>
                                            <p:strVal val="#ppt_h"/>
                                          </p:val>
                                        </p:tav>
                                      </p:tavLst>
                                    </p:anim>
                                  </p:childTnLst>
                                </p:cTn>
                              </p:par>
                              <p:par>
                                <p:cTn id="49" presetID="53" presetClass="entr" presetSubtype="16" fill="hold" grpId="0" nodeType="withEffect">
                                  <p:stCondLst>
                                    <p:cond delay="0"/>
                                  </p:stCondLst>
                                  <p:iterate type="lt">
                                    <p:tmPct val="10000"/>
                                  </p:iterate>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3400"/>
                            </p:stCondLst>
                            <p:childTnLst>
                              <p:par>
                                <p:cTn id="55" presetID="2" presetClass="entr" presetSubtype="1"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0-#ppt_h/2"/>
                                          </p:val>
                                        </p:tav>
                                        <p:tav tm="100000">
                                          <p:val>
                                            <p:strVal val="#ppt_y"/>
                                          </p:val>
                                        </p:tav>
                                      </p:tavLst>
                                    </p:anim>
                                  </p:childTnLst>
                                </p:cTn>
                              </p:par>
                            </p:childTnLst>
                          </p:cTn>
                        </p:par>
                        <p:par>
                          <p:cTn id="59" fill="hold">
                            <p:stCondLst>
                              <p:cond delay="3900"/>
                            </p:stCondLst>
                            <p:childTnLst>
                              <p:par>
                                <p:cTn id="60" presetID="14" presetClass="entr" presetSubtype="1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randombar(horizontal)">
                                      <p:cBhvr>
                                        <p:cTn id="62" dur="500"/>
                                        <p:tgtEl>
                                          <p:spTgt spid="8"/>
                                        </p:tgtEl>
                                      </p:cBhvr>
                                    </p:animEffect>
                                  </p:childTnLst>
                                </p:cTn>
                              </p:par>
                            </p:childTnLst>
                          </p:cTn>
                        </p:par>
                        <p:par>
                          <p:cTn id="63" fill="hold">
                            <p:stCondLst>
                              <p:cond delay="4400"/>
                            </p:stCondLst>
                            <p:childTnLst>
                              <p:par>
                                <p:cTn id="64" presetID="45" presetClass="entr" presetSubtype="0"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ppt_w</p:attrName>
                                        </p:attrNameLst>
                                      </p:cBhvr>
                                      <p:tavLst>
                                        <p:tav tm="0" fmla="#ppt_w*sin(2.5*pi*$)">
                                          <p:val>
                                            <p:fltVal val="0"/>
                                          </p:val>
                                        </p:tav>
                                        <p:tav tm="100000">
                                          <p:val>
                                            <p:fltVal val="1"/>
                                          </p:val>
                                        </p:tav>
                                      </p:tavLst>
                                    </p:anim>
                                    <p:anim calcmode="lin" valueType="num">
                                      <p:cBhvr>
                                        <p:cTn id="68" dur="500" fill="hold"/>
                                        <p:tgtEl>
                                          <p:spTgt spid="48"/>
                                        </p:tgtEl>
                                        <p:attrNameLst>
                                          <p:attrName>ppt_h</p:attrName>
                                        </p:attrNameLst>
                                      </p:cBhvr>
                                      <p:tavLst>
                                        <p:tav tm="0">
                                          <p:val>
                                            <p:strVal val="#ppt_h"/>
                                          </p:val>
                                        </p:tav>
                                        <p:tav tm="100000">
                                          <p:val>
                                            <p:strVal val="#ppt_h"/>
                                          </p:val>
                                        </p:tav>
                                      </p:tavLst>
                                    </p:anim>
                                  </p:childTnLst>
                                </p:cTn>
                              </p:par>
                              <p:par>
                                <p:cTn id="69" presetID="53" presetClass="entr" presetSubtype="16" fill="hold" grpId="0" nodeType="withEffect">
                                  <p:stCondLst>
                                    <p:cond delay="0"/>
                                  </p:stCondLst>
                                  <p:iterate type="lt">
                                    <p:tmPct val="10000"/>
                                  </p:iterate>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5100"/>
                            </p:stCondLst>
                            <p:childTnLst>
                              <p:par>
                                <p:cTn id="75" presetID="2" presetClass="entr" presetSubtype="4"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par>
                          <p:cTn id="79" fill="hold">
                            <p:stCondLst>
                              <p:cond delay="5600"/>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par>
                          <p:cTn id="83" fill="hold">
                            <p:stCondLst>
                              <p:cond delay="6100"/>
                            </p:stCondLst>
                            <p:childTnLst>
                              <p:par>
                                <p:cTn id="84" presetID="45" presetClass="entr" presetSubtype="0"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anim calcmode="lin" valueType="num">
                                      <p:cBhvr>
                                        <p:cTn id="87" dur="500" fill="hold"/>
                                        <p:tgtEl>
                                          <p:spTgt spid="22"/>
                                        </p:tgtEl>
                                        <p:attrNameLst>
                                          <p:attrName>ppt_w</p:attrName>
                                        </p:attrNameLst>
                                      </p:cBhvr>
                                      <p:tavLst>
                                        <p:tav tm="0" fmla="#ppt_w*sin(2.5*pi*$)">
                                          <p:val>
                                            <p:fltVal val="0"/>
                                          </p:val>
                                        </p:tav>
                                        <p:tav tm="100000">
                                          <p:val>
                                            <p:fltVal val="1"/>
                                          </p:val>
                                        </p:tav>
                                      </p:tavLst>
                                    </p:anim>
                                    <p:anim calcmode="lin" valueType="num">
                                      <p:cBhvr>
                                        <p:cTn id="88" dur="500" fill="hold"/>
                                        <p:tgtEl>
                                          <p:spTgt spid="22"/>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par>
                          <p:cTn id="94" fill="hold">
                            <p:stCondLst>
                              <p:cond delay="6800"/>
                            </p:stCondLst>
                            <p:childTnLst>
                              <p:par>
                                <p:cTn id="95" presetID="2" presetClass="entr" presetSubtype="1"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ppt_x"/>
                                          </p:val>
                                        </p:tav>
                                        <p:tav tm="100000">
                                          <p:val>
                                            <p:strVal val="#ppt_x"/>
                                          </p:val>
                                        </p:tav>
                                      </p:tavLst>
                                    </p:anim>
                                    <p:anim calcmode="lin" valueType="num">
                                      <p:cBhvr additive="base">
                                        <p:cTn id="98" dur="500" fill="hold"/>
                                        <p:tgtEl>
                                          <p:spTgt spid="9"/>
                                        </p:tgtEl>
                                        <p:attrNameLst>
                                          <p:attrName>ppt_y</p:attrName>
                                        </p:attrNameLst>
                                      </p:cBhvr>
                                      <p:tavLst>
                                        <p:tav tm="0">
                                          <p:val>
                                            <p:strVal val="0-#ppt_h/2"/>
                                          </p:val>
                                        </p:tav>
                                        <p:tav tm="100000">
                                          <p:val>
                                            <p:strVal val="#ppt_y"/>
                                          </p:val>
                                        </p:tav>
                                      </p:tavLst>
                                    </p:anim>
                                  </p:childTnLst>
                                </p:cTn>
                              </p:par>
                            </p:childTnLst>
                          </p:cTn>
                        </p:par>
                        <p:par>
                          <p:cTn id="99" fill="hold">
                            <p:stCondLst>
                              <p:cond delay="7300"/>
                            </p:stCondLst>
                            <p:childTnLst>
                              <p:par>
                                <p:cTn id="100" presetID="14" presetClass="entr" presetSubtype="10"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randombar(horizontal)">
                                      <p:cBhvr>
                                        <p:cTn id="102" dur="500"/>
                                        <p:tgtEl>
                                          <p:spTgt spid="10"/>
                                        </p:tgtEl>
                                      </p:cBhvr>
                                    </p:animEffect>
                                  </p:childTnLst>
                                </p:cTn>
                              </p:par>
                            </p:childTnLst>
                          </p:cTn>
                        </p:par>
                        <p:par>
                          <p:cTn id="103" fill="hold">
                            <p:stCondLst>
                              <p:cond delay="7800"/>
                            </p:stCondLst>
                            <p:childTnLst>
                              <p:par>
                                <p:cTn id="104" presetID="45" presetClass="entr" presetSubtype="0"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500"/>
                                        <p:tgtEl>
                                          <p:spTgt spid="61"/>
                                        </p:tgtEl>
                                      </p:cBhvr>
                                    </p:animEffect>
                                    <p:anim calcmode="lin" valueType="num">
                                      <p:cBhvr>
                                        <p:cTn id="107" dur="500" fill="hold"/>
                                        <p:tgtEl>
                                          <p:spTgt spid="61"/>
                                        </p:tgtEl>
                                        <p:attrNameLst>
                                          <p:attrName>ppt_w</p:attrName>
                                        </p:attrNameLst>
                                      </p:cBhvr>
                                      <p:tavLst>
                                        <p:tav tm="0" fmla="#ppt_w*sin(2.5*pi*$)">
                                          <p:val>
                                            <p:fltVal val="0"/>
                                          </p:val>
                                        </p:tav>
                                        <p:tav tm="100000">
                                          <p:val>
                                            <p:fltVal val="1"/>
                                          </p:val>
                                        </p:tav>
                                      </p:tavLst>
                                    </p:anim>
                                    <p:anim calcmode="lin" valueType="num">
                                      <p:cBhvr>
                                        <p:cTn id="108" dur="500" fill="hold"/>
                                        <p:tgtEl>
                                          <p:spTgt spid="61"/>
                                        </p:tgtEl>
                                        <p:attrNameLst>
                                          <p:attrName>ppt_h</p:attrName>
                                        </p:attrNameLst>
                                      </p:cBhvr>
                                      <p:tavLst>
                                        <p:tav tm="0">
                                          <p:val>
                                            <p:strVal val="#ppt_h"/>
                                          </p:val>
                                        </p:tav>
                                        <p:tav tm="100000">
                                          <p:val>
                                            <p:strVal val="#ppt_h"/>
                                          </p:val>
                                        </p:tav>
                                      </p:tavLst>
                                    </p:anim>
                                  </p:childTnLst>
                                </p:cTn>
                              </p:par>
                              <p:par>
                                <p:cTn id="109" presetID="53" presetClass="entr" presetSubtype="16" fill="hold" grpId="0" nodeType="withEffect">
                                  <p:stCondLst>
                                    <p:cond delay="0"/>
                                  </p:stCondLst>
                                  <p:iterate type="lt">
                                    <p:tmPct val="10000"/>
                                  </p:iterate>
                                  <p:childTnLst>
                                    <p:set>
                                      <p:cBhvr>
                                        <p:cTn id="110" dur="1" fill="hold">
                                          <p:stCondLst>
                                            <p:cond delay="0"/>
                                          </p:stCondLst>
                                        </p:cTn>
                                        <p:tgtEl>
                                          <p:spTgt spid="60"/>
                                        </p:tgtEl>
                                        <p:attrNameLst>
                                          <p:attrName>style.visibility</p:attrName>
                                        </p:attrNameLst>
                                      </p:cBhvr>
                                      <p:to>
                                        <p:strVal val="visible"/>
                                      </p:to>
                                    </p:set>
                                    <p:anim calcmode="lin" valueType="num">
                                      <p:cBhvr>
                                        <p:cTn id="111" dur="500" fill="hold"/>
                                        <p:tgtEl>
                                          <p:spTgt spid="60"/>
                                        </p:tgtEl>
                                        <p:attrNameLst>
                                          <p:attrName>ppt_w</p:attrName>
                                        </p:attrNameLst>
                                      </p:cBhvr>
                                      <p:tavLst>
                                        <p:tav tm="0">
                                          <p:val>
                                            <p:fltVal val="0"/>
                                          </p:val>
                                        </p:tav>
                                        <p:tav tm="100000">
                                          <p:val>
                                            <p:strVal val="#ppt_w"/>
                                          </p:val>
                                        </p:tav>
                                      </p:tavLst>
                                    </p:anim>
                                    <p:anim calcmode="lin" valueType="num">
                                      <p:cBhvr>
                                        <p:cTn id="112" dur="500" fill="hold"/>
                                        <p:tgtEl>
                                          <p:spTgt spid="60"/>
                                        </p:tgtEl>
                                        <p:attrNameLst>
                                          <p:attrName>ppt_h</p:attrName>
                                        </p:attrNameLst>
                                      </p:cBhvr>
                                      <p:tavLst>
                                        <p:tav tm="0">
                                          <p:val>
                                            <p:fltVal val="0"/>
                                          </p:val>
                                        </p:tav>
                                        <p:tav tm="100000">
                                          <p:val>
                                            <p:strVal val="#ppt_h"/>
                                          </p:val>
                                        </p:tav>
                                      </p:tavLst>
                                    </p:anim>
                                    <p:animEffect transition="in" filter="fade">
                                      <p:cBhvr>
                                        <p:cTn id="113" dur="500"/>
                                        <p:tgtEl>
                                          <p:spTgt spid="60"/>
                                        </p:tgtEl>
                                      </p:cBhvr>
                                    </p:animEffect>
                                  </p:childTnLst>
                                </p:cTn>
                              </p:par>
                            </p:childTnLst>
                          </p:cTn>
                        </p:par>
                        <p:par>
                          <p:cTn id="114" fill="hold">
                            <p:stCondLst>
                              <p:cond delay="8500"/>
                            </p:stCondLst>
                            <p:childTnLst>
                              <p:par>
                                <p:cTn id="115" presetID="2" presetClass="entr" presetSubtype="4" fill="hold" grpId="0" nodeType="after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ppt_x"/>
                                          </p:val>
                                        </p:tav>
                                        <p:tav tm="100000">
                                          <p:val>
                                            <p:strVal val="#ppt_x"/>
                                          </p:val>
                                        </p:tav>
                                      </p:tavLst>
                                    </p:anim>
                                    <p:anim calcmode="lin" valueType="num">
                                      <p:cBhvr additive="base">
                                        <p:cTn id="118" dur="500" fill="hold"/>
                                        <p:tgtEl>
                                          <p:spTgt spid="11"/>
                                        </p:tgtEl>
                                        <p:attrNameLst>
                                          <p:attrName>ppt_y</p:attrName>
                                        </p:attrNameLst>
                                      </p:cBhvr>
                                      <p:tavLst>
                                        <p:tav tm="0">
                                          <p:val>
                                            <p:strVal val="1+#ppt_h/2"/>
                                          </p:val>
                                        </p:tav>
                                        <p:tav tm="100000">
                                          <p:val>
                                            <p:strVal val="#ppt_y"/>
                                          </p:val>
                                        </p:tav>
                                      </p:tavLst>
                                    </p:anim>
                                  </p:childTnLst>
                                </p:cTn>
                              </p:par>
                            </p:childTnLst>
                          </p:cTn>
                        </p:par>
                        <p:par>
                          <p:cTn id="119" fill="hold">
                            <p:stCondLst>
                              <p:cond delay="9000"/>
                            </p:stCondLst>
                            <p:childTnLst>
                              <p:par>
                                <p:cTn id="120" presetID="14" presetClass="entr" presetSubtype="10" fill="hold" grpId="0" nodeType="after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randombar(horizontal)">
                                      <p:cBhvr>
                                        <p:cTn id="1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p:bldP spid="8" grpId="0"/>
      <p:bldP spid="9" grpId="0" animBg="1"/>
      <p:bldP spid="10" grpId="0"/>
      <p:bldP spid="11" grpId="0" animBg="1"/>
      <p:bldP spid="12" grpId="0"/>
      <p:bldP spid="13" grpId="0" animBg="1"/>
      <p:bldP spid="14" grpId="0" animBg="1"/>
      <p:bldP spid="15" grpId="0" animBg="1"/>
      <p:bldP spid="16" grpId="0" animBg="1"/>
      <p:bldP spid="17" grpId="0" animBg="1"/>
      <p:bldP spid="18" grpId="0" animBg="1"/>
      <p:bldP spid="19" grpId="0"/>
      <p:bldP spid="20" grpId="0"/>
      <p:bldP spid="21" grpId="0"/>
      <p:bldP spid="58" grpId="0" animBg="1"/>
      <p:bldP spid="59" grpId="0" animBg="1"/>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4"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6"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7"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9" name="Shape 2021"/>
          <p:cNvSpPr/>
          <p:nvPr/>
        </p:nvSpPr>
        <p:spPr>
          <a:xfrm>
            <a:off x="1747495" y="1851670"/>
            <a:ext cx="1741450" cy="382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0" name="Shape 2022"/>
          <p:cNvSpPr/>
          <p:nvPr/>
        </p:nvSpPr>
        <p:spPr>
          <a:xfrm>
            <a:off x="1741649" y="15378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3"/>
          <p:cNvSpPr/>
          <p:nvPr/>
        </p:nvSpPr>
        <p:spPr>
          <a:xfrm>
            <a:off x="1747495" y="3304099"/>
            <a:ext cx="1741450" cy="3641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2" name="Shape 2024"/>
          <p:cNvSpPr/>
          <p:nvPr/>
        </p:nvSpPr>
        <p:spPr>
          <a:xfrm>
            <a:off x="1741649" y="30112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5"/>
          <p:cNvSpPr/>
          <p:nvPr/>
        </p:nvSpPr>
        <p:spPr>
          <a:xfrm>
            <a:off x="5654872" y="1851670"/>
            <a:ext cx="1734500" cy="382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4" name="Shape 2026"/>
          <p:cNvSpPr/>
          <p:nvPr/>
        </p:nvSpPr>
        <p:spPr>
          <a:xfrm>
            <a:off x="5987765" y="15378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5" name="Shape 2027"/>
          <p:cNvSpPr/>
          <p:nvPr/>
        </p:nvSpPr>
        <p:spPr>
          <a:xfrm>
            <a:off x="5654873" y="3304101"/>
            <a:ext cx="1734500" cy="364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6" name="Shape 2028"/>
          <p:cNvSpPr/>
          <p:nvPr/>
        </p:nvSpPr>
        <p:spPr>
          <a:xfrm>
            <a:off x="5987765" y="30112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57" name="组合 56"/>
          <p:cNvGrpSpPr/>
          <p:nvPr/>
        </p:nvGrpSpPr>
        <p:grpSpPr>
          <a:xfrm>
            <a:off x="3488945" y="1702369"/>
            <a:ext cx="2176351" cy="2176351"/>
            <a:chOff x="2193191" y="1899415"/>
            <a:chExt cx="2421376" cy="2421376"/>
          </a:xfrm>
          <a:effectLst/>
        </p:grpSpPr>
        <p:sp>
          <p:nvSpPr>
            <p:cNvPr id="58" name="椭圆 57"/>
            <p:cNvSpPr/>
            <p:nvPr/>
          </p:nvSpPr>
          <p:spPr>
            <a:xfrm>
              <a:off x="2193191" y="1899415"/>
              <a:ext cx="2421376" cy="2421376"/>
            </a:xfrm>
            <a:prstGeom prst="ellipse">
              <a:avLst/>
            </a:prstGeom>
            <a:solidFill>
              <a:srgbClr val="0070C0"/>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59" name="八边形 58"/>
            <p:cNvSpPr/>
            <p:nvPr/>
          </p:nvSpPr>
          <p:spPr>
            <a:xfrm>
              <a:off x="2345502" y="2051726"/>
              <a:ext cx="2116756" cy="2116756"/>
            </a:xfrm>
            <a:prstGeom prst="octagon">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60" name="矩形 59"/>
          <p:cNvSpPr/>
          <p:nvPr/>
        </p:nvSpPr>
        <p:spPr>
          <a:xfrm>
            <a:off x="3736467" y="2423166"/>
            <a:ext cx="1630868"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grpSp>
        <p:nvGrpSpPr>
          <p:cNvPr id="61" name="组合 60"/>
          <p:cNvGrpSpPr/>
          <p:nvPr/>
        </p:nvGrpSpPr>
        <p:grpSpPr>
          <a:xfrm>
            <a:off x="618867" y="1527304"/>
            <a:ext cx="1139838" cy="1139838"/>
            <a:chOff x="4184106" y="2952206"/>
            <a:chExt cx="3823790" cy="3823790"/>
          </a:xfrm>
        </p:grpSpPr>
        <p:sp>
          <p:nvSpPr>
            <p:cNvPr id="62" name="椭圆 6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63" name="组合 62"/>
            <p:cNvGrpSpPr/>
            <p:nvPr/>
          </p:nvGrpSpPr>
          <p:grpSpPr>
            <a:xfrm>
              <a:off x="4710169" y="3478269"/>
              <a:ext cx="2771663" cy="2771663"/>
              <a:chOff x="2193191" y="1899415"/>
              <a:chExt cx="2421376" cy="2421376"/>
            </a:xfrm>
            <a:effectLst/>
          </p:grpSpPr>
          <p:sp>
            <p:nvSpPr>
              <p:cNvPr id="64" name="椭圆 63"/>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65" name="椭圆 6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66" name="组合 65"/>
          <p:cNvGrpSpPr/>
          <p:nvPr/>
        </p:nvGrpSpPr>
        <p:grpSpPr>
          <a:xfrm>
            <a:off x="612144" y="2926877"/>
            <a:ext cx="1139838" cy="1139838"/>
            <a:chOff x="4184106" y="2952206"/>
            <a:chExt cx="3823790" cy="3823790"/>
          </a:xfrm>
        </p:grpSpPr>
        <p:sp>
          <p:nvSpPr>
            <p:cNvPr id="67" name="椭圆 6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68" name="组合 67"/>
            <p:cNvGrpSpPr/>
            <p:nvPr/>
          </p:nvGrpSpPr>
          <p:grpSpPr>
            <a:xfrm>
              <a:off x="4710169" y="3478269"/>
              <a:ext cx="2771663" cy="2771663"/>
              <a:chOff x="2193191" y="1899415"/>
              <a:chExt cx="2421376" cy="2421376"/>
            </a:xfrm>
            <a:effectLst/>
          </p:grpSpPr>
          <p:sp>
            <p:nvSpPr>
              <p:cNvPr id="69" name="椭圆 68"/>
              <p:cNvSpPr/>
              <p:nvPr/>
            </p:nvSpPr>
            <p:spPr>
              <a:xfrm>
                <a:off x="2193191" y="1899415"/>
                <a:ext cx="2421376" cy="2421376"/>
              </a:xfrm>
              <a:prstGeom prst="ellipse">
                <a:avLst/>
              </a:pr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70" name="椭圆 6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71" name="组合 70"/>
          <p:cNvGrpSpPr/>
          <p:nvPr/>
        </p:nvGrpSpPr>
        <p:grpSpPr>
          <a:xfrm>
            <a:off x="7387113" y="1513856"/>
            <a:ext cx="1139838" cy="1139838"/>
            <a:chOff x="4184106" y="2952206"/>
            <a:chExt cx="3823790" cy="3823790"/>
          </a:xfrm>
        </p:grpSpPr>
        <p:sp>
          <p:nvSpPr>
            <p:cNvPr id="72" name="椭圆 7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73" name="组合 72"/>
            <p:cNvGrpSpPr/>
            <p:nvPr/>
          </p:nvGrpSpPr>
          <p:grpSpPr>
            <a:xfrm>
              <a:off x="4710169" y="3478269"/>
              <a:ext cx="2771663" cy="2771663"/>
              <a:chOff x="2193191" y="1899415"/>
              <a:chExt cx="2421376" cy="2421376"/>
            </a:xfrm>
            <a:effectLst/>
          </p:grpSpPr>
          <p:sp>
            <p:nvSpPr>
              <p:cNvPr id="74" name="椭圆 73"/>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75" name="椭圆 7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76" name="组合 75"/>
          <p:cNvGrpSpPr/>
          <p:nvPr/>
        </p:nvGrpSpPr>
        <p:grpSpPr>
          <a:xfrm>
            <a:off x="7385954" y="2947808"/>
            <a:ext cx="1139838" cy="1139838"/>
            <a:chOff x="4184106" y="2952206"/>
            <a:chExt cx="3823790" cy="3823790"/>
          </a:xfrm>
        </p:grpSpPr>
        <p:sp>
          <p:nvSpPr>
            <p:cNvPr id="77" name="椭圆 7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78" name="组合 77"/>
            <p:cNvGrpSpPr/>
            <p:nvPr/>
          </p:nvGrpSpPr>
          <p:grpSpPr>
            <a:xfrm>
              <a:off x="4710167" y="3478267"/>
              <a:ext cx="2771663" cy="2771663"/>
              <a:chOff x="2193190" y="1899413"/>
              <a:chExt cx="2421376" cy="2421376"/>
            </a:xfrm>
            <a:effectLst/>
          </p:grpSpPr>
          <p:sp>
            <p:nvSpPr>
              <p:cNvPr id="79" name="椭圆 78"/>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80" name="椭圆 79"/>
              <p:cNvSpPr/>
              <p:nvPr/>
            </p:nvSpPr>
            <p:spPr>
              <a:xfrm>
                <a:off x="2386802" y="2093027"/>
                <a:ext cx="2034160" cy="2034159"/>
              </a:xfrm>
              <a:prstGeom prst="ellipse">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sp>
        <p:nvSpPr>
          <p:cNvPr id="81" name="TextBox 80"/>
          <p:cNvSpPr txBox="1"/>
          <p:nvPr/>
        </p:nvSpPr>
        <p:spPr>
          <a:xfrm>
            <a:off x="840749" y="1855873"/>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2" name="TextBox 81"/>
          <p:cNvSpPr txBox="1"/>
          <p:nvPr/>
        </p:nvSpPr>
        <p:spPr>
          <a:xfrm>
            <a:off x="834026" y="3255446"/>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3" name="TextBox 82"/>
          <p:cNvSpPr txBox="1"/>
          <p:nvPr/>
        </p:nvSpPr>
        <p:spPr>
          <a:xfrm>
            <a:off x="7608995" y="1842425"/>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4" name="TextBox 83"/>
          <p:cNvSpPr txBox="1"/>
          <p:nvPr/>
        </p:nvSpPr>
        <p:spPr>
          <a:xfrm>
            <a:off x="7607836" y="3276377"/>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Tree>
    <p:extLst>
      <p:ext uri="{BB962C8B-B14F-4D97-AF65-F5344CB8AC3E}">
        <p14:creationId xmlns:p14="http://schemas.microsoft.com/office/powerpoint/2010/main" val="198233961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 calcmode="lin" valueType="num">
                                      <p:cBhvr>
                                        <p:cTn id="50" dur="500" fill="hold"/>
                                        <p:tgtEl>
                                          <p:spTgt spid="82"/>
                                        </p:tgtEl>
                                        <p:attrNameLst>
                                          <p:attrName>ppt_w</p:attrName>
                                        </p:attrNameLst>
                                      </p:cBhvr>
                                      <p:tavLst>
                                        <p:tav tm="0">
                                          <p:val>
                                            <p:fltVal val="0"/>
                                          </p:val>
                                        </p:tav>
                                        <p:tav tm="100000">
                                          <p:val>
                                            <p:strVal val="#ppt_w"/>
                                          </p:val>
                                        </p:tav>
                                      </p:tavLst>
                                    </p:anim>
                                    <p:anim calcmode="lin" valueType="num">
                                      <p:cBhvr>
                                        <p:cTn id="51" dur="500" fill="hold"/>
                                        <p:tgtEl>
                                          <p:spTgt spid="82"/>
                                        </p:tgtEl>
                                        <p:attrNameLst>
                                          <p:attrName>ppt_h</p:attrName>
                                        </p:attrNameLst>
                                      </p:cBhvr>
                                      <p:tavLst>
                                        <p:tav tm="0">
                                          <p:val>
                                            <p:fltVal val="0"/>
                                          </p:val>
                                        </p:tav>
                                        <p:tav tm="100000">
                                          <p:val>
                                            <p:strVal val="#ppt_h"/>
                                          </p:val>
                                        </p:tav>
                                      </p:tavLst>
                                    </p:anim>
                                    <p:animEffect transition="in" filter="fade">
                                      <p:cBhvr>
                                        <p:cTn id="52" dur="500"/>
                                        <p:tgtEl>
                                          <p:spTgt spid="82"/>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par>
                          <p:cTn id="84" fill="hold">
                            <p:stCondLst>
                              <p:cond delay="5500"/>
                            </p:stCondLst>
                            <p:childTnLst>
                              <p:par>
                                <p:cTn id="85" presetID="53" presetClass="entr" presetSubtype="16"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ppt_w</p:attrName>
                                        </p:attrNameLst>
                                      </p:cBhvr>
                                      <p:tavLst>
                                        <p:tav tm="0">
                                          <p:val>
                                            <p:fltVal val="0"/>
                                          </p:val>
                                        </p:tav>
                                        <p:tav tm="100000">
                                          <p:val>
                                            <p:strVal val="#ppt_w"/>
                                          </p:val>
                                        </p:tav>
                                      </p:tavLst>
                                    </p:anim>
                                    <p:anim calcmode="lin" valueType="num">
                                      <p:cBhvr>
                                        <p:cTn id="88" dur="500" fill="hold"/>
                                        <p:tgtEl>
                                          <p:spTgt spid="4"/>
                                        </p:tgtEl>
                                        <p:attrNameLst>
                                          <p:attrName>ppt_h</p:attrName>
                                        </p:attrNameLst>
                                      </p:cBhvr>
                                      <p:tavLst>
                                        <p:tav tm="0">
                                          <p:val>
                                            <p:fltVal val="0"/>
                                          </p:val>
                                        </p:tav>
                                        <p:tav tm="100000">
                                          <p:val>
                                            <p:strVal val="#ppt_h"/>
                                          </p:val>
                                        </p:tav>
                                      </p:tavLst>
                                    </p:anim>
                                    <p:animEffect transition="in" filter="fade">
                                      <p:cBhvr>
                                        <p:cTn id="89" dur="500"/>
                                        <p:tgtEl>
                                          <p:spTgt spid="4"/>
                                        </p:tgtEl>
                                      </p:cBhvr>
                                    </p:animEffect>
                                  </p:childTnLst>
                                </p:cTn>
                              </p:par>
                            </p:childTnLst>
                          </p:cTn>
                        </p:par>
                        <p:par>
                          <p:cTn id="90" fill="hold">
                            <p:stCondLst>
                              <p:cond delay="6000"/>
                            </p:stCondLst>
                            <p:childTnLst>
                              <p:par>
                                <p:cTn id="91" presetID="53" presetClass="entr" presetSubtype="16"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p:cTn id="93" dur="500" fill="hold"/>
                                        <p:tgtEl>
                                          <p:spTgt spid="76"/>
                                        </p:tgtEl>
                                        <p:attrNameLst>
                                          <p:attrName>ppt_w</p:attrName>
                                        </p:attrNameLst>
                                      </p:cBhvr>
                                      <p:tavLst>
                                        <p:tav tm="0">
                                          <p:val>
                                            <p:fltVal val="0"/>
                                          </p:val>
                                        </p:tav>
                                        <p:tav tm="100000">
                                          <p:val>
                                            <p:strVal val="#ppt_w"/>
                                          </p:val>
                                        </p:tav>
                                      </p:tavLst>
                                    </p:anim>
                                    <p:anim calcmode="lin" valueType="num">
                                      <p:cBhvr>
                                        <p:cTn id="94" dur="500" fill="hold"/>
                                        <p:tgtEl>
                                          <p:spTgt spid="76"/>
                                        </p:tgtEl>
                                        <p:attrNameLst>
                                          <p:attrName>ppt_h</p:attrName>
                                        </p:attrNameLst>
                                      </p:cBhvr>
                                      <p:tavLst>
                                        <p:tav tm="0">
                                          <p:val>
                                            <p:fltVal val="0"/>
                                          </p:val>
                                        </p:tav>
                                        <p:tav tm="100000">
                                          <p:val>
                                            <p:strVal val="#ppt_h"/>
                                          </p:val>
                                        </p:tav>
                                      </p:tavLst>
                                    </p:anim>
                                    <p:animEffect transition="in" filter="fade">
                                      <p:cBhvr>
                                        <p:cTn id="95" dur="500"/>
                                        <p:tgtEl>
                                          <p:spTgt spid="7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6500"/>
                            </p:stCondLst>
                            <p:childTnLst>
                              <p:par>
                                <p:cTn id="102" presetID="10"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60" grpId="0"/>
      <p:bldP spid="81" grpId="0"/>
      <p:bldP spid="82" grpId="0"/>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2700000">
            <a:off x="931649" y="2323665"/>
            <a:ext cx="1123506" cy="1110268"/>
            <a:chOff x="3237545" y="4561747"/>
            <a:chExt cx="1146960" cy="1146960"/>
          </a:xfrm>
        </p:grpSpPr>
        <p:sp>
          <p:nvSpPr>
            <p:cNvPr id="30" name="圆角矩形 29"/>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1" name="椭圆 30"/>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mn-ea"/>
              </a:endParaRPr>
            </a:p>
          </p:txBody>
        </p:sp>
      </p:grpSp>
      <p:grpSp>
        <p:nvGrpSpPr>
          <p:cNvPr id="32" name="组合 31"/>
          <p:cNvGrpSpPr/>
          <p:nvPr/>
        </p:nvGrpSpPr>
        <p:grpSpPr>
          <a:xfrm rot="2700000">
            <a:off x="2483422" y="2323665"/>
            <a:ext cx="1123506" cy="1110268"/>
            <a:chOff x="3237545" y="4561747"/>
            <a:chExt cx="1146960" cy="1146960"/>
          </a:xfrm>
        </p:grpSpPr>
        <p:sp>
          <p:nvSpPr>
            <p:cNvPr id="33" name="圆角矩形 32"/>
            <p:cNvSpPr/>
            <p:nvPr/>
          </p:nvSpPr>
          <p:spPr>
            <a:xfrm>
              <a:off x="3237545" y="4561747"/>
              <a:ext cx="1146960" cy="1146960"/>
            </a:xfrm>
            <a:prstGeom prst="roundRect">
              <a:avLst>
                <a:gd name="adj" fmla="val 9039"/>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4" name="椭圆 33"/>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5" name="组合 34"/>
          <p:cNvGrpSpPr/>
          <p:nvPr/>
        </p:nvGrpSpPr>
        <p:grpSpPr>
          <a:xfrm rot="2700000">
            <a:off x="4025835" y="2323665"/>
            <a:ext cx="1123506" cy="1110268"/>
            <a:chOff x="3237545" y="4561747"/>
            <a:chExt cx="1146960" cy="1146960"/>
          </a:xfrm>
        </p:grpSpPr>
        <p:sp>
          <p:nvSpPr>
            <p:cNvPr id="36" name="圆角矩形 35"/>
            <p:cNvSpPr/>
            <p:nvPr/>
          </p:nvSpPr>
          <p:spPr>
            <a:xfrm>
              <a:off x="3237545" y="4561747"/>
              <a:ext cx="1146960" cy="1146960"/>
            </a:xfrm>
            <a:prstGeom prst="roundRect">
              <a:avLst>
                <a:gd name="adj" fmla="val 9039"/>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7" name="椭圆 36"/>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8" name="组合 37"/>
          <p:cNvGrpSpPr/>
          <p:nvPr/>
        </p:nvGrpSpPr>
        <p:grpSpPr>
          <a:xfrm rot="2700000">
            <a:off x="5580621" y="2323665"/>
            <a:ext cx="1123506" cy="1110268"/>
            <a:chOff x="3237545" y="4561747"/>
            <a:chExt cx="1146960" cy="1146960"/>
          </a:xfrm>
        </p:grpSpPr>
        <p:sp>
          <p:nvSpPr>
            <p:cNvPr id="39" name="圆角矩形 38"/>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0" name="椭圆 39"/>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41" name="组合 40"/>
          <p:cNvGrpSpPr/>
          <p:nvPr/>
        </p:nvGrpSpPr>
        <p:grpSpPr>
          <a:xfrm rot="2700000">
            <a:off x="7118077" y="2323665"/>
            <a:ext cx="1123506" cy="1110268"/>
            <a:chOff x="3237545" y="4561747"/>
            <a:chExt cx="1146960" cy="1146960"/>
          </a:xfrm>
        </p:grpSpPr>
        <p:sp>
          <p:nvSpPr>
            <p:cNvPr id="42" name="圆角矩形 41"/>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3" name="椭圆 42"/>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19" name="Text Placeholder 4"/>
          <p:cNvSpPr txBox="1">
            <a:spLocks/>
          </p:cNvSpPr>
          <p:nvPr/>
        </p:nvSpPr>
        <p:spPr>
          <a:xfrm>
            <a:off x="1034102"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4"/>
          <p:cNvSpPr txBox="1">
            <a:spLocks/>
          </p:cNvSpPr>
          <p:nvPr/>
        </p:nvSpPr>
        <p:spPr>
          <a:xfrm>
            <a:off x="2599346"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 Placeholder 4"/>
          <p:cNvSpPr txBox="1">
            <a:spLocks/>
          </p:cNvSpPr>
          <p:nvPr/>
        </p:nvSpPr>
        <p:spPr>
          <a:xfrm>
            <a:off x="4143885"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4"/>
          <p:cNvSpPr txBox="1">
            <a:spLocks/>
          </p:cNvSpPr>
          <p:nvPr/>
        </p:nvSpPr>
        <p:spPr>
          <a:xfrm>
            <a:off x="5688957"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4"/>
          <p:cNvSpPr txBox="1">
            <a:spLocks/>
          </p:cNvSpPr>
          <p:nvPr/>
        </p:nvSpPr>
        <p:spPr>
          <a:xfrm>
            <a:off x="7248014" y="2765846"/>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42124" y="1249930"/>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2158204" y="3860802"/>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6" name="TextBox 25"/>
          <p:cNvSpPr txBox="1"/>
          <p:nvPr/>
        </p:nvSpPr>
        <p:spPr>
          <a:xfrm>
            <a:off x="3722237" y="1249930"/>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7" name="TextBox 26"/>
          <p:cNvSpPr txBox="1"/>
          <p:nvPr/>
        </p:nvSpPr>
        <p:spPr>
          <a:xfrm>
            <a:off x="5287297" y="3860802"/>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8" name="TextBox 27"/>
          <p:cNvSpPr txBox="1"/>
          <p:nvPr/>
        </p:nvSpPr>
        <p:spPr>
          <a:xfrm>
            <a:off x="6797835" y="1249930"/>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645809197"/>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trips(downRight)">
                                      <p:cBhvr>
                                        <p:cTn id="17" dur="500"/>
                                        <p:tgtEl>
                                          <p:spTgt spid="2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strips(downRight)">
                                      <p:cBhvr>
                                        <p:cTn id="31" dur="500"/>
                                        <p:tgtEl>
                                          <p:spTgt spid="25"/>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fade">
                                      <p:cBhvr>
                                        <p:cTn id="41" dur="500"/>
                                        <p:tgtEl>
                                          <p:spTgt spid="21">
                                            <p:txEl>
                                              <p:pRg st="0" end="0"/>
                                            </p:txEl>
                                          </p:spTgt>
                                        </p:tgtEl>
                                      </p:cBhvr>
                                    </p:animEffect>
                                  </p:childTnLst>
                                </p:cTn>
                              </p:par>
                            </p:childTnLst>
                          </p:cTn>
                        </p:par>
                        <p:par>
                          <p:cTn id="42" fill="hold">
                            <p:stCondLst>
                              <p:cond delay="4000"/>
                            </p:stCondLst>
                            <p:childTnLst>
                              <p:par>
                                <p:cTn id="43" presetID="18" presetClass="entr" presetSubtype="6"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Right)">
                                      <p:cBhvr>
                                        <p:cTn id="45" dur="500"/>
                                        <p:tgtEl>
                                          <p:spTgt spid="26"/>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18" presetClass="entr" presetSubtype="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strips(downRight)">
                                      <p:cBhvr>
                                        <p:cTn id="59" dur="500"/>
                                        <p:tgtEl>
                                          <p:spTgt spid="27"/>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fade">
                                      <p:cBhvr>
                                        <p:cTn id="69" dur="500"/>
                                        <p:tgtEl>
                                          <p:spTgt spid="23">
                                            <p:txEl>
                                              <p:pRg st="0" end="0"/>
                                            </p:txEl>
                                          </p:spTgt>
                                        </p:tgtEl>
                                      </p:cBhvr>
                                    </p:animEffect>
                                  </p:childTnLst>
                                </p:cTn>
                              </p:par>
                            </p:childTnLst>
                          </p:cTn>
                        </p:par>
                        <p:par>
                          <p:cTn id="70" fill="hold">
                            <p:stCondLst>
                              <p:cond delay="7000"/>
                            </p:stCondLst>
                            <p:childTnLst>
                              <p:par>
                                <p:cTn id="71" presetID="18" presetClass="entr" presetSubtype="6"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strips(downRight)">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2" grpId="0" build="p"/>
      <p:bldP spid="23" grpId="0" build="p"/>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03</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itchFamily="34" charset="-122"/>
                <a:ea typeface="微软雅黑" pitchFamily="34" charset="-122"/>
              </a:rPr>
              <a:t>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19" name="组合 18"/>
          <p:cNvGrpSpPr/>
          <p:nvPr/>
        </p:nvGrpSpPr>
        <p:grpSpPr>
          <a:xfrm>
            <a:off x="1786271" y="1916023"/>
            <a:ext cx="505891" cy="433796"/>
            <a:chOff x="3546346" y="2339026"/>
            <a:chExt cx="897787" cy="769842"/>
          </a:xfrm>
          <a:solidFill>
            <a:srgbClr val="0070C0"/>
          </a:solidFill>
        </p:grpSpPr>
        <p:sp>
          <p:nvSpPr>
            <p:cNvPr id="2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71602493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75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29"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0"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1"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2"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3811785" y="930608"/>
            <a:ext cx="1504459" cy="1504459"/>
            <a:chOff x="4184106" y="2952206"/>
            <a:chExt cx="3823790" cy="3823790"/>
          </a:xfrm>
        </p:grpSpPr>
        <p:sp>
          <p:nvSpPr>
            <p:cNvPr id="4" name="椭圆 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8" name="椭圆 7"/>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sp>
        <p:nvSpPr>
          <p:cNvPr id="9" name="TextBox 8"/>
          <p:cNvSpPr txBox="1"/>
          <p:nvPr/>
        </p:nvSpPr>
        <p:spPr>
          <a:xfrm>
            <a:off x="4184846" y="1403986"/>
            <a:ext cx="771787"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grpSp>
        <p:nvGrpSpPr>
          <p:cNvPr id="10" name="组合 9"/>
          <p:cNvGrpSpPr/>
          <p:nvPr/>
        </p:nvGrpSpPr>
        <p:grpSpPr>
          <a:xfrm>
            <a:off x="1532026" y="3281910"/>
            <a:ext cx="6129582" cy="1041780"/>
            <a:chOff x="2207942" y="2018652"/>
            <a:chExt cx="7776116" cy="1220497"/>
          </a:xfrm>
        </p:grpSpPr>
        <p:sp>
          <p:nvSpPr>
            <p:cNvPr id="11" name="圆角矩形 10"/>
            <p:cNvSpPr/>
            <p:nvPr/>
          </p:nvSpPr>
          <p:spPr>
            <a:xfrm>
              <a:off x="2207942" y="2018652"/>
              <a:ext cx="7776116" cy="1220497"/>
            </a:xfrm>
            <a:prstGeom prst="roundRect">
              <a:avLst>
                <a:gd name="adj" fmla="val 5000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2" name="圆角矩形 11"/>
            <p:cNvSpPr/>
            <p:nvPr/>
          </p:nvSpPr>
          <p:spPr>
            <a:xfrm>
              <a:off x="2314903" y="2115844"/>
              <a:ext cx="7562195" cy="1026111"/>
            </a:xfrm>
            <a:prstGeom prst="roundRect">
              <a:avLst>
                <a:gd name="adj" fmla="val 50000"/>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n-ea"/>
              </a:endParaRPr>
            </a:p>
          </p:txBody>
        </p:sp>
      </p:grpSp>
      <p:grpSp>
        <p:nvGrpSpPr>
          <p:cNvPr id="13" name="组合 12"/>
          <p:cNvGrpSpPr/>
          <p:nvPr/>
        </p:nvGrpSpPr>
        <p:grpSpPr>
          <a:xfrm>
            <a:off x="799050" y="2499707"/>
            <a:ext cx="1387598" cy="467674"/>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5" name="圆角矩形 14"/>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6" name="组合 15"/>
          <p:cNvGrpSpPr/>
          <p:nvPr/>
        </p:nvGrpSpPr>
        <p:grpSpPr>
          <a:xfrm>
            <a:off x="2353494" y="2499707"/>
            <a:ext cx="1387598" cy="467674"/>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 name="圆角矩形 17"/>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 name="组合 18"/>
          <p:cNvGrpSpPr/>
          <p:nvPr/>
        </p:nvGrpSpPr>
        <p:grpSpPr>
          <a:xfrm>
            <a:off x="3882780" y="2499707"/>
            <a:ext cx="1387598" cy="467674"/>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1" name="圆角矩形 20"/>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2" name="组合 21"/>
          <p:cNvGrpSpPr/>
          <p:nvPr/>
        </p:nvGrpSpPr>
        <p:grpSpPr>
          <a:xfrm>
            <a:off x="5398110" y="2499707"/>
            <a:ext cx="1387598" cy="467674"/>
            <a:chOff x="3237545" y="4561747"/>
            <a:chExt cx="1146960" cy="1146960"/>
          </a:xfrm>
        </p:grpSpPr>
        <p:sp>
          <p:nvSpPr>
            <p:cNvPr id="23" name="圆角矩形 22"/>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4" name="圆角矩形 23"/>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5" name="组合 24"/>
          <p:cNvGrpSpPr/>
          <p:nvPr/>
        </p:nvGrpSpPr>
        <p:grpSpPr>
          <a:xfrm>
            <a:off x="6927432" y="2499707"/>
            <a:ext cx="1387598" cy="467674"/>
            <a:chOff x="3237545" y="4561747"/>
            <a:chExt cx="1146960" cy="1146960"/>
          </a:xfrm>
        </p:grpSpPr>
        <p:sp>
          <p:nvSpPr>
            <p:cNvPr id="26" name="圆角矩形 25"/>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7" name="圆角矩形 26"/>
            <p:cNvSpPr/>
            <p:nvPr/>
          </p:nvSpPr>
          <p:spPr>
            <a:xfrm>
              <a:off x="3294838" y="4757465"/>
              <a:ext cx="1032367" cy="773634"/>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3" name="Text Placeholder 3"/>
          <p:cNvSpPr txBox="1">
            <a:spLocks/>
          </p:cNvSpPr>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itchFamily="34" charset="-122"/>
                <a:ea typeface="微软雅黑" pitchFamily="34" charset="-122"/>
              </a:rPr>
              <a:t>详写内容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34" name="Text Placeholder 3"/>
          <p:cNvSpPr txBox="1">
            <a:spLocks/>
          </p:cNvSpPr>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3"/>
          <p:cNvSpPr txBox="1">
            <a:spLocks/>
          </p:cNvSpPr>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3"/>
          <p:cNvSpPr txBox="1">
            <a:spLocks/>
          </p:cNvSpPr>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3"/>
          <p:cNvSpPr txBox="1">
            <a:spLocks/>
          </p:cNvSpPr>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3"/>
          <p:cNvSpPr txBox="1">
            <a:spLocks/>
          </p:cNvSpPr>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958841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300"/>
                                        <p:tgtEl>
                                          <p:spTgt spid="32"/>
                                        </p:tgtEl>
                                      </p:cBhvr>
                                    </p:animEffect>
                                  </p:childTnLst>
                                </p:cTn>
                              </p:par>
                            </p:childTnLst>
                          </p:cTn>
                        </p:par>
                        <p:par>
                          <p:cTn id="19" fill="hold">
                            <p:stCondLst>
                              <p:cond delay="8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3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800"/>
                            </p:stCondLst>
                            <p:childTnLst>
                              <p:par>
                                <p:cTn id="30" presetID="22" presetClass="entr" presetSubtype="1"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300"/>
                                        <p:tgtEl>
                                          <p:spTgt spid="31"/>
                                        </p:tgtEl>
                                      </p:cBhvr>
                                    </p:animEffect>
                                  </p:childTnLst>
                                </p:cTn>
                              </p:par>
                            </p:childTnLst>
                          </p:cTn>
                        </p:par>
                        <p:par>
                          <p:cTn id="33" fill="hold">
                            <p:stCondLst>
                              <p:cond delay="21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2600"/>
                            </p:stCondLst>
                            <p:childTnLst>
                              <p:par>
                                <p:cTn id="40" presetID="10" presetClass="entr" presetSubtype="0"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fade">
                                      <p:cBhvr>
                                        <p:cTn id="42" dur="500"/>
                                        <p:tgtEl>
                                          <p:spTgt spid="34">
                                            <p:txEl>
                                              <p:pRg st="0" end="0"/>
                                            </p:txEl>
                                          </p:spTgt>
                                        </p:tgtEl>
                                      </p:cBhvr>
                                    </p:animEffect>
                                  </p:childTnLst>
                                </p:cTn>
                              </p:par>
                            </p:childTnLst>
                          </p:cTn>
                        </p:par>
                        <p:par>
                          <p:cTn id="43" fill="hold">
                            <p:stCondLst>
                              <p:cond delay="3100"/>
                            </p:stCondLst>
                            <p:childTnLst>
                              <p:par>
                                <p:cTn id="44" presetID="22" presetClass="entr" presetSubtype="1"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300"/>
                                        <p:tgtEl>
                                          <p:spTgt spid="28"/>
                                        </p:tgtEl>
                                      </p:cBhvr>
                                    </p:animEffect>
                                  </p:childTnLst>
                                </p:cTn>
                              </p:par>
                            </p:childTnLst>
                          </p:cTn>
                        </p:par>
                        <p:par>
                          <p:cTn id="47" fill="hold">
                            <p:stCondLst>
                              <p:cond delay="3400"/>
                            </p:stCondLst>
                            <p:childTnLst>
                              <p:par>
                                <p:cTn id="48" presetID="53" presetClass="entr" presetSubtype="1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par>
                          <p:cTn id="53" fill="hold">
                            <p:stCondLst>
                              <p:cond delay="39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4400"/>
                            </p:stCondLst>
                            <p:childTnLst>
                              <p:par>
                                <p:cTn id="58" presetID="22" presetClass="entr" presetSubtype="1"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300"/>
                                        <p:tgtEl>
                                          <p:spTgt spid="30"/>
                                        </p:tgtEl>
                                      </p:cBhvr>
                                    </p:animEffect>
                                  </p:childTnLst>
                                </p:cTn>
                              </p:par>
                            </p:childTnLst>
                          </p:cTn>
                        </p:par>
                        <p:par>
                          <p:cTn id="61" fill="hold">
                            <p:stCondLst>
                              <p:cond delay="4700"/>
                            </p:stCondLst>
                            <p:childTnLst>
                              <p:par>
                                <p:cTn id="62" presetID="53" presetClass="entr" presetSubtype="16"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par>
                          <p:cTn id="67" fill="hold">
                            <p:stCondLst>
                              <p:cond delay="5200"/>
                            </p:stCondLst>
                            <p:childTnLst>
                              <p:par>
                                <p:cTn id="68" presetID="10"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5700"/>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300"/>
                                        <p:tgtEl>
                                          <p:spTgt spid="29"/>
                                        </p:tgtEl>
                                      </p:cBhvr>
                                    </p:animEffect>
                                  </p:childTnLst>
                                </p:cTn>
                              </p:par>
                            </p:childTnLst>
                          </p:cTn>
                        </p:par>
                        <p:par>
                          <p:cTn id="75" fill="hold">
                            <p:stCondLst>
                              <p:cond delay="6000"/>
                            </p:stCondLst>
                            <p:childTnLst>
                              <p:par>
                                <p:cTn id="76" presetID="53" presetClass="entr" presetSubtype="16"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500"/>
                            </p:stCondLst>
                            <p:childTnLst>
                              <p:par>
                                <p:cTn id="82" presetID="10"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par>
                          <p:cTn id="85" fill="hold">
                            <p:stCondLst>
                              <p:cond delay="7000"/>
                            </p:stCondLst>
                            <p:childTnLst>
                              <p:par>
                                <p:cTn id="86" presetID="2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wipe(left)">
                                      <p:cBhvr>
                                        <p:cTn id="88" dur="500"/>
                                        <p:tgtEl>
                                          <p:spTgt spid="10"/>
                                        </p:tgtEl>
                                      </p:cBhvr>
                                    </p:animEffect>
                                  </p:childTnLst>
                                </p:cTn>
                              </p:par>
                            </p:childTnLst>
                          </p:cTn>
                        </p:par>
                        <p:par>
                          <p:cTn id="89" fill="hold">
                            <p:stCondLst>
                              <p:cond delay="7500"/>
                            </p:stCondLst>
                            <p:childTnLst>
                              <p:par>
                                <p:cTn id="90" presetID="53" presetClass="entr" presetSubtype="528"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anim calcmode="lin" valueType="num">
                                      <p:cBhvr>
                                        <p:cTn id="95" dur="500" fill="hold"/>
                                        <p:tgtEl>
                                          <p:spTgt spid="33"/>
                                        </p:tgtEl>
                                        <p:attrNameLst>
                                          <p:attrName>ppt_x</p:attrName>
                                        </p:attrNameLst>
                                      </p:cBhvr>
                                      <p:tavLst>
                                        <p:tav tm="0">
                                          <p:val>
                                            <p:fltVal val="0.5"/>
                                          </p:val>
                                        </p:tav>
                                        <p:tav tm="100000">
                                          <p:val>
                                            <p:strVal val="#ppt_x"/>
                                          </p:val>
                                        </p:tav>
                                      </p:tavLst>
                                    </p:anim>
                                    <p:anim calcmode="lin" valueType="num">
                                      <p:cBhvr>
                                        <p:cTn id="96"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9" grpId="0"/>
      <p:bldP spid="33" grpId="0"/>
      <p:bldP spid="34" grpId="0" build="p"/>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4" name="Freeform 5"/>
          <p:cNvSpPr>
            <a:spLocks/>
          </p:cNvSpPr>
          <p:nvPr/>
        </p:nvSpPr>
        <p:spPr bwMode="auto">
          <a:xfrm>
            <a:off x="1760501"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6" name="Freeform 5"/>
          <p:cNvSpPr>
            <a:spLocks/>
          </p:cNvSpPr>
          <p:nvPr/>
        </p:nvSpPr>
        <p:spPr bwMode="auto">
          <a:xfrm>
            <a:off x="1841371"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8" name="Freeform 5"/>
          <p:cNvSpPr>
            <a:spLocks/>
          </p:cNvSpPr>
          <p:nvPr/>
        </p:nvSpPr>
        <p:spPr bwMode="auto">
          <a:xfrm>
            <a:off x="3828855"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9" name="Freeform 5"/>
          <p:cNvSpPr>
            <a:spLocks/>
          </p:cNvSpPr>
          <p:nvPr/>
        </p:nvSpPr>
        <p:spPr bwMode="auto">
          <a:xfrm>
            <a:off x="3909725"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1" name="Freeform 5"/>
          <p:cNvSpPr>
            <a:spLocks/>
          </p:cNvSpPr>
          <p:nvPr/>
        </p:nvSpPr>
        <p:spPr bwMode="auto">
          <a:xfrm>
            <a:off x="5897209"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2" name="Freeform 5"/>
          <p:cNvSpPr>
            <a:spLocks/>
          </p:cNvSpPr>
          <p:nvPr/>
        </p:nvSpPr>
        <p:spPr bwMode="auto">
          <a:xfrm>
            <a:off x="5978078"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3" name="文本框 17"/>
          <p:cNvSpPr txBox="1"/>
          <p:nvPr/>
        </p:nvSpPr>
        <p:spPr bwMode="auto">
          <a:xfrm>
            <a:off x="1020279" y="3943694"/>
            <a:ext cx="7103443" cy="503728"/>
          </a:xfrm>
          <a:prstGeom prst="rect">
            <a:avLst/>
          </a:prstGeom>
          <a:noFill/>
        </p:spPr>
        <p:txBody>
          <a:bodyPr wrap="square" lIns="68580" tIns="34290" rIns="68580" bIns="34290">
            <a:spAutoFit/>
          </a:bodyPr>
          <a:lstStyle/>
          <a:p>
            <a:pPr>
              <a:lnSpc>
                <a:spcPct val="150000"/>
              </a:lnSpc>
              <a:defRPr/>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zh-CN" altLang="en-US" sz="1000" spc="75" dirty="0">
              <a:solidFill>
                <a:schemeClr val="tx1">
                  <a:lumMod val="65000"/>
                  <a:lumOff val="35000"/>
                </a:schemeClr>
              </a:solidFill>
              <a:latin typeface="+mn-ea"/>
            </a:endParaRPr>
          </a:p>
        </p:txBody>
      </p:sp>
      <p:sp>
        <p:nvSpPr>
          <p:cNvPr id="14" name="矩形 13"/>
          <p:cNvSpPr/>
          <p:nvPr/>
        </p:nvSpPr>
        <p:spPr>
          <a:xfrm>
            <a:off x="1969881"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sp>
        <p:nvSpPr>
          <p:cNvPr id="15" name="矩形 14"/>
          <p:cNvSpPr/>
          <p:nvPr/>
        </p:nvSpPr>
        <p:spPr>
          <a:xfrm>
            <a:off x="6106589"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sp>
        <p:nvSpPr>
          <p:cNvPr id="16" name="矩形 15"/>
          <p:cNvSpPr/>
          <p:nvPr/>
        </p:nvSpPr>
        <p:spPr>
          <a:xfrm>
            <a:off x="4038236"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p>
        </p:txBody>
      </p:sp>
      <p:grpSp>
        <p:nvGrpSpPr>
          <p:cNvPr id="17" name="组合 16"/>
          <p:cNvGrpSpPr/>
          <p:nvPr/>
        </p:nvGrpSpPr>
        <p:grpSpPr>
          <a:xfrm>
            <a:off x="6524878" y="1619554"/>
            <a:ext cx="230951" cy="229729"/>
            <a:chOff x="3856417" y="4248125"/>
            <a:chExt cx="409860" cy="407692"/>
          </a:xfrm>
          <a:solidFill>
            <a:schemeClr val="accent3"/>
          </a:solidFill>
        </p:grpSpPr>
        <p:sp>
          <p:nvSpPr>
            <p:cNvPr id="18"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25" name="组合 24"/>
          <p:cNvGrpSpPr/>
          <p:nvPr/>
        </p:nvGrpSpPr>
        <p:grpSpPr>
          <a:xfrm>
            <a:off x="2366317" y="1577701"/>
            <a:ext cx="273108" cy="313433"/>
            <a:chOff x="2733098" y="4187405"/>
            <a:chExt cx="484675" cy="556238"/>
          </a:xfrm>
          <a:solidFill>
            <a:schemeClr val="accent1"/>
          </a:solidFill>
        </p:grpSpPr>
        <p:sp>
          <p:nvSpPr>
            <p:cNvPr id="26"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43" name="组合 42"/>
          <p:cNvGrpSpPr/>
          <p:nvPr/>
        </p:nvGrpSpPr>
        <p:grpSpPr>
          <a:xfrm>
            <a:off x="4428868" y="1624748"/>
            <a:ext cx="321986" cy="219341"/>
            <a:chOff x="4895160" y="4287159"/>
            <a:chExt cx="571418" cy="389258"/>
          </a:xfrm>
          <a:solidFill>
            <a:schemeClr val="accent2"/>
          </a:solidFill>
        </p:grpSpPr>
        <p:sp>
          <p:nvSpPr>
            <p:cNvPr id="44"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53" name="组合 52"/>
          <p:cNvGrpSpPr/>
          <p:nvPr/>
        </p:nvGrpSpPr>
        <p:grpSpPr>
          <a:xfrm>
            <a:off x="1517121" y="2870494"/>
            <a:ext cx="1952099" cy="1109782"/>
            <a:chOff x="2061936" y="5182965"/>
            <a:chExt cx="2349784" cy="1479706"/>
          </a:xfrm>
        </p:grpSpPr>
        <p:sp>
          <p:nvSpPr>
            <p:cNvPr id="54" name="文本框 65"/>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55" name="文本框 66"/>
            <p:cNvSpPr txBox="1"/>
            <p:nvPr/>
          </p:nvSpPr>
          <p:spPr bwMode="auto">
            <a:xfrm>
              <a:off x="2061936" y="518296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grpSp>
        <p:nvGrpSpPr>
          <p:cNvPr id="56" name="组合 55"/>
          <p:cNvGrpSpPr/>
          <p:nvPr/>
        </p:nvGrpSpPr>
        <p:grpSpPr>
          <a:xfrm>
            <a:off x="3611682" y="2857047"/>
            <a:ext cx="1952099" cy="1123230"/>
            <a:chOff x="2061936" y="5165035"/>
            <a:chExt cx="2349784" cy="1497636"/>
          </a:xfrm>
        </p:grpSpPr>
        <p:sp>
          <p:nvSpPr>
            <p:cNvPr id="57" name="文本框 68"/>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58" name="文本框 69"/>
            <p:cNvSpPr txBox="1"/>
            <p:nvPr/>
          </p:nvSpPr>
          <p:spPr bwMode="auto">
            <a:xfrm>
              <a:off x="2061936" y="516503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grpSp>
        <p:nvGrpSpPr>
          <p:cNvPr id="59" name="组合 58"/>
          <p:cNvGrpSpPr/>
          <p:nvPr/>
        </p:nvGrpSpPr>
        <p:grpSpPr>
          <a:xfrm>
            <a:off x="5677209" y="2870494"/>
            <a:ext cx="1952099" cy="1109782"/>
            <a:chOff x="2061936" y="5182965"/>
            <a:chExt cx="2349784" cy="1479706"/>
          </a:xfrm>
        </p:grpSpPr>
        <p:sp>
          <p:nvSpPr>
            <p:cNvPr id="60" name="文本框 71"/>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61" name="文本框 72"/>
            <p:cNvSpPr txBox="1"/>
            <p:nvPr/>
          </p:nvSpPr>
          <p:spPr bwMode="auto">
            <a:xfrm>
              <a:off x="2061936" y="518296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p>
          </p:txBody>
        </p:sp>
      </p:grpSp>
      <p:cxnSp>
        <p:nvCxnSpPr>
          <p:cNvPr id="62" name="直接连接符 61"/>
          <p:cNvCxnSpPr/>
          <p:nvPr/>
        </p:nvCxnSpPr>
        <p:spPr>
          <a:xfrm>
            <a:off x="1059503" y="3915773"/>
            <a:ext cx="702499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151554"/>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9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500"/>
                                        <p:tgtEl>
                                          <p:spTgt spid="6"/>
                                        </p:tgtEl>
                                      </p:cBhvr>
                                    </p:animEffect>
                                  </p:childTnLst>
                                </p:cTn>
                              </p:par>
                              <p:par>
                                <p:cTn id="24" presetID="21" presetClass="entr" presetSubtype="1" fill="hold" grpId="0" nodeType="withEffect">
                                  <p:stCondLst>
                                    <p:cond delay="20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par>
                                <p:cTn id="27" presetID="21" presetClass="entr" presetSubtype="1"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500"/>
                                        <p:tgtEl>
                                          <p:spTgt spid="12"/>
                                        </p:tgtEl>
                                      </p:cBhvr>
                                    </p:animEffect>
                                  </p:childTnLst>
                                </p:cTn>
                              </p:par>
                            </p:childTnLst>
                          </p:cTn>
                        </p:par>
                        <p:par>
                          <p:cTn id="30" fill="hold">
                            <p:stCondLst>
                              <p:cond delay="1800"/>
                            </p:stCondLst>
                            <p:childTnLst>
                              <p:par>
                                <p:cTn id="31" presetID="45"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ppt_w</p:attrName>
                                        </p:attrNameLst>
                                      </p:cBhvr>
                                      <p:tavLst>
                                        <p:tav tm="0" fmla="#ppt_w*sin(2.5*pi*$)">
                                          <p:val>
                                            <p:fltVal val="0"/>
                                          </p:val>
                                        </p:tav>
                                        <p:tav tm="100000">
                                          <p:val>
                                            <p:fltVal val="1"/>
                                          </p:val>
                                        </p:tav>
                                      </p:tavLst>
                                    </p:anim>
                                    <p:anim calcmode="lin" valueType="num">
                                      <p:cBhvr>
                                        <p:cTn id="35" dur="500" fill="hold"/>
                                        <p:tgtEl>
                                          <p:spTgt spid="25"/>
                                        </p:tgtEl>
                                        <p:attrNameLst>
                                          <p:attrName>ppt_h</p:attrName>
                                        </p:attrNameLst>
                                      </p:cBhvr>
                                      <p:tavLst>
                                        <p:tav tm="0">
                                          <p:val>
                                            <p:strVal val="#ppt_h"/>
                                          </p:val>
                                        </p:tav>
                                        <p:tav tm="100000">
                                          <p:val>
                                            <p:strVal val="#ppt_h"/>
                                          </p:val>
                                        </p:tav>
                                      </p:tavLst>
                                    </p:anim>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50"/>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500"/>
                                        <p:tgtEl>
                                          <p:spTgt spid="53"/>
                                        </p:tgtEl>
                                      </p:cBhvr>
                                    </p:animEffect>
                                  </p:childTnLst>
                                </p:cTn>
                              </p:par>
                            </p:childTnLst>
                          </p:cTn>
                        </p:par>
                        <p:par>
                          <p:cTn id="45" fill="hold">
                            <p:stCondLst>
                              <p:cond delay="3050"/>
                            </p:stCondLst>
                            <p:childTnLst>
                              <p:par>
                                <p:cTn id="46" presetID="45"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anim calcmode="lin" valueType="num">
                                      <p:cBhvr>
                                        <p:cTn id="49" dur="500" fill="hold"/>
                                        <p:tgtEl>
                                          <p:spTgt spid="43"/>
                                        </p:tgtEl>
                                        <p:attrNameLst>
                                          <p:attrName>ppt_w</p:attrName>
                                        </p:attrNameLst>
                                      </p:cBhvr>
                                      <p:tavLst>
                                        <p:tav tm="0" fmla="#ppt_w*sin(2.5*pi*$)">
                                          <p:val>
                                            <p:fltVal val="0"/>
                                          </p:val>
                                        </p:tav>
                                        <p:tav tm="100000">
                                          <p:val>
                                            <p:fltVal val="1"/>
                                          </p:val>
                                        </p:tav>
                                      </p:tavLst>
                                    </p:anim>
                                    <p:anim calcmode="lin" valueType="num">
                                      <p:cBhvr>
                                        <p:cTn id="50" dur="500" fill="hold"/>
                                        <p:tgtEl>
                                          <p:spTgt spid="43"/>
                                        </p:tgtEl>
                                        <p:attrNameLst>
                                          <p:attrName>ppt_h</p:attrName>
                                        </p:attrNameLst>
                                      </p:cBhvr>
                                      <p:tavLst>
                                        <p:tav tm="0">
                                          <p:val>
                                            <p:strVal val="#ppt_h"/>
                                          </p:val>
                                        </p:tav>
                                        <p:tav tm="100000">
                                          <p:val>
                                            <p:strVal val="#ppt_h"/>
                                          </p:val>
                                        </p:tav>
                                      </p:tavLst>
                                    </p:anim>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3800"/>
                            </p:stCondLst>
                            <p:childTnLst>
                              <p:par>
                                <p:cTn id="57" presetID="16" presetClass="entr" presetSubtype="37"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outVertical)">
                                      <p:cBhvr>
                                        <p:cTn id="59" dur="500"/>
                                        <p:tgtEl>
                                          <p:spTgt spid="56"/>
                                        </p:tgtEl>
                                      </p:cBhvr>
                                    </p:animEffect>
                                  </p:childTnLst>
                                </p:cTn>
                              </p:par>
                            </p:childTnLst>
                          </p:cTn>
                        </p:par>
                        <p:par>
                          <p:cTn id="60" fill="hold">
                            <p:stCondLst>
                              <p:cond delay="4300"/>
                            </p:stCondLst>
                            <p:childTnLst>
                              <p:par>
                                <p:cTn id="61" presetID="45"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anim calcmode="lin" valueType="num">
                                      <p:cBhvr>
                                        <p:cTn id="64" dur="500" fill="hold"/>
                                        <p:tgtEl>
                                          <p:spTgt spid="17"/>
                                        </p:tgtEl>
                                        <p:attrNameLst>
                                          <p:attrName>ppt_w</p:attrName>
                                        </p:attrNameLst>
                                      </p:cBhvr>
                                      <p:tavLst>
                                        <p:tav tm="0" fmla="#ppt_w*sin(2.5*pi*$)">
                                          <p:val>
                                            <p:fltVal val="0"/>
                                          </p:val>
                                        </p:tav>
                                        <p:tav tm="100000">
                                          <p:val>
                                            <p:fltVal val="1"/>
                                          </p:val>
                                        </p:tav>
                                      </p:tavLst>
                                    </p:anim>
                                    <p:anim calcmode="lin" valueType="num">
                                      <p:cBhvr>
                                        <p:cTn id="65" dur="500" fill="hold"/>
                                        <p:tgtEl>
                                          <p:spTgt spid="17"/>
                                        </p:tgtEl>
                                        <p:attrNameLst>
                                          <p:attrName>ppt_h</p:attrName>
                                        </p:attrNameLst>
                                      </p:cBhvr>
                                      <p:tavLst>
                                        <p:tav tm="0">
                                          <p:val>
                                            <p:strVal val="#ppt_h"/>
                                          </p:val>
                                        </p:tav>
                                        <p:tav tm="100000">
                                          <p:val>
                                            <p:strVal val="#ppt_h"/>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5050"/>
                            </p:stCondLst>
                            <p:childTnLst>
                              <p:par>
                                <p:cTn id="72" presetID="16" presetClass="entr" presetSubtype="37" fill="hold"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barn(outVertical)">
                                      <p:cBhvr>
                                        <p:cTn id="74" dur="500"/>
                                        <p:tgtEl>
                                          <p:spTgt spid="59"/>
                                        </p:tgtEl>
                                      </p:cBhvr>
                                    </p:animEffect>
                                  </p:childTnLst>
                                </p:cTn>
                              </p:par>
                            </p:childTnLst>
                          </p:cTn>
                        </p:par>
                        <p:par>
                          <p:cTn id="75" fill="hold">
                            <p:stCondLst>
                              <p:cond delay="5550"/>
                            </p:stCondLst>
                            <p:childTnLst>
                              <p:par>
                                <p:cTn id="76" presetID="16" presetClass="entr" presetSubtype="37" fill="hold"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arn(outVertical)">
                                      <p:cBhvr>
                                        <p:cTn id="78" dur="500"/>
                                        <p:tgtEl>
                                          <p:spTgt spid="62"/>
                                        </p:tgtEl>
                                      </p:cBhvr>
                                    </p:animEffect>
                                  </p:childTnLst>
                                </p:cTn>
                              </p:par>
                            </p:childTnLst>
                          </p:cTn>
                        </p:par>
                        <p:par>
                          <p:cTn id="79" fill="hold">
                            <p:stCondLst>
                              <p:cond delay="6050"/>
                            </p:stCondLst>
                            <p:childTnLst>
                              <p:par>
                                <p:cTn id="80" presetID="16" presetClass="entr" presetSubtype="37"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arn(outVertical)">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1" grpId="0" animBg="1"/>
      <p:bldP spid="12" grpId="0" animBg="1"/>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63" name="组合 62"/>
          <p:cNvGrpSpPr/>
          <p:nvPr/>
        </p:nvGrpSpPr>
        <p:grpSpPr>
          <a:xfrm>
            <a:off x="1457952" y="1165384"/>
            <a:ext cx="6228098" cy="1282133"/>
            <a:chOff x="8121873" y="2010009"/>
            <a:chExt cx="1739454" cy="1412819"/>
          </a:xfrm>
        </p:grpSpPr>
        <p:sp>
          <p:nvSpPr>
            <p:cNvPr id="64" name="圆角矩形 63"/>
            <p:cNvSpPr/>
            <p:nvPr/>
          </p:nvSpPr>
          <p:spPr>
            <a:xfrm>
              <a:off x="81218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65" name="圆角矩形 64"/>
            <p:cNvSpPr/>
            <p:nvPr/>
          </p:nvSpPr>
          <p:spPr>
            <a:xfrm>
              <a:off x="8147445" y="2102827"/>
              <a:ext cx="1688298" cy="122717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66" name="文本框 7"/>
          <p:cNvSpPr txBox="1"/>
          <p:nvPr/>
        </p:nvSpPr>
        <p:spPr>
          <a:xfrm>
            <a:off x="1766274" y="1388326"/>
            <a:ext cx="943317" cy="807913"/>
          </a:xfrm>
          <a:prstGeom prst="rect">
            <a:avLst/>
          </a:prstGeom>
          <a:noFill/>
        </p:spPr>
        <p:txBody>
          <a:bodyPr wrap="square" lIns="68580" tIns="34290" rIns="68580" bIns="34290" rtlCol="0">
            <a:spAutoFit/>
          </a:bodyPr>
          <a:lstStyle/>
          <a:p>
            <a:pPr algn="ctr"/>
            <a:r>
              <a:rPr lang="zh-CN" altLang="en-US" sz="2400" b="1" dirty="0">
                <a:solidFill>
                  <a:srgbClr val="0070C0"/>
                </a:solidFill>
                <a:latin typeface="+mn-ea"/>
              </a:rPr>
              <a:t>添加</a:t>
            </a:r>
            <a:endParaRPr lang="en-US" altLang="zh-CN" sz="2400" b="1" dirty="0">
              <a:solidFill>
                <a:srgbClr val="0070C0"/>
              </a:solidFill>
              <a:latin typeface="+mn-ea"/>
            </a:endParaRPr>
          </a:p>
          <a:p>
            <a:pPr algn="ctr"/>
            <a:r>
              <a:rPr lang="zh-CN" altLang="en-US" sz="2400" b="1" dirty="0">
                <a:solidFill>
                  <a:srgbClr val="0070C0"/>
                </a:solidFill>
                <a:latin typeface="+mn-ea"/>
              </a:rPr>
              <a:t>标题</a:t>
            </a:r>
          </a:p>
        </p:txBody>
      </p:sp>
      <p:cxnSp>
        <p:nvCxnSpPr>
          <p:cNvPr id="67" name="直接连接符 66"/>
          <p:cNvCxnSpPr/>
          <p:nvPr/>
        </p:nvCxnSpPr>
        <p:spPr>
          <a:xfrm>
            <a:off x="2862190" y="1451200"/>
            <a:ext cx="0" cy="71049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文本框 11"/>
          <p:cNvSpPr txBox="1"/>
          <p:nvPr/>
        </p:nvSpPr>
        <p:spPr bwMode="auto">
          <a:xfrm>
            <a:off x="3061474" y="1419854"/>
            <a:ext cx="4224134" cy="807913"/>
          </a:xfrm>
          <a:prstGeom prst="rect">
            <a:avLst/>
          </a:prstGeom>
          <a:noFill/>
        </p:spPr>
        <p:txBody>
          <a:bodyPr wrap="square" lIns="68580" tIns="34290" rIns="68580" bIns="3429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69" name="组合 68"/>
          <p:cNvGrpSpPr/>
          <p:nvPr/>
        </p:nvGrpSpPr>
        <p:grpSpPr>
          <a:xfrm>
            <a:off x="3821399" y="2836693"/>
            <a:ext cx="593418" cy="593418"/>
            <a:chOff x="3237545" y="4561747"/>
            <a:chExt cx="1146960" cy="1146960"/>
          </a:xfrm>
        </p:grpSpPr>
        <p:sp>
          <p:nvSpPr>
            <p:cNvPr id="70" name="圆角矩形 69"/>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1" name="圆角矩形 70"/>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2" name="组合 71"/>
          <p:cNvGrpSpPr/>
          <p:nvPr/>
        </p:nvGrpSpPr>
        <p:grpSpPr>
          <a:xfrm>
            <a:off x="4735549" y="2836693"/>
            <a:ext cx="593418" cy="593418"/>
            <a:chOff x="3237545" y="4561747"/>
            <a:chExt cx="1146960" cy="1146960"/>
          </a:xfrm>
        </p:grpSpPr>
        <p:sp>
          <p:nvSpPr>
            <p:cNvPr id="73" name="圆角矩形 72"/>
            <p:cNvSpPr/>
            <p:nvPr/>
          </p:nvSpPr>
          <p:spPr>
            <a:xfrm>
              <a:off x="3237545" y="4561747"/>
              <a:ext cx="1146960" cy="1146960"/>
            </a:xfrm>
            <a:prstGeom prst="roundRect">
              <a:avLst>
                <a:gd name="adj" fmla="val 50000"/>
              </a:avLst>
            </a:prstGeom>
            <a:solidFill>
              <a:srgbClr val="595959"/>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4" name="圆角矩形 7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5" name="组合 74"/>
          <p:cNvGrpSpPr/>
          <p:nvPr/>
        </p:nvGrpSpPr>
        <p:grpSpPr>
          <a:xfrm>
            <a:off x="3821399" y="3751093"/>
            <a:ext cx="593418" cy="593418"/>
            <a:chOff x="3237545" y="4561747"/>
            <a:chExt cx="1146960" cy="1146960"/>
          </a:xfrm>
        </p:grpSpPr>
        <p:sp>
          <p:nvSpPr>
            <p:cNvPr id="76" name="圆角矩形 75"/>
            <p:cNvSpPr/>
            <p:nvPr/>
          </p:nvSpPr>
          <p:spPr>
            <a:xfrm>
              <a:off x="3237545" y="4561747"/>
              <a:ext cx="1146960" cy="1146960"/>
            </a:xfrm>
            <a:prstGeom prst="roundRect">
              <a:avLst>
                <a:gd name="adj" fmla="val 50000"/>
              </a:avLst>
            </a:prstGeom>
            <a:solidFill>
              <a:srgbClr val="0070C0"/>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7" name="圆角矩形 7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8" name="组合 77"/>
          <p:cNvGrpSpPr/>
          <p:nvPr/>
        </p:nvGrpSpPr>
        <p:grpSpPr>
          <a:xfrm>
            <a:off x="4735549" y="3751093"/>
            <a:ext cx="593418" cy="593418"/>
            <a:chOff x="3237545" y="4561747"/>
            <a:chExt cx="1146960" cy="1146960"/>
          </a:xfrm>
        </p:grpSpPr>
        <p:sp>
          <p:nvSpPr>
            <p:cNvPr id="79" name="圆角矩形 78"/>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80" name="圆角矩形 79"/>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81" name="组合 80"/>
          <p:cNvGrpSpPr/>
          <p:nvPr/>
        </p:nvGrpSpPr>
        <p:grpSpPr>
          <a:xfrm>
            <a:off x="5438320" y="2797561"/>
            <a:ext cx="1748341" cy="675416"/>
            <a:chOff x="2744012" y="4525702"/>
            <a:chExt cx="2349784" cy="900551"/>
          </a:xfrm>
        </p:grpSpPr>
        <p:sp>
          <p:nvSpPr>
            <p:cNvPr id="82" name="文本框 30"/>
            <p:cNvSpPr txBox="1"/>
            <p:nvPr/>
          </p:nvSpPr>
          <p:spPr bwMode="auto">
            <a:xfrm>
              <a:off x="2744012" y="4810702"/>
              <a:ext cx="2349784"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3" name="文本框 31"/>
            <p:cNvSpPr txBox="1"/>
            <p:nvPr/>
          </p:nvSpPr>
          <p:spPr bwMode="auto">
            <a:xfrm>
              <a:off x="2744012" y="4525702"/>
              <a:ext cx="2349784" cy="369332"/>
            </a:xfrm>
            <a:prstGeom prst="rect">
              <a:avLst/>
            </a:prstGeom>
            <a:noFill/>
          </p:spPr>
          <p:txBody>
            <a:bodyPr wrap="square">
              <a:spAutoFit/>
            </a:bodyPr>
            <a:lstStyle/>
            <a:p>
              <a:pPr>
                <a:defRPr/>
              </a:pPr>
              <a:r>
                <a:rPr lang="zh-CN" altLang="en-US" sz="1200" b="1" spc="75" dirty="0">
                  <a:solidFill>
                    <a:schemeClr val="tx1">
                      <a:lumMod val="65000"/>
                      <a:lumOff val="35000"/>
                    </a:schemeClr>
                  </a:solidFill>
                  <a:latin typeface="+mn-ea"/>
                </a:rPr>
                <a:t>在此添加标题</a:t>
              </a:r>
            </a:p>
          </p:txBody>
        </p:sp>
      </p:grpSp>
      <p:grpSp>
        <p:nvGrpSpPr>
          <p:cNvPr id="84" name="组合 83"/>
          <p:cNvGrpSpPr/>
          <p:nvPr/>
        </p:nvGrpSpPr>
        <p:grpSpPr>
          <a:xfrm>
            <a:off x="5438320" y="3683866"/>
            <a:ext cx="1748341" cy="675416"/>
            <a:chOff x="2744012" y="4525702"/>
            <a:chExt cx="2349784" cy="900551"/>
          </a:xfrm>
        </p:grpSpPr>
        <p:sp>
          <p:nvSpPr>
            <p:cNvPr id="85" name="文本框 33"/>
            <p:cNvSpPr txBox="1"/>
            <p:nvPr/>
          </p:nvSpPr>
          <p:spPr bwMode="auto">
            <a:xfrm>
              <a:off x="2744012" y="4810702"/>
              <a:ext cx="2349784"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6" name="文本框 34"/>
            <p:cNvSpPr txBox="1"/>
            <p:nvPr/>
          </p:nvSpPr>
          <p:spPr bwMode="auto">
            <a:xfrm>
              <a:off x="2744012" y="4525702"/>
              <a:ext cx="2349784" cy="369332"/>
            </a:xfrm>
            <a:prstGeom prst="rect">
              <a:avLst/>
            </a:prstGeom>
            <a:noFill/>
          </p:spPr>
          <p:txBody>
            <a:bodyPr wrap="square">
              <a:spAutoFit/>
            </a:bodyPr>
            <a:lstStyle/>
            <a:p>
              <a:pPr>
                <a:defRPr/>
              </a:pPr>
              <a:r>
                <a:rPr lang="zh-CN" altLang="en-US" sz="1200" b="1" spc="75" dirty="0">
                  <a:solidFill>
                    <a:schemeClr val="tx1">
                      <a:lumMod val="65000"/>
                      <a:lumOff val="35000"/>
                    </a:schemeClr>
                  </a:solidFill>
                  <a:latin typeface="+mn-ea"/>
                </a:rPr>
                <a:t>在此添加标题</a:t>
              </a:r>
            </a:p>
          </p:txBody>
        </p:sp>
      </p:grpSp>
      <p:grpSp>
        <p:nvGrpSpPr>
          <p:cNvPr id="87" name="组合 86"/>
          <p:cNvGrpSpPr/>
          <p:nvPr/>
        </p:nvGrpSpPr>
        <p:grpSpPr>
          <a:xfrm>
            <a:off x="1936374" y="2797559"/>
            <a:ext cx="1786332" cy="675416"/>
            <a:chOff x="2228080" y="3819717"/>
            <a:chExt cx="2780356" cy="900551"/>
          </a:xfrm>
        </p:grpSpPr>
        <p:sp>
          <p:nvSpPr>
            <p:cNvPr id="88" name="文本框 36"/>
            <p:cNvSpPr txBox="1"/>
            <p:nvPr/>
          </p:nvSpPr>
          <p:spPr bwMode="auto">
            <a:xfrm>
              <a:off x="2228080" y="4104717"/>
              <a:ext cx="2780356"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9" name="文本框 37"/>
            <p:cNvSpPr txBox="1"/>
            <p:nvPr/>
          </p:nvSpPr>
          <p:spPr bwMode="auto">
            <a:xfrm>
              <a:off x="2658653" y="3819717"/>
              <a:ext cx="2349783" cy="369332"/>
            </a:xfrm>
            <a:prstGeom prst="rect">
              <a:avLst/>
            </a:prstGeom>
            <a:noFill/>
          </p:spPr>
          <p:txBody>
            <a:bodyPr wrap="square">
              <a:spAutoFit/>
            </a:bodyPr>
            <a:lstStyle/>
            <a:p>
              <a:pPr algn="r">
                <a:defRPr/>
              </a:pPr>
              <a:r>
                <a:rPr lang="zh-CN" altLang="en-US" sz="1200" b="1" spc="75" dirty="0">
                  <a:solidFill>
                    <a:schemeClr val="tx1">
                      <a:lumMod val="65000"/>
                      <a:lumOff val="35000"/>
                    </a:schemeClr>
                  </a:solidFill>
                  <a:latin typeface="+mn-ea"/>
                </a:rPr>
                <a:t>在此添加标题</a:t>
              </a:r>
            </a:p>
          </p:txBody>
        </p:sp>
      </p:grpSp>
      <p:grpSp>
        <p:nvGrpSpPr>
          <p:cNvPr id="90" name="组合 89"/>
          <p:cNvGrpSpPr/>
          <p:nvPr/>
        </p:nvGrpSpPr>
        <p:grpSpPr>
          <a:xfrm>
            <a:off x="1936374" y="3683869"/>
            <a:ext cx="1786332" cy="675416"/>
            <a:chOff x="2228080" y="5001457"/>
            <a:chExt cx="2780356" cy="900551"/>
          </a:xfrm>
        </p:grpSpPr>
        <p:sp>
          <p:nvSpPr>
            <p:cNvPr id="91" name="文本框 39"/>
            <p:cNvSpPr txBox="1"/>
            <p:nvPr/>
          </p:nvSpPr>
          <p:spPr bwMode="auto">
            <a:xfrm>
              <a:off x="2228080" y="5286457"/>
              <a:ext cx="2780356"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2" name="文本框 40"/>
            <p:cNvSpPr txBox="1"/>
            <p:nvPr/>
          </p:nvSpPr>
          <p:spPr bwMode="auto">
            <a:xfrm>
              <a:off x="2658653" y="5001457"/>
              <a:ext cx="2349783" cy="369332"/>
            </a:xfrm>
            <a:prstGeom prst="rect">
              <a:avLst/>
            </a:prstGeom>
            <a:noFill/>
          </p:spPr>
          <p:txBody>
            <a:bodyPr wrap="square">
              <a:spAutoFit/>
            </a:bodyPr>
            <a:lstStyle/>
            <a:p>
              <a:pPr algn="r">
                <a:defRPr/>
              </a:pPr>
              <a:r>
                <a:rPr lang="zh-CN" altLang="en-US" sz="1200" b="1" spc="75" dirty="0">
                  <a:solidFill>
                    <a:schemeClr val="tx1">
                      <a:lumMod val="65000"/>
                      <a:lumOff val="35000"/>
                    </a:schemeClr>
                  </a:solidFill>
                  <a:latin typeface="+mn-ea"/>
                </a:rPr>
                <a:t>在此添加标题</a:t>
              </a:r>
            </a:p>
          </p:txBody>
        </p:sp>
      </p:grpSp>
      <p:grpSp>
        <p:nvGrpSpPr>
          <p:cNvPr id="93" name="组合 92"/>
          <p:cNvGrpSpPr/>
          <p:nvPr/>
        </p:nvGrpSpPr>
        <p:grpSpPr>
          <a:xfrm>
            <a:off x="4004726" y="3043447"/>
            <a:ext cx="226765" cy="182696"/>
            <a:chOff x="2702739" y="3017462"/>
            <a:chExt cx="535636" cy="431545"/>
          </a:xfrm>
          <a:solidFill>
            <a:schemeClr val="accent1"/>
          </a:solidFill>
        </p:grpSpPr>
        <p:sp>
          <p:nvSpPr>
            <p:cNvPr id="94" name="Freeform 45"/>
            <p:cNvSpPr>
              <a:spLocks/>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5" name="Freeform 46"/>
            <p:cNvSpPr>
              <a:spLocks/>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6" name="Freeform 47"/>
            <p:cNvSpPr>
              <a:spLocks/>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7"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8"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99" name="组合 98"/>
          <p:cNvGrpSpPr/>
          <p:nvPr/>
        </p:nvGrpSpPr>
        <p:grpSpPr>
          <a:xfrm>
            <a:off x="4934244" y="3057551"/>
            <a:ext cx="229061" cy="164794"/>
            <a:chOff x="3820635" y="3071676"/>
            <a:chExt cx="541058" cy="389258"/>
          </a:xfrm>
          <a:solidFill>
            <a:schemeClr val="accent2"/>
          </a:solidFill>
        </p:grpSpPr>
        <p:sp>
          <p:nvSpPr>
            <p:cNvPr id="100"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1" name="Freeform 227"/>
            <p:cNvSpPr>
              <a:spLocks/>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2" name="Freeform 228"/>
            <p:cNvSpPr>
              <a:spLocks/>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3" name="Freeform 229"/>
            <p:cNvSpPr>
              <a:spLocks/>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4"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5"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6"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7"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108" name="组合 107"/>
          <p:cNvGrpSpPr/>
          <p:nvPr/>
        </p:nvGrpSpPr>
        <p:grpSpPr>
          <a:xfrm>
            <a:off x="4006096" y="3951828"/>
            <a:ext cx="207026" cy="195550"/>
            <a:chOff x="4882149" y="3025052"/>
            <a:chExt cx="489013" cy="461905"/>
          </a:xfrm>
          <a:solidFill>
            <a:schemeClr val="accent3"/>
          </a:solidFill>
        </p:grpSpPr>
        <p:sp>
          <p:nvSpPr>
            <p:cNvPr id="109" name="Freeform 250"/>
            <p:cNvSpPr>
              <a:spLocks/>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0" name="Freeform 251"/>
            <p:cNvSpPr>
              <a:spLocks/>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1" name="Freeform 252"/>
            <p:cNvSpPr>
              <a:spLocks/>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2" name="Freeform 253"/>
            <p:cNvSpPr>
              <a:spLocks/>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3"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4"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5"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116" name="组合 115"/>
          <p:cNvGrpSpPr/>
          <p:nvPr/>
        </p:nvGrpSpPr>
        <p:grpSpPr>
          <a:xfrm>
            <a:off x="4913587" y="3934881"/>
            <a:ext cx="226765" cy="226765"/>
            <a:chOff x="5958843" y="2994692"/>
            <a:chExt cx="535637" cy="535637"/>
          </a:xfrm>
          <a:solidFill>
            <a:schemeClr val="accent4"/>
          </a:solidFill>
        </p:grpSpPr>
        <p:sp>
          <p:nvSpPr>
            <p:cNvPr id="117"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8" name="Freeform 258"/>
            <p:cNvSpPr>
              <a:spLocks/>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9" name="Freeform 259"/>
            <p:cNvSpPr>
              <a:spLocks/>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0" name="Freeform 260"/>
            <p:cNvSpPr>
              <a:spLocks/>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1" name="Freeform 261"/>
            <p:cNvSpPr>
              <a:spLocks/>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2" name="Freeform 262"/>
            <p:cNvSpPr>
              <a:spLocks/>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3" name="Freeform 263"/>
            <p:cNvSpPr>
              <a:spLocks/>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4" name="Freeform 264"/>
            <p:cNvSpPr>
              <a:spLocks/>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5" name="Freeform 265"/>
            <p:cNvSpPr>
              <a:spLocks/>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6" name="Freeform 266"/>
            <p:cNvSpPr>
              <a:spLocks/>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7" name="Freeform 267"/>
            <p:cNvSpPr>
              <a:spLocks/>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8" name="Freeform 268"/>
            <p:cNvSpPr>
              <a:spLocks/>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29" name="Freeform 269"/>
            <p:cNvSpPr>
              <a:spLocks/>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0" name="Freeform 270"/>
            <p:cNvSpPr>
              <a:spLocks/>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1" name="Freeform 271"/>
            <p:cNvSpPr>
              <a:spLocks/>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2" name="Freeform 272"/>
            <p:cNvSpPr>
              <a:spLocks/>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3" name="Freeform 273"/>
            <p:cNvSpPr>
              <a:spLocks/>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4" name="Freeform 274"/>
            <p:cNvSpPr>
              <a:spLocks/>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5" name="Freeform 275"/>
            <p:cNvSpPr>
              <a:spLocks/>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6" name="Freeform 276"/>
            <p:cNvSpPr>
              <a:spLocks/>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7" name="Freeform 277"/>
            <p:cNvSpPr>
              <a:spLocks/>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8" name="Freeform 278"/>
            <p:cNvSpPr>
              <a:spLocks/>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39" name="Freeform 279"/>
            <p:cNvSpPr>
              <a:spLocks/>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0" name="Freeform 280"/>
            <p:cNvSpPr>
              <a:spLocks/>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1" name="Freeform 281"/>
            <p:cNvSpPr>
              <a:spLocks/>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2" name="Freeform 282"/>
            <p:cNvSpPr>
              <a:spLocks/>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3" name="Freeform 283"/>
            <p:cNvSpPr>
              <a:spLocks/>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4" name="Freeform 284"/>
            <p:cNvSpPr>
              <a:spLocks/>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5" name="Freeform 285"/>
            <p:cNvSpPr>
              <a:spLocks/>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6" name="Freeform 286"/>
            <p:cNvSpPr>
              <a:spLocks/>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7" name="Freeform 287"/>
            <p:cNvSpPr>
              <a:spLocks/>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8" name="Freeform 288"/>
            <p:cNvSpPr>
              <a:spLocks/>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49" name="Freeform 289"/>
            <p:cNvSpPr>
              <a:spLocks/>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50" name="Freeform 290"/>
            <p:cNvSpPr>
              <a:spLocks/>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51" name="Freeform 291"/>
            <p:cNvSpPr>
              <a:spLocks/>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52" name="Freeform 292"/>
            <p:cNvSpPr>
              <a:spLocks/>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53" name="Freeform 293"/>
            <p:cNvSpPr>
              <a:spLocks/>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54" name="Freeform 294"/>
            <p:cNvSpPr>
              <a:spLocks/>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spTree>
    <p:extLst>
      <p:ext uri="{BB962C8B-B14F-4D97-AF65-F5344CB8AC3E}">
        <p14:creationId xmlns:p14="http://schemas.microsoft.com/office/powerpoint/2010/main" val="416656060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40000">
                                          <p:cBhvr additive="base">
                                            <p:cTn id="7"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150"/>
                                </p:stCondLst>
                                <p:childTnLst>
                                  <p:par>
                                    <p:cTn id="16" presetID="16" presetClass="entr" presetSubtype="4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Horizontal)">
                                          <p:cBhvr>
                                            <p:cTn id="18" dur="500"/>
                                            <p:tgtEl>
                                              <p:spTgt spid="67"/>
                                            </p:tgtEl>
                                          </p:cBhvr>
                                        </p:animEffect>
                                      </p:childTnLst>
                                    </p:cTn>
                                  </p:par>
                                </p:childTnLst>
                              </p:cTn>
                            </p:par>
                            <p:par>
                              <p:cTn id="19" fill="hold">
                                <p:stCondLst>
                                  <p:cond delay="1650"/>
                                </p:stCondLst>
                                <p:childTnLst>
                                  <p:par>
                                    <p:cTn id="20" presetID="2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par>
                              <p:cTn id="23" fill="hold">
                                <p:stCondLst>
                                  <p:cond delay="2150"/>
                                </p:stCondLst>
                                <p:childTnLst>
                                  <p:par>
                                    <p:cTn id="24" presetID="21"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50"/>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3150"/>
                                </p:stCondLst>
                                <p:childTnLst>
                                  <p:par>
                                    <p:cTn id="37" presetID="21"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heel(1)">
                                          <p:cBhvr>
                                            <p:cTn id="39" dur="500"/>
                                            <p:tgtEl>
                                              <p:spTgt spid="72"/>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3650"/>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4150"/>
                                </p:stCondLst>
                                <p:childTnLst>
                                  <p:par>
                                    <p:cTn id="50" presetID="21" presetClass="entr" presetSubtype="1"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heel(1)">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childTnLst>
                              </p:cTn>
                            </p:par>
                            <p:par>
                              <p:cTn id="58" fill="hold">
                                <p:stCondLst>
                                  <p:cond delay="4650"/>
                                </p:stCondLst>
                                <p:childTnLst>
                                  <p:par>
                                    <p:cTn id="59" presetID="2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right)">
                                          <p:cBhvr>
                                            <p:cTn id="61" dur="500"/>
                                            <p:tgtEl>
                                              <p:spTgt spid="90"/>
                                            </p:tgtEl>
                                          </p:cBhvr>
                                        </p:animEffect>
                                      </p:childTnLst>
                                    </p:cTn>
                                  </p:par>
                                </p:childTnLst>
                              </p:cTn>
                            </p:par>
                            <p:par>
                              <p:cTn id="62" fill="hold">
                                <p:stCondLst>
                                  <p:cond delay="5150"/>
                                </p:stCondLst>
                                <p:childTnLst>
                                  <p:par>
                                    <p:cTn id="63" presetID="21"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heel(1)">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 calcmode="lin" valueType="num">
                                          <p:cBhvr>
                                            <p:cTn id="68" dur="500" fill="hold"/>
                                            <p:tgtEl>
                                              <p:spTgt spid="116"/>
                                            </p:tgtEl>
                                            <p:attrNameLst>
                                              <p:attrName>ppt_w</p:attrName>
                                            </p:attrNameLst>
                                          </p:cBhvr>
                                          <p:tavLst>
                                            <p:tav tm="0">
                                              <p:val>
                                                <p:fltVal val="0"/>
                                              </p:val>
                                            </p:tav>
                                            <p:tav tm="100000">
                                              <p:val>
                                                <p:strVal val="#ppt_w"/>
                                              </p:val>
                                            </p:tav>
                                          </p:tavLst>
                                        </p:anim>
                                        <p:anim calcmode="lin" valueType="num">
                                          <p:cBhvr>
                                            <p:cTn id="69" dur="500" fill="hold"/>
                                            <p:tgtEl>
                                              <p:spTgt spid="116"/>
                                            </p:tgtEl>
                                            <p:attrNameLst>
                                              <p:attrName>ppt_h</p:attrName>
                                            </p:attrNameLst>
                                          </p:cBhvr>
                                          <p:tavLst>
                                            <p:tav tm="0">
                                              <p:val>
                                                <p:fltVal val="0"/>
                                              </p:val>
                                            </p:tav>
                                            <p:tav tm="100000">
                                              <p:val>
                                                <p:strVal val="#ppt_h"/>
                                              </p:val>
                                            </p:tav>
                                          </p:tavLst>
                                        </p:anim>
                                        <p:animEffect transition="in" filter="fade">
                                          <p:cBhvr>
                                            <p:cTn id="70" dur="500"/>
                                            <p:tgtEl>
                                              <p:spTgt spid="116"/>
                                            </p:tgtEl>
                                          </p:cBhvr>
                                        </p:animEffect>
                                      </p:childTnLst>
                                    </p:cTn>
                                  </p:par>
                                </p:childTnLst>
                              </p:cTn>
                            </p:par>
                            <p:par>
                              <p:cTn id="71" fill="hold">
                                <p:stCondLst>
                                  <p:cond delay="5650"/>
                                </p:stCondLst>
                                <p:childTnLst>
                                  <p:par>
                                    <p:cTn id="72" presetID="22" presetClass="entr" presetSubtype="8"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150"/>
                                </p:stCondLst>
                                <p:childTnLst>
                                  <p:par>
                                    <p:cTn id="16" presetID="16" presetClass="entr" presetSubtype="4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Horizontal)">
                                          <p:cBhvr>
                                            <p:cTn id="18" dur="500"/>
                                            <p:tgtEl>
                                              <p:spTgt spid="67"/>
                                            </p:tgtEl>
                                          </p:cBhvr>
                                        </p:animEffect>
                                      </p:childTnLst>
                                    </p:cTn>
                                  </p:par>
                                </p:childTnLst>
                              </p:cTn>
                            </p:par>
                            <p:par>
                              <p:cTn id="19" fill="hold">
                                <p:stCondLst>
                                  <p:cond delay="1650"/>
                                </p:stCondLst>
                                <p:childTnLst>
                                  <p:par>
                                    <p:cTn id="20" presetID="2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par>
                              <p:cTn id="23" fill="hold">
                                <p:stCondLst>
                                  <p:cond delay="2150"/>
                                </p:stCondLst>
                                <p:childTnLst>
                                  <p:par>
                                    <p:cTn id="24" presetID="21"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50"/>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3150"/>
                                </p:stCondLst>
                                <p:childTnLst>
                                  <p:par>
                                    <p:cTn id="37" presetID="21"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heel(1)">
                                          <p:cBhvr>
                                            <p:cTn id="39" dur="500"/>
                                            <p:tgtEl>
                                              <p:spTgt spid="72"/>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3650"/>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4150"/>
                                </p:stCondLst>
                                <p:childTnLst>
                                  <p:par>
                                    <p:cTn id="50" presetID="21" presetClass="entr" presetSubtype="1"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heel(1)">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childTnLst>
                              </p:cTn>
                            </p:par>
                            <p:par>
                              <p:cTn id="58" fill="hold">
                                <p:stCondLst>
                                  <p:cond delay="4650"/>
                                </p:stCondLst>
                                <p:childTnLst>
                                  <p:par>
                                    <p:cTn id="59" presetID="2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right)">
                                          <p:cBhvr>
                                            <p:cTn id="61" dur="500"/>
                                            <p:tgtEl>
                                              <p:spTgt spid="90"/>
                                            </p:tgtEl>
                                          </p:cBhvr>
                                        </p:animEffect>
                                      </p:childTnLst>
                                    </p:cTn>
                                  </p:par>
                                </p:childTnLst>
                              </p:cTn>
                            </p:par>
                            <p:par>
                              <p:cTn id="62" fill="hold">
                                <p:stCondLst>
                                  <p:cond delay="5150"/>
                                </p:stCondLst>
                                <p:childTnLst>
                                  <p:par>
                                    <p:cTn id="63" presetID="21"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heel(1)">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 calcmode="lin" valueType="num">
                                          <p:cBhvr>
                                            <p:cTn id="68" dur="500" fill="hold"/>
                                            <p:tgtEl>
                                              <p:spTgt spid="116"/>
                                            </p:tgtEl>
                                            <p:attrNameLst>
                                              <p:attrName>ppt_w</p:attrName>
                                            </p:attrNameLst>
                                          </p:cBhvr>
                                          <p:tavLst>
                                            <p:tav tm="0">
                                              <p:val>
                                                <p:fltVal val="0"/>
                                              </p:val>
                                            </p:tav>
                                            <p:tav tm="100000">
                                              <p:val>
                                                <p:strVal val="#ppt_w"/>
                                              </p:val>
                                            </p:tav>
                                          </p:tavLst>
                                        </p:anim>
                                        <p:anim calcmode="lin" valueType="num">
                                          <p:cBhvr>
                                            <p:cTn id="69" dur="500" fill="hold"/>
                                            <p:tgtEl>
                                              <p:spTgt spid="116"/>
                                            </p:tgtEl>
                                            <p:attrNameLst>
                                              <p:attrName>ppt_h</p:attrName>
                                            </p:attrNameLst>
                                          </p:cBhvr>
                                          <p:tavLst>
                                            <p:tav tm="0">
                                              <p:val>
                                                <p:fltVal val="0"/>
                                              </p:val>
                                            </p:tav>
                                            <p:tav tm="100000">
                                              <p:val>
                                                <p:strVal val="#ppt_h"/>
                                              </p:val>
                                            </p:tav>
                                          </p:tavLst>
                                        </p:anim>
                                        <p:animEffect transition="in" filter="fade">
                                          <p:cBhvr>
                                            <p:cTn id="70" dur="500"/>
                                            <p:tgtEl>
                                              <p:spTgt spid="116"/>
                                            </p:tgtEl>
                                          </p:cBhvr>
                                        </p:animEffect>
                                      </p:childTnLst>
                                    </p:cTn>
                                  </p:par>
                                </p:childTnLst>
                              </p:cTn>
                            </p:par>
                            <p:par>
                              <p:cTn id="71" fill="hold">
                                <p:stCondLst>
                                  <p:cond delay="5650"/>
                                </p:stCondLst>
                                <p:childTnLst>
                                  <p:par>
                                    <p:cTn id="72" presetID="22" presetClass="entr" presetSubtype="8"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1258772" y="1379423"/>
            <a:ext cx="1902058" cy="1282133"/>
            <a:chOff x="3237545" y="4561747"/>
            <a:chExt cx="1146960" cy="1146960"/>
          </a:xfrm>
        </p:grpSpPr>
        <p:sp>
          <p:nvSpPr>
            <p:cNvPr id="4" name="圆角矩形 3"/>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tx1">
                <a:lumMod val="65000"/>
                <a:lumOff val="3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2" name="组合 21"/>
          <p:cNvGrpSpPr/>
          <p:nvPr/>
        </p:nvGrpSpPr>
        <p:grpSpPr>
          <a:xfrm>
            <a:off x="2070588" y="1610332"/>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5" name="Freeform 65"/>
            <p:cNvSpPr>
              <a:spLocks/>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6" name="Freeform 66"/>
            <p:cNvSpPr>
              <a:spLocks/>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29" name="Freeform 69"/>
            <p:cNvSpPr>
              <a:spLocks/>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0" name="Freeform 70"/>
            <p:cNvSpPr>
              <a:spLocks/>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1" name="Freeform 71"/>
            <p:cNvSpPr>
              <a:spLocks/>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3" name="Freeform 73"/>
            <p:cNvSpPr>
              <a:spLocks/>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4" name="Freeform 74"/>
            <p:cNvSpPr>
              <a:spLocks/>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5" name="Freeform 75"/>
            <p:cNvSpPr>
              <a:spLocks/>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6" name="Freeform 76"/>
            <p:cNvSpPr>
              <a:spLocks/>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7" name="Freeform 77"/>
            <p:cNvSpPr>
              <a:spLocks/>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8" name="Freeform 78"/>
            <p:cNvSpPr>
              <a:spLocks/>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39" name="Freeform 79"/>
            <p:cNvSpPr>
              <a:spLocks/>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0" name="Freeform 80"/>
            <p:cNvSpPr>
              <a:spLocks/>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1" name="Freeform 81"/>
            <p:cNvSpPr>
              <a:spLocks/>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2" name="Freeform 82"/>
            <p:cNvSpPr>
              <a:spLocks/>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3" name="Freeform 83"/>
            <p:cNvSpPr>
              <a:spLocks/>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4" name="Freeform 84"/>
            <p:cNvSpPr>
              <a:spLocks/>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6" name="Freeform 86"/>
            <p:cNvSpPr>
              <a:spLocks/>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7" name="Freeform 87"/>
            <p:cNvSpPr>
              <a:spLocks/>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8" name="Freeform 88"/>
            <p:cNvSpPr>
              <a:spLocks/>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49" name="Freeform 89"/>
            <p:cNvSpPr>
              <a:spLocks/>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0" name="Freeform 90"/>
            <p:cNvSpPr>
              <a:spLocks/>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1" name="Freeform 91"/>
            <p:cNvSpPr>
              <a:spLocks/>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2" name="Freeform 92"/>
            <p:cNvSpPr>
              <a:spLocks/>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3" name="Freeform 93"/>
            <p:cNvSpPr>
              <a:spLocks/>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4" name="Freeform 94"/>
            <p:cNvSpPr>
              <a:spLocks/>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5" name="Freeform 95"/>
            <p:cNvSpPr>
              <a:spLocks/>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6" name="Freeform 96"/>
            <p:cNvSpPr>
              <a:spLocks/>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7" name="Freeform 97"/>
            <p:cNvSpPr>
              <a:spLocks/>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8" name="Freeform 98"/>
            <p:cNvSpPr>
              <a:spLocks/>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59" name="Freeform 99"/>
            <p:cNvSpPr>
              <a:spLocks/>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0" name="Freeform 100"/>
            <p:cNvSpPr>
              <a:spLocks/>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1" name="Freeform 101"/>
            <p:cNvSpPr>
              <a:spLocks/>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2" name="Freeform 102"/>
            <p:cNvSpPr>
              <a:spLocks/>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3" name="Freeform 103"/>
            <p:cNvSpPr>
              <a:spLocks/>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4" name="Freeform 104"/>
            <p:cNvSpPr>
              <a:spLocks/>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5" name="Freeform 105"/>
            <p:cNvSpPr>
              <a:spLocks/>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6" name="Freeform 106"/>
            <p:cNvSpPr>
              <a:spLocks/>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7" name="Freeform 107"/>
            <p:cNvSpPr>
              <a:spLocks/>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8" name="Freeform 108"/>
            <p:cNvSpPr>
              <a:spLocks/>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69" name="Freeform 109"/>
            <p:cNvSpPr>
              <a:spLocks/>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0" name="Freeform 110"/>
            <p:cNvSpPr>
              <a:spLocks/>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1" name="Freeform 111"/>
            <p:cNvSpPr>
              <a:spLocks/>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2" name="Freeform 112"/>
            <p:cNvSpPr>
              <a:spLocks/>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3" name="Freeform 113"/>
            <p:cNvSpPr>
              <a:spLocks/>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4" name="Freeform 114"/>
            <p:cNvSpPr>
              <a:spLocks/>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5" name="Freeform 115"/>
            <p:cNvSpPr>
              <a:spLocks/>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6" name="Freeform 116"/>
            <p:cNvSpPr>
              <a:spLocks/>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7" name="Freeform 117"/>
            <p:cNvSpPr>
              <a:spLocks/>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8" name="Freeform 118"/>
            <p:cNvSpPr>
              <a:spLocks/>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79" name="Freeform 119"/>
            <p:cNvSpPr>
              <a:spLocks/>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0" name="Freeform 120"/>
            <p:cNvSpPr>
              <a:spLocks/>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1" name="Freeform 121"/>
            <p:cNvSpPr>
              <a:spLocks/>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2" name="Freeform 122"/>
            <p:cNvSpPr>
              <a:spLocks/>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83" name="组合 82"/>
          <p:cNvGrpSpPr/>
          <p:nvPr/>
        </p:nvGrpSpPr>
        <p:grpSpPr>
          <a:xfrm>
            <a:off x="4403552" y="1589498"/>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5" name="Freeform 213"/>
            <p:cNvSpPr>
              <a:spLocks/>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6" name="Freeform 214"/>
            <p:cNvSpPr>
              <a:spLocks/>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7" name="Freeform 215"/>
            <p:cNvSpPr>
              <a:spLocks/>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88" name="Freeform 216"/>
            <p:cNvSpPr>
              <a:spLocks/>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89" name="组合 88"/>
          <p:cNvGrpSpPr/>
          <p:nvPr/>
        </p:nvGrpSpPr>
        <p:grpSpPr>
          <a:xfrm>
            <a:off x="6797340" y="1598571"/>
            <a:ext cx="266815" cy="264799"/>
            <a:chOff x="7078908" y="5461438"/>
            <a:chExt cx="430461" cy="427208"/>
          </a:xfrm>
          <a:solidFill>
            <a:schemeClr val="accent3"/>
          </a:solidFill>
        </p:grpSpPr>
        <p:sp>
          <p:nvSpPr>
            <p:cNvPr id="90" name="Freeform 236"/>
            <p:cNvSpPr>
              <a:spLocks/>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1" name="Freeform 237"/>
            <p:cNvSpPr>
              <a:spLocks/>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sp>
        <p:nvSpPr>
          <p:cNvPr id="92" name="Freeform 247"/>
          <p:cNvSpPr>
            <a:spLocks noEditPoints="1"/>
          </p:cNvSpPr>
          <p:nvPr/>
        </p:nvSpPr>
        <p:spPr bwMode="auto">
          <a:xfrm>
            <a:off x="2082349" y="3169964"/>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zh-CN" altLang="en-US">
              <a:solidFill>
                <a:srgbClr val="000000"/>
              </a:solidFill>
              <a:latin typeface="+mn-ea"/>
            </a:endParaRPr>
          </a:p>
        </p:txBody>
      </p:sp>
      <p:grpSp>
        <p:nvGrpSpPr>
          <p:cNvPr id="93" name="组合 92"/>
          <p:cNvGrpSpPr/>
          <p:nvPr/>
        </p:nvGrpSpPr>
        <p:grpSpPr>
          <a:xfrm>
            <a:off x="4414641" y="3118885"/>
            <a:ext cx="307812" cy="329318"/>
            <a:chOff x="4895160" y="5416983"/>
            <a:chExt cx="496602" cy="531299"/>
          </a:xfrm>
          <a:solidFill>
            <a:schemeClr val="accent5"/>
          </a:solidFill>
        </p:grpSpPr>
        <p:sp>
          <p:nvSpPr>
            <p:cNvPr id="94" name="Freeform 836"/>
            <p:cNvSpPr>
              <a:spLocks/>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5" name="Freeform 837"/>
            <p:cNvSpPr>
              <a:spLocks/>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6" name="Freeform 838"/>
            <p:cNvSpPr>
              <a:spLocks/>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7" name="Freeform 839"/>
            <p:cNvSpPr>
              <a:spLocks/>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8" name="Freeform 840"/>
            <p:cNvSpPr>
              <a:spLocks/>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99" name="Freeform 841"/>
            <p:cNvSpPr>
              <a:spLocks/>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0" name="Freeform 842"/>
            <p:cNvSpPr>
              <a:spLocks/>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1" name="Freeform 843"/>
            <p:cNvSpPr>
              <a:spLocks/>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2" name="Freeform 844"/>
            <p:cNvSpPr>
              <a:spLocks/>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3"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4" name="Freeform 846"/>
            <p:cNvSpPr>
              <a:spLocks/>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grpSp>
        <p:nvGrpSpPr>
          <p:cNvPr id="105" name="组合 104"/>
          <p:cNvGrpSpPr/>
          <p:nvPr/>
        </p:nvGrpSpPr>
        <p:grpSpPr>
          <a:xfrm>
            <a:off x="6777513" y="3137368"/>
            <a:ext cx="306468" cy="292354"/>
            <a:chOff x="8145843" y="5425657"/>
            <a:chExt cx="494435" cy="471664"/>
          </a:xfrm>
          <a:solidFill>
            <a:schemeClr val="tx1">
              <a:lumMod val="65000"/>
              <a:lumOff val="35000"/>
            </a:schemeClr>
          </a:solidFill>
        </p:grpSpPr>
        <p:sp>
          <p:nvSpPr>
            <p:cNvPr id="106" name="Freeform 850"/>
            <p:cNvSpPr>
              <a:spLocks/>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7" name="Freeform 851"/>
            <p:cNvSpPr>
              <a:spLocks/>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8"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09" name="Freeform 853"/>
            <p:cNvSpPr>
              <a:spLocks/>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0" name="Freeform 854"/>
            <p:cNvSpPr>
              <a:spLocks/>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1" name="Freeform 855"/>
            <p:cNvSpPr>
              <a:spLocks/>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sp>
        <p:nvSpPr>
          <p:cNvPr id="112" name="文本框 117"/>
          <p:cNvSpPr txBox="1"/>
          <p:nvPr/>
        </p:nvSpPr>
        <p:spPr>
          <a:xfrm>
            <a:off x="14053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3" name="文本框 119"/>
          <p:cNvSpPr txBox="1"/>
          <p:nvPr/>
        </p:nvSpPr>
        <p:spPr>
          <a:xfrm>
            <a:off x="14053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4" name="文本框 120"/>
          <p:cNvSpPr txBox="1"/>
          <p:nvPr/>
        </p:nvSpPr>
        <p:spPr>
          <a:xfrm>
            <a:off x="37675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5" name="文本框 121"/>
          <p:cNvSpPr txBox="1"/>
          <p:nvPr/>
        </p:nvSpPr>
        <p:spPr>
          <a:xfrm>
            <a:off x="37675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6" name="文本框 122"/>
          <p:cNvSpPr txBox="1"/>
          <p:nvPr/>
        </p:nvSpPr>
        <p:spPr>
          <a:xfrm>
            <a:off x="6129752" y="1832282"/>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
        <p:nvSpPr>
          <p:cNvPr id="117" name="文本框 123"/>
          <p:cNvSpPr txBox="1"/>
          <p:nvPr/>
        </p:nvSpPr>
        <p:spPr>
          <a:xfrm>
            <a:off x="6129752" y="3384857"/>
            <a:ext cx="1593215" cy="654025"/>
          </a:xfrm>
          <a:prstGeom prst="rect">
            <a:avLst/>
          </a:prstGeom>
          <a:noFill/>
        </p:spPr>
        <p:txBody>
          <a:bodyPr wrap="square" lIns="68580" tIns="34290" rIns="68580" bIns="34290" rtlCol="0">
            <a:spAutoFit/>
          </a:bodyPr>
          <a:lstStyle/>
          <a:p>
            <a:pPr>
              <a:lnSpc>
                <a:spcPct val="150000"/>
              </a:lnSpc>
            </a:pPr>
            <a:r>
              <a:rPr lang="zh-CN" altLang="en-US" sz="1200" b="1" dirty="0">
                <a:solidFill>
                  <a:schemeClr val="tx1">
                    <a:lumMod val="65000"/>
                    <a:lumOff val="35000"/>
                  </a:schemeClr>
                </a:solidFill>
                <a:latin typeface="+mn-ea"/>
              </a:rPr>
              <a:t>点击此处添加关键词</a:t>
            </a:r>
            <a:endParaRPr lang="en-US" altLang="zh-CN" sz="1200" b="1" dirty="0">
              <a:solidFill>
                <a:schemeClr val="tx1">
                  <a:lumMod val="65000"/>
                  <a:lumOff val="35000"/>
                </a:schemeClr>
              </a:solidFill>
              <a:latin typeface="+mn-ea"/>
            </a:endParaRPr>
          </a:p>
          <a:p>
            <a:r>
              <a:rPr lang="zh-CN" altLang="en-US" sz="1000" dirty="0">
                <a:solidFill>
                  <a:schemeClr val="tx1">
                    <a:lumMod val="75000"/>
                    <a:lumOff val="25000"/>
                  </a:schemeClr>
                </a:solidFill>
                <a:latin typeface="微软雅黑" pitchFamily="34" charset="-122"/>
                <a:ea typeface="微软雅黑" pitchFamily="34" charset="-122"/>
              </a:rPr>
              <a:t>点击输入本栏的具体文字根据您内容酌情修改</a:t>
            </a:r>
            <a:endParaRPr lang="zh-CN" altLang="en-US" sz="1000" dirty="0">
              <a:solidFill>
                <a:schemeClr val="tx1">
                  <a:lumMod val="65000"/>
                  <a:lumOff val="35000"/>
                </a:schemeClr>
              </a:solidFill>
              <a:latin typeface="+mn-ea"/>
            </a:endParaRPr>
          </a:p>
        </p:txBody>
      </p:sp>
    </p:spTree>
    <p:extLst>
      <p:ext uri="{BB962C8B-B14F-4D97-AF65-F5344CB8AC3E}">
        <p14:creationId xmlns:p14="http://schemas.microsoft.com/office/powerpoint/2010/main" val="211181083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1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2"/>
                                            </p:tgtEl>
                                            <p:attrNameLst>
                                              <p:attrName>style.visibility</p:attrName>
                                            </p:attrNameLst>
                                          </p:cBhvr>
                                          <p:to>
                                            <p:strVal val="visible"/>
                                          </p:to>
                                        </p:set>
                                        <p:anim calcmode="lin" valueType="num">
                                          <p:cBhvr>
                                            <p:cTn id="42" dur="500" fill="hold"/>
                                            <p:tgtEl>
                                              <p:spTgt spid="112"/>
                                            </p:tgtEl>
                                            <p:attrNameLst>
                                              <p:attrName>ppt_w</p:attrName>
                                            </p:attrNameLst>
                                          </p:cBhvr>
                                          <p:tavLst>
                                            <p:tav tm="0">
                                              <p:val>
                                                <p:fltVal val="0"/>
                                              </p:val>
                                            </p:tav>
                                            <p:tav tm="100000">
                                              <p:val>
                                                <p:strVal val="#ppt_w"/>
                                              </p:val>
                                            </p:tav>
                                          </p:tavLst>
                                        </p:anim>
                                        <p:anim calcmode="lin" valueType="num">
                                          <p:cBhvr>
                                            <p:cTn id="43" dur="500" fill="hold"/>
                                            <p:tgtEl>
                                              <p:spTgt spid="112"/>
                                            </p:tgtEl>
                                            <p:attrNameLst>
                                              <p:attrName>ppt_h</p:attrName>
                                            </p:attrNameLst>
                                          </p:cBhvr>
                                          <p:tavLst>
                                            <p:tav tm="0">
                                              <p:val>
                                                <p:fltVal val="0"/>
                                              </p:val>
                                            </p:tav>
                                            <p:tav tm="100000">
                                              <p:val>
                                                <p:strVal val="#ppt_h"/>
                                              </p:val>
                                            </p:tav>
                                          </p:tavLst>
                                        </p:anim>
                                        <p:animEffect transition="in" filter="fade">
                                          <p:cBhvr>
                                            <p:cTn id="44" dur="500"/>
                                            <p:tgtEl>
                                              <p:spTgt spid="112"/>
                                            </p:tgtEl>
                                          </p:cBhvr>
                                        </p:animEffect>
                                      </p:childTnLst>
                                    </p:cTn>
                                  </p:par>
                                </p:childTnLst>
                              </p:cTn>
                            </p:par>
                            <p:par>
                              <p:cTn id="45" fill="hold">
                                <p:stCondLst>
                                  <p:cond delay="3400"/>
                                </p:stCondLst>
                                <p:childTnLst>
                                  <p:par>
                                    <p:cTn id="46" presetID="2" presetClass="entr" presetSubtype="4" accel="60000" fill="hold" nodeType="afterEffect" p14:presetBounceEnd="40000">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14:bounceEnd="40000">
                                          <p:cBhvr additive="base">
                                            <p:cTn id="48"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83"/>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childTnLst>
                              </p:cTn>
                            </p:par>
                            <p:par>
                              <p:cTn id="55" fill="hold">
                                <p:stCondLst>
                                  <p:cond delay="5300"/>
                                </p:stCondLst>
                                <p:childTnLst>
                                  <p:par>
                                    <p:cTn id="56" presetID="2" presetClass="entr" presetSubtype="4" accel="60000" fill="hold" nodeType="afterEffect" p14:presetBounceEnd="40000">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14:bounceEnd="40000">
                                          <p:cBhvr additive="base">
                                            <p:cTn id="58" dur="500" fill="hold"/>
                                            <p:tgtEl>
                                              <p:spTgt spid="89"/>
                                            </p:tgtEl>
                                            <p:attrNameLst>
                                              <p:attrName>ppt_x</p:attrName>
                                            </p:attrNameLst>
                                          </p:cBhvr>
                                          <p:tavLst>
                                            <p:tav tm="0">
                                              <p:val>
                                                <p:strVal val="#ppt_x"/>
                                              </p:val>
                                            </p:tav>
                                            <p:tav tm="100000">
                                              <p:val>
                                                <p:strVal val="#ppt_x"/>
                                              </p:val>
                                            </p:tav>
                                          </p:tavLst>
                                        </p:anim>
                                        <p:anim calcmode="lin" valueType="num" p14:bounceEnd="40000">
                                          <p:cBhvr additive="base">
                                            <p:cTn id="59" dur="500" fill="hold"/>
                                            <p:tgtEl>
                                              <p:spTgt spid="89"/>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Effect transition="in" filter="fade">
                                          <p:cBhvr>
                                            <p:cTn id="64" dur="500"/>
                                            <p:tgtEl>
                                              <p:spTgt spid="116"/>
                                            </p:tgtEl>
                                          </p:cBhvr>
                                        </p:animEffect>
                                      </p:childTnLst>
                                    </p:cTn>
                                  </p:par>
                                </p:childTnLst>
                              </p:cTn>
                            </p:par>
                            <p:par>
                              <p:cTn id="65" fill="hold">
                                <p:stCondLst>
                                  <p:cond delay="7200"/>
                                </p:stCondLst>
                                <p:childTnLst>
                                  <p:par>
                                    <p:cTn id="66" presetID="2" presetClass="entr" presetSubtype="4" accel="60000" fill="hold" grpId="0" nodeType="afterEffect" p14:presetBounceEnd="40000">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14:bounceEnd="40000">
                                          <p:cBhvr additive="base">
                                            <p:cTn id="68" dur="500" fill="hold"/>
                                            <p:tgtEl>
                                              <p:spTgt spid="92"/>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92"/>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113"/>
                                            </p:tgtEl>
                                            <p:attrNameLst>
                                              <p:attrName>style.visibility</p:attrName>
                                            </p:attrNameLst>
                                          </p:cBhvr>
                                          <p:to>
                                            <p:strVal val="visible"/>
                                          </p:to>
                                        </p:set>
                                        <p:anim calcmode="lin" valueType="num">
                                          <p:cBhvr>
                                            <p:cTn id="72" dur="500" fill="hold"/>
                                            <p:tgtEl>
                                              <p:spTgt spid="113"/>
                                            </p:tgtEl>
                                            <p:attrNameLst>
                                              <p:attrName>ppt_w</p:attrName>
                                            </p:attrNameLst>
                                          </p:cBhvr>
                                          <p:tavLst>
                                            <p:tav tm="0">
                                              <p:val>
                                                <p:fltVal val="0"/>
                                              </p:val>
                                            </p:tav>
                                            <p:tav tm="100000">
                                              <p:val>
                                                <p:strVal val="#ppt_w"/>
                                              </p:val>
                                            </p:tav>
                                          </p:tavLst>
                                        </p:anim>
                                        <p:anim calcmode="lin" valueType="num">
                                          <p:cBhvr>
                                            <p:cTn id="73" dur="500" fill="hold"/>
                                            <p:tgtEl>
                                              <p:spTgt spid="113"/>
                                            </p:tgtEl>
                                            <p:attrNameLst>
                                              <p:attrName>ppt_h</p:attrName>
                                            </p:attrNameLst>
                                          </p:cBhvr>
                                          <p:tavLst>
                                            <p:tav tm="0">
                                              <p:val>
                                                <p:fltVal val="0"/>
                                              </p:val>
                                            </p:tav>
                                            <p:tav tm="100000">
                                              <p:val>
                                                <p:strVal val="#ppt_h"/>
                                              </p:val>
                                            </p:tav>
                                          </p:tavLst>
                                        </p:anim>
                                        <p:animEffect transition="in" filter="fade">
                                          <p:cBhvr>
                                            <p:cTn id="74" dur="500"/>
                                            <p:tgtEl>
                                              <p:spTgt spid="113"/>
                                            </p:tgtEl>
                                          </p:cBhvr>
                                        </p:animEffect>
                                      </p:childTnLst>
                                    </p:cTn>
                                  </p:par>
                                </p:childTnLst>
                              </p:cTn>
                            </p:par>
                            <p:par>
                              <p:cTn id="75" fill="hold">
                                <p:stCondLst>
                                  <p:cond delay="9100"/>
                                </p:stCondLst>
                                <p:childTnLst>
                                  <p:par>
                                    <p:cTn id="76" presetID="2" presetClass="entr" presetSubtype="4" accel="60000" fill="hold" nodeType="afterEffect" p14:presetBounceEnd="40000">
                                      <p:stCondLst>
                                        <p:cond delay="0"/>
                                      </p:stCondLst>
                                      <p:childTnLst>
                                        <p:set>
                                          <p:cBhvr>
                                            <p:cTn id="77" dur="1" fill="hold">
                                              <p:stCondLst>
                                                <p:cond delay="0"/>
                                              </p:stCondLst>
                                            </p:cTn>
                                            <p:tgtEl>
                                              <p:spTgt spid="93"/>
                                            </p:tgtEl>
                                            <p:attrNameLst>
                                              <p:attrName>style.visibility</p:attrName>
                                            </p:attrNameLst>
                                          </p:cBhvr>
                                          <p:to>
                                            <p:strVal val="visible"/>
                                          </p:to>
                                        </p:set>
                                        <p:anim calcmode="lin" valueType="num" p14:bounceEnd="40000">
                                          <p:cBhvr additive="base">
                                            <p:cTn id="78" dur="500" fill="hold"/>
                                            <p:tgtEl>
                                              <p:spTgt spid="93"/>
                                            </p:tgtEl>
                                            <p:attrNameLst>
                                              <p:attrName>ppt_x</p:attrName>
                                            </p:attrNameLst>
                                          </p:cBhvr>
                                          <p:tavLst>
                                            <p:tav tm="0">
                                              <p:val>
                                                <p:strVal val="#ppt_x"/>
                                              </p:val>
                                            </p:tav>
                                            <p:tav tm="100000">
                                              <p:val>
                                                <p:strVal val="#ppt_x"/>
                                              </p:val>
                                            </p:tav>
                                          </p:tavLst>
                                        </p:anim>
                                        <p:anim calcmode="lin" valueType="num" p14:bounceEnd="40000">
                                          <p:cBhvr additive="base">
                                            <p:cTn id="79" dur="500" fill="hold"/>
                                            <p:tgtEl>
                                              <p:spTgt spid="93"/>
                                            </p:tgtEl>
                                            <p:attrNameLst>
                                              <p:attrName>ppt_y</p:attrName>
                                            </p:attrNameLst>
                                          </p:cBhvr>
                                          <p:tavLst>
                                            <p:tav tm="0">
                                              <p:val>
                                                <p:strVal val="1+#ppt_h/2"/>
                                              </p:val>
                                            </p:tav>
                                            <p:tav tm="100000">
                                              <p:val>
                                                <p:strVal val="#ppt_y"/>
                                              </p:val>
                                            </p:tav>
                                          </p:tavLst>
                                        </p:anim>
                                      </p:childTnLst>
                                    </p:cTn>
                                  </p:par>
                                  <p:par>
                                    <p:cTn id="80" presetID="53" presetClass="entr" presetSubtype="16" fill="hold" grpId="0" nodeType="withEffect">
                                      <p:stCondLst>
                                        <p:cond delay="0"/>
                                      </p:stCondLst>
                                      <p:iterate type="lt">
                                        <p:tmPct val="10000"/>
                                      </p:iterate>
                                      <p:childTnLst>
                                        <p:set>
                                          <p:cBhvr>
                                            <p:cTn id="81" dur="1" fill="hold">
                                              <p:stCondLst>
                                                <p:cond delay="0"/>
                                              </p:stCondLst>
                                            </p:cTn>
                                            <p:tgtEl>
                                              <p:spTgt spid="115"/>
                                            </p:tgtEl>
                                            <p:attrNameLst>
                                              <p:attrName>style.visibility</p:attrName>
                                            </p:attrNameLst>
                                          </p:cBhvr>
                                          <p:to>
                                            <p:strVal val="visible"/>
                                          </p:to>
                                        </p:set>
                                        <p:anim calcmode="lin" valueType="num">
                                          <p:cBhvr>
                                            <p:cTn id="82" dur="500" fill="hold"/>
                                            <p:tgtEl>
                                              <p:spTgt spid="115"/>
                                            </p:tgtEl>
                                            <p:attrNameLst>
                                              <p:attrName>ppt_w</p:attrName>
                                            </p:attrNameLst>
                                          </p:cBhvr>
                                          <p:tavLst>
                                            <p:tav tm="0">
                                              <p:val>
                                                <p:fltVal val="0"/>
                                              </p:val>
                                            </p:tav>
                                            <p:tav tm="100000">
                                              <p:val>
                                                <p:strVal val="#ppt_w"/>
                                              </p:val>
                                            </p:tav>
                                          </p:tavLst>
                                        </p:anim>
                                        <p:anim calcmode="lin" valueType="num">
                                          <p:cBhvr>
                                            <p:cTn id="83" dur="500" fill="hold"/>
                                            <p:tgtEl>
                                              <p:spTgt spid="115"/>
                                            </p:tgtEl>
                                            <p:attrNameLst>
                                              <p:attrName>ppt_h</p:attrName>
                                            </p:attrNameLst>
                                          </p:cBhvr>
                                          <p:tavLst>
                                            <p:tav tm="0">
                                              <p:val>
                                                <p:fltVal val="0"/>
                                              </p:val>
                                            </p:tav>
                                            <p:tav tm="100000">
                                              <p:val>
                                                <p:strVal val="#ppt_h"/>
                                              </p:val>
                                            </p:tav>
                                          </p:tavLst>
                                        </p:anim>
                                        <p:animEffect transition="in" filter="fade">
                                          <p:cBhvr>
                                            <p:cTn id="84" dur="500"/>
                                            <p:tgtEl>
                                              <p:spTgt spid="115"/>
                                            </p:tgtEl>
                                          </p:cBhvr>
                                        </p:animEffect>
                                      </p:childTnLst>
                                    </p:cTn>
                                  </p:par>
                                </p:childTnLst>
                              </p:cTn>
                            </p:par>
                            <p:par>
                              <p:cTn id="85" fill="hold">
                                <p:stCondLst>
                                  <p:cond delay="11000"/>
                                </p:stCondLst>
                                <p:childTnLst>
                                  <p:par>
                                    <p:cTn id="86" presetID="2" presetClass="entr" presetSubtype="4" accel="60000" fill="hold" nodeType="afterEffect" p14:presetBounceEnd="40000">
                                      <p:stCondLst>
                                        <p:cond delay="0"/>
                                      </p:stCondLst>
                                      <p:childTnLst>
                                        <p:set>
                                          <p:cBhvr>
                                            <p:cTn id="87" dur="1" fill="hold">
                                              <p:stCondLst>
                                                <p:cond delay="0"/>
                                              </p:stCondLst>
                                            </p:cTn>
                                            <p:tgtEl>
                                              <p:spTgt spid="105"/>
                                            </p:tgtEl>
                                            <p:attrNameLst>
                                              <p:attrName>style.visibility</p:attrName>
                                            </p:attrNameLst>
                                          </p:cBhvr>
                                          <p:to>
                                            <p:strVal val="visible"/>
                                          </p:to>
                                        </p:set>
                                        <p:anim calcmode="lin" valueType="num" p14:bounceEnd="40000">
                                          <p:cBhvr additive="base">
                                            <p:cTn id="88" dur="500" fill="hold"/>
                                            <p:tgtEl>
                                              <p:spTgt spid="105"/>
                                            </p:tgtEl>
                                            <p:attrNameLst>
                                              <p:attrName>ppt_x</p:attrName>
                                            </p:attrNameLst>
                                          </p:cBhvr>
                                          <p:tavLst>
                                            <p:tav tm="0">
                                              <p:val>
                                                <p:strVal val="#ppt_x"/>
                                              </p:val>
                                            </p:tav>
                                            <p:tav tm="100000">
                                              <p:val>
                                                <p:strVal val="#ppt_x"/>
                                              </p:val>
                                            </p:tav>
                                          </p:tavLst>
                                        </p:anim>
                                        <p:anim calcmode="lin" valueType="num" p14:bounceEnd="40000">
                                          <p:cBhvr additive="base">
                                            <p:cTn id="89" dur="500" fill="hold"/>
                                            <p:tgtEl>
                                              <p:spTgt spid="105"/>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17"/>
                                            </p:tgtEl>
                                            <p:attrNameLst>
                                              <p:attrName>style.visibility</p:attrName>
                                            </p:attrNameLst>
                                          </p:cBhvr>
                                          <p:to>
                                            <p:strVal val="visible"/>
                                          </p:to>
                                        </p:set>
                                        <p:anim calcmode="lin" valueType="num">
                                          <p:cBhvr>
                                            <p:cTn id="92" dur="500" fill="hold"/>
                                            <p:tgtEl>
                                              <p:spTgt spid="117"/>
                                            </p:tgtEl>
                                            <p:attrNameLst>
                                              <p:attrName>ppt_w</p:attrName>
                                            </p:attrNameLst>
                                          </p:cBhvr>
                                          <p:tavLst>
                                            <p:tav tm="0">
                                              <p:val>
                                                <p:fltVal val="0"/>
                                              </p:val>
                                            </p:tav>
                                            <p:tav tm="100000">
                                              <p:val>
                                                <p:strVal val="#ppt_w"/>
                                              </p:val>
                                            </p:tav>
                                          </p:tavLst>
                                        </p:anim>
                                        <p:anim calcmode="lin" valueType="num">
                                          <p:cBhvr>
                                            <p:cTn id="93" dur="500" fill="hold"/>
                                            <p:tgtEl>
                                              <p:spTgt spid="117"/>
                                            </p:tgtEl>
                                            <p:attrNameLst>
                                              <p:attrName>ppt_h</p:attrName>
                                            </p:attrNameLst>
                                          </p:cBhvr>
                                          <p:tavLst>
                                            <p:tav tm="0">
                                              <p:val>
                                                <p:fltVal val="0"/>
                                              </p:val>
                                            </p:tav>
                                            <p:tav tm="100000">
                                              <p:val>
                                                <p:strVal val="#ppt_h"/>
                                              </p:val>
                                            </p:tav>
                                          </p:tavLst>
                                        </p:anim>
                                        <p:animEffect transition="in" filter="fade">
                                          <p:cBhvr>
                                            <p:cTn id="9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2" grpId="0"/>
          <p:bldP spid="113" grpId="0"/>
          <p:bldP spid="114" grpId="0"/>
          <p:bldP spid="115" grpId="0"/>
          <p:bldP spid="116" grpId="0"/>
          <p:bldP spid="1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1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2"/>
                                            </p:tgtEl>
                                            <p:attrNameLst>
                                              <p:attrName>style.visibility</p:attrName>
                                            </p:attrNameLst>
                                          </p:cBhvr>
                                          <p:to>
                                            <p:strVal val="visible"/>
                                          </p:to>
                                        </p:set>
                                        <p:anim calcmode="lin" valueType="num">
                                          <p:cBhvr>
                                            <p:cTn id="42" dur="500" fill="hold"/>
                                            <p:tgtEl>
                                              <p:spTgt spid="112"/>
                                            </p:tgtEl>
                                            <p:attrNameLst>
                                              <p:attrName>ppt_w</p:attrName>
                                            </p:attrNameLst>
                                          </p:cBhvr>
                                          <p:tavLst>
                                            <p:tav tm="0">
                                              <p:val>
                                                <p:fltVal val="0"/>
                                              </p:val>
                                            </p:tav>
                                            <p:tav tm="100000">
                                              <p:val>
                                                <p:strVal val="#ppt_w"/>
                                              </p:val>
                                            </p:tav>
                                          </p:tavLst>
                                        </p:anim>
                                        <p:anim calcmode="lin" valueType="num">
                                          <p:cBhvr>
                                            <p:cTn id="43" dur="500" fill="hold"/>
                                            <p:tgtEl>
                                              <p:spTgt spid="112"/>
                                            </p:tgtEl>
                                            <p:attrNameLst>
                                              <p:attrName>ppt_h</p:attrName>
                                            </p:attrNameLst>
                                          </p:cBhvr>
                                          <p:tavLst>
                                            <p:tav tm="0">
                                              <p:val>
                                                <p:fltVal val="0"/>
                                              </p:val>
                                            </p:tav>
                                            <p:tav tm="100000">
                                              <p:val>
                                                <p:strVal val="#ppt_h"/>
                                              </p:val>
                                            </p:tav>
                                          </p:tavLst>
                                        </p:anim>
                                        <p:animEffect transition="in" filter="fade">
                                          <p:cBhvr>
                                            <p:cTn id="44" dur="500"/>
                                            <p:tgtEl>
                                              <p:spTgt spid="112"/>
                                            </p:tgtEl>
                                          </p:cBhvr>
                                        </p:animEffect>
                                      </p:childTnLst>
                                    </p:cTn>
                                  </p:par>
                                </p:childTnLst>
                              </p:cTn>
                            </p:par>
                            <p:par>
                              <p:cTn id="45" fill="hold">
                                <p:stCondLst>
                                  <p:cond delay="3400"/>
                                </p:stCondLst>
                                <p:childTnLst>
                                  <p:par>
                                    <p:cTn id="46" presetID="2" presetClass="entr" presetSubtype="4" accel="60000"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500" fill="hold"/>
                                            <p:tgtEl>
                                              <p:spTgt spid="83"/>
                                            </p:tgtEl>
                                            <p:attrNameLst>
                                              <p:attrName>ppt_x</p:attrName>
                                            </p:attrNameLst>
                                          </p:cBhvr>
                                          <p:tavLst>
                                            <p:tav tm="0">
                                              <p:val>
                                                <p:strVal val="#ppt_x"/>
                                              </p:val>
                                            </p:tav>
                                            <p:tav tm="100000">
                                              <p:val>
                                                <p:strVal val="#ppt_x"/>
                                              </p:val>
                                            </p:tav>
                                          </p:tavLst>
                                        </p:anim>
                                        <p:anim calcmode="lin" valueType="num">
                                          <p:cBhvr additive="base">
                                            <p:cTn id="49" dur="500" fill="hold"/>
                                            <p:tgtEl>
                                              <p:spTgt spid="83"/>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childTnLst>
                              </p:cTn>
                            </p:par>
                            <p:par>
                              <p:cTn id="55" fill="hold">
                                <p:stCondLst>
                                  <p:cond delay="5300"/>
                                </p:stCondLst>
                                <p:childTnLst>
                                  <p:par>
                                    <p:cTn id="56" presetID="2" presetClass="entr" presetSubtype="4" accel="6000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cBhvr additive="base">
                                            <p:cTn id="58" dur="500" fill="hold"/>
                                            <p:tgtEl>
                                              <p:spTgt spid="89"/>
                                            </p:tgtEl>
                                            <p:attrNameLst>
                                              <p:attrName>ppt_x</p:attrName>
                                            </p:attrNameLst>
                                          </p:cBhvr>
                                          <p:tavLst>
                                            <p:tav tm="0">
                                              <p:val>
                                                <p:strVal val="#ppt_x"/>
                                              </p:val>
                                            </p:tav>
                                            <p:tav tm="100000">
                                              <p:val>
                                                <p:strVal val="#ppt_x"/>
                                              </p:val>
                                            </p:tav>
                                          </p:tavLst>
                                        </p:anim>
                                        <p:anim calcmode="lin" valueType="num">
                                          <p:cBhvr additive="base">
                                            <p:cTn id="59" dur="500" fill="hold"/>
                                            <p:tgtEl>
                                              <p:spTgt spid="89"/>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Effect transition="in" filter="fade">
                                          <p:cBhvr>
                                            <p:cTn id="64" dur="500"/>
                                            <p:tgtEl>
                                              <p:spTgt spid="116"/>
                                            </p:tgtEl>
                                          </p:cBhvr>
                                        </p:animEffect>
                                      </p:childTnLst>
                                    </p:cTn>
                                  </p:par>
                                </p:childTnLst>
                              </p:cTn>
                            </p:par>
                            <p:par>
                              <p:cTn id="65" fill="hold">
                                <p:stCondLst>
                                  <p:cond delay="7200"/>
                                </p:stCondLst>
                                <p:childTnLst>
                                  <p:par>
                                    <p:cTn id="66" presetID="2" presetClass="entr" presetSubtype="4" accel="60000"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cBhvr additive="base">
                                            <p:cTn id="68" dur="500" fill="hold"/>
                                            <p:tgtEl>
                                              <p:spTgt spid="92"/>
                                            </p:tgtEl>
                                            <p:attrNameLst>
                                              <p:attrName>ppt_x</p:attrName>
                                            </p:attrNameLst>
                                          </p:cBhvr>
                                          <p:tavLst>
                                            <p:tav tm="0">
                                              <p:val>
                                                <p:strVal val="#ppt_x"/>
                                              </p:val>
                                            </p:tav>
                                            <p:tav tm="100000">
                                              <p:val>
                                                <p:strVal val="#ppt_x"/>
                                              </p:val>
                                            </p:tav>
                                          </p:tavLst>
                                        </p:anim>
                                        <p:anim calcmode="lin" valueType="num">
                                          <p:cBhvr additive="base">
                                            <p:cTn id="69" dur="500" fill="hold"/>
                                            <p:tgtEl>
                                              <p:spTgt spid="92"/>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iterate type="lt">
                                        <p:tmPct val="10000"/>
                                      </p:iterate>
                                      <p:childTnLst>
                                        <p:set>
                                          <p:cBhvr>
                                            <p:cTn id="71" dur="1" fill="hold">
                                              <p:stCondLst>
                                                <p:cond delay="0"/>
                                              </p:stCondLst>
                                            </p:cTn>
                                            <p:tgtEl>
                                              <p:spTgt spid="113"/>
                                            </p:tgtEl>
                                            <p:attrNameLst>
                                              <p:attrName>style.visibility</p:attrName>
                                            </p:attrNameLst>
                                          </p:cBhvr>
                                          <p:to>
                                            <p:strVal val="visible"/>
                                          </p:to>
                                        </p:set>
                                        <p:anim calcmode="lin" valueType="num">
                                          <p:cBhvr>
                                            <p:cTn id="72" dur="500" fill="hold"/>
                                            <p:tgtEl>
                                              <p:spTgt spid="113"/>
                                            </p:tgtEl>
                                            <p:attrNameLst>
                                              <p:attrName>ppt_w</p:attrName>
                                            </p:attrNameLst>
                                          </p:cBhvr>
                                          <p:tavLst>
                                            <p:tav tm="0">
                                              <p:val>
                                                <p:fltVal val="0"/>
                                              </p:val>
                                            </p:tav>
                                            <p:tav tm="100000">
                                              <p:val>
                                                <p:strVal val="#ppt_w"/>
                                              </p:val>
                                            </p:tav>
                                          </p:tavLst>
                                        </p:anim>
                                        <p:anim calcmode="lin" valueType="num">
                                          <p:cBhvr>
                                            <p:cTn id="73" dur="500" fill="hold"/>
                                            <p:tgtEl>
                                              <p:spTgt spid="113"/>
                                            </p:tgtEl>
                                            <p:attrNameLst>
                                              <p:attrName>ppt_h</p:attrName>
                                            </p:attrNameLst>
                                          </p:cBhvr>
                                          <p:tavLst>
                                            <p:tav tm="0">
                                              <p:val>
                                                <p:fltVal val="0"/>
                                              </p:val>
                                            </p:tav>
                                            <p:tav tm="100000">
                                              <p:val>
                                                <p:strVal val="#ppt_h"/>
                                              </p:val>
                                            </p:tav>
                                          </p:tavLst>
                                        </p:anim>
                                        <p:animEffect transition="in" filter="fade">
                                          <p:cBhvr>
                                            <p:cTn id="74" dur="500"/>
                                            <p:tgtEl>
                                              <p:spTgt spid="113"/>
                                            </p:tgtEl>
                                          </p:cBhvr>
                                        </p:animEffect>
                                      </p:childTnLst>
                                    </p:cTn>
                                  </p:par>
                                </p:childTnLst>
                              </p:cTn>
                            </p:par>
                            <p:par>
                              <p:cTn id="75" fill="hold">
                                <p:stCondLst>
                                  <p:cond delay="9100"/>
                                </p:stCondLst>
                                <p:childTnLst>
                                  <p:par>
                                    <p:cTn id="76" presetID="2" presetClass="entr" presetSubtype="4" accel="60000" fill="hold" nodeType="afterEffect">
                                      <p:stCondLst>
                                        <p:cond delay="0"/>
                                      </p:stCondLst>
                                      <p:childTnLst>
                                        <p:set>
                                          <p:cBhvr>
                                            <p:cTn id="77" dur="1" fill="hold">
                                              <p:stCondLst>
                                                <p:cond delay="0"/>
                                              </p:stCondLst>
                                            </p:cTn>
                                            <p:tgtEl>
                                              <p:spTgt spid="93"/>
                                            </p:tgtEl>
                                            <p:attrNameLst>
                                              <p:attrName>style.visibility</p:attrName>
                                            </p:attrNameLst>
                                          </p:cBhvr>
                                          <p:to>
                                            <p:strVal val="visible"/>
                                          </p:to>
                                        </p:set>
                                        <p:anim calcmode="lin" valueType="num">
                                          <p:cBhvr additive="base">
                                            <p:cTn id="78" dur="500" fill="hold"/>
                                            <p:tgtEl>
                                              <p:spTgt spid="93"/>
                                            </p:tgtEl>
                                            <p:attrNameLst>
                                              <p:attrName>ppt_x</p:attrName>
                                            </p:attrNameLst>
                                          </p:cBhvr>
                                          <p:tavLst>
                                            <p:tav tm="0">
                                              <p:val>
                                                <p:strVal val="#ppt_x"/>
                                              </p:val>
                                            </p:tav>
                                            <p:tav tm="100000">
                                              <p:val>
                                                <p:strVal val="#ppt_x"/>
                                              </p:val>
                                            </p:tav>
                                          </p:tavLst>
                                        </p:anim>
                                        <p:anim calcmode="lin" valueType="num">
                                          <p:cBhvr additive="base">
                                            <p:cTn id="79" dur="500" fill="hold"/>
                                            <p:tgtEl>
                                              <p:spTgt spid="93"/>
                                            </p:tgtEl>
                                            <p:attrNameLst>
                                              <p:attrName>ppt_y</p:attrName>
                                            </p:attrNameLst>
                                          </p:cBhvr>
                                          <p:tavLst>
                                            <p:tav tm="0">
                                              <p:val>
                                                <p:strVal val="1+#ppt_h/2"/>
                                              </p:val>
                                            </p:tav>
                                            <p:tav tm="100000">
                                              <p:val>
                                                <p:strVal val="#ppt_y"/>
                                              </p:val>
                                            </p:tav>
                                          </p:tavLst>
                                        </p:anim>
                                      </p:childTnLst>
                                    </p:cTn>
                                  </p:par>
                                  <p:par>
                                    <p:cTn id="80" presetID="53" presetClass="entr" presetSubtype="16" fill="hold" grpId="0" nodeType="withEffect">
                                      <p:stCondLst>
                                        <p:cond delay="0"/>
                                      </p:stCondLst>
                                      <p:iterate type="lt">
                                        <p:tmPct val="10000"/>
                                      </p:iterate>
                                      <p:childTnLst>
                                        <p:set>
                                          <p:cBhvr>
                                            <p:cTn id="81" dur="1" fill="hold">
                                              <p:stCondLst>
                                                <p:cond delay="0"/>
                                              </p:stCondLst>
                                            </p:cTn>
                                            <p:tgtEl>
                                              <p:spTgt spid="115"/>
                                            </p:tgtEl>
                                            <p:attrNameLst>
                                              <p:attrName>style.visibility</p:attrName>
                                            </p:attrNameLst>
                                          </p:cBhvr>
                                          <p:to>
                                            <p:strVal val="visible"/>
                                          </p:to>
                                        </p:set>
                                        <p:anim calcmode="lin" valueType="num">
                                          <p:cBhvr>
                                            <p:cTn id="82" dur="500" fill="hold"/>
                                            <p:tgtEl>
                                              <p:spTgt spid="115"/>
                                            </p:tgtEl>
                                            <p:attrNameLst>
                                              <p:attrName>ppt_w</p:attrName>
                                            </p:attrNameLst>
                                          </p:cBhvr>
                                          <p:tavLst>
                                            <p:tav tm="0">
                                              <p:val>
                                                <p:fltVal val="0"/>
                                              </p:val>
                                            </p:tav>
                                            <p:tav tm="100000">
                                              <p:val>
                                                <p:strVal val="#ppt_w"/>
                                              </p:val>
                                            </p:tav>
                                          </p:tavLst>
                                        </p:anim>
                                        <p:anim calcmode="lin" valueType="num">
                                          <p:cBhvr>
                                            <p:cTn id="83" dur="500" fill="hold"/>
                                            <p:tgtEl>
                                              <p:spTgt spid="115"/>
                                            </p:tgtEl>
                                            <p:attrNameLst>
                                              <p:attrName>ppt_h</p:attrName>
                                            </p:attrNameLst>
                                          </p:cBhvr>
                                          <p:tavLst>
                                            <p:tav tm="0">
                                              <p:val>
                                                <p:fltVal val="0"/>
                                              </p:val>
                                            </p:tav>
                                            <p:tav tm="100000">
                                              <p:val>
                                                <p:strVal val="#ppt_h"/>
                                              </p:val>
                                            </p:tav>
                                          </p:tavLst>
                                        </p:anim>
                                        <p:animEffect transition="in" filter="fade">
                                          <p:cBhvr>
                                            <p:cTn id="84" dur="500"/>
                                            <p:tgtEl>
                                              <p:spTgt spid="115"/>
                                            </p:tgtEl>
                                          </p:cBhvr>
                                        </p:animEffect>
                                      </p:childTnLst>
                                    </p:cTn>
                                  </p:par>
                                </p:childTnLst>
                              </p:cTn>
                            </p:par>
                            <p:par>
                              <p:cTn id="85" fill="hold">
                                <p:stCondLst>
                                  <p:cond delay="11000"/>
                                </p:stCondLst>
                                <p:childTnLst>
                                  <p:par>
                                    <p:cTn id="86" presetID="2" presetClass="entr" presetSubtype="4" accel="60000" fill="hold" nodeType="afterEffect">
                                      <p:stCondLst>
                                        <p:cond delay="0"/>
                                      </p:stCondLst>
                                      <p:childTnLst>
                                        <p:set>
                                          <p:cBhvr>
                                            <p:cTn id="87" dur="1" fill="hold">
                                              <p:stCondLst>
                                                <p:cond delay="0"/>
                                              </p:stCondLst>
                                            </p:cTn>
                                            <p:tgtEl>
                                              <p:spTgt spid="105"/>
                                            </p:tgtEl>
                                            <p:attrNameLst>
                                              <p:attrName>style.visibility</p:attrName>
                                            </p:attrNameLst>
                                          </p:cBhvr>
                                          <p:to>
                                            <p:strVal val="visible"/>
                                          </p:to>
                                        </p:set>
                                        <p:anim calcmode="lin" valueType="num">
                                          <p:cBhvr additive="base">
                                            <p:cTn id="88" dur="500" fill="hold"/>
                                            <p:tgtEl>
                                              <p:spTgt spid="105"/>
                                            </p:tgtEl>
                                            <p:attrNameLst>
                                              <p:attrName>ppt_x</p:attrName>
                                            </p:attrNameLst>
                                          </p:cBhvr>
                                          <p:tavLst>
                                            <p:tav tm="0">
                                              <p:val>
                                                <p:strVal val="#ppt_x"/>
                                              </p:val>
                                            </p:tav>
                                            <p:tav tm="100000">
                                              <p:val>
                                                <p:strVal val="#ppt_x"/>
                                              </p:val>
                                            </p:tav>
                                          </p:tavLst>
                                        </p:anim>
                                        <p:anim calcmode="lin" valueType="num">
                                          <p:cBhvr additive="base">
                                            <p:cTn id="89" dur="500" fill="hold"/>
                                            <p:tgtEl>
                                              <p:spTgt spid="105"/>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0"/>
                                      </p:stCondLst>
                                      <p:iterate type="lt">
                                        <p:tmPct val="10000"/>
                                      </p:iterate>
                                      <p:childTnLst>
                                        <p:set>
                                          <p:cBhvr>
                                            <p:cTn id="91" dur="1" fill="hold">
                                              <p:stCondLst>
                                                <p:cond delay="0"/>
                                              </p:stCondLst>
                                            </p:cTn>
                                            <p:tgtEl>
                                              <p:spTgt spid="117"/>
                                            </p:tgtEl>
                                            <p:attrNameLst>
                                              <p:attrName>style.visibility</p:attrName>
                                            </p:attrNameLst>
                                          </p:cBhvr>
                                          <p:to>
                                            <p:strVal val="visible"/>
                                          </p:to>
                                        </p:set>
                                        <p:anim calcmode="lin" valueType="num">
                                          <p:cBhvr>
                                            <p:cTn id="92" dur="500" fill="hold"/>
                                            <p:tgtEl>
                                              <p:spTgt spid="117"/>
                                            </p:tgtEl>
                                            <p:attrNameLst>
                                              <p:attrName>ppt_w</p:attrName>
                                            </p:attrNameLst>
                                          </p:cBhvr>
                                          <p:tavLst>
                                            <p:tav tm="0">
                                              <p:val>
                                                <p:fltVal val="0"/>
                                              </p:val>
                                            </p:tav>
                                            <p:tav tm="100000">
                                              <p:val>
                                                <p:strVal val="#ppt_w"/>
                                              </p:val>
                                            </p:tav>
                                          </p:tavLst>
                                        </p:anim>
                                        <p:anim calcmode="lin" valueType="num">
                                          <p:cBhvr>
                                            <p:cTn id="93" dur="500" fill="hold"/>
                                            <p:tgtEl>
                                              <p:spTgt spid="117"/>
                                            </p:tgtEl>
                                            <p:attrNameLst>
                                              <p:attrName>ppt_h</p:attrName>
                                            </p:attrNameLst>
                                          </p:cBhvr>
                                          <p:tavLst>
                                            <p:tav tm="0">
                                              <p:val>
                                                <p:fltVal val="0"/>
                                              </p:val>
                                            </p:tav>
                                            <p:tav tm="100000">
                                              <p:val>
                                                <p:strVal val="#ppt_h"/>
                                              </p:val>
                                            </p:tav>
                                          </p:tavLst>
                                        </p:anim>
                                        <p:animEffect transition="in" filter="fade">
                                          <p:cBhvr>
                                            <p:cTn id="9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2" grpId="0"/>
          <p:bldP spid="113" grpId="0"/>
          <p:bldP spid="114" grpId="0"/>
          <p:bldP spid="115" grpId="0"/>
          <p:bldP spid="116" grpId="0"/>
          <p:bldP spid="1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89125" y="0"/>
            <a:ext cx="2128342" cy="5143500"/>
          </a:xfrm>
          <a:custGeom>
            <a:avLst/>
            <a:gdLst>
              <a:gd name="connsiteX0" fmla="*/ 0 w 2837789"/>
              <a:gd name="connsiteY0" fmla="*/ 0 h 6858000"/>
              <a:gd name="connsiteX1" fmla="*/ 537934 w 2837789"/>
              <a:gd name="connsiteY1" fmla="*/ 0 h 6858000"/>
              <a:gd name="connsiteX2" fmla="*/ 704850 w 2837789"/>
              <a:gd name="connsiteY2" fmla="*/ 0 h 6858000"/>
              <a:gd name="connsiteX3" fmla="*/ 2837789 w 2837789"/>
              <a:gd name="connsiteY3" fmla="*/ 0 h 6858000"/>
              <a:gd name="connsiteX4" fmla="*/ 2837789 w 2837789"/>
              <a:gd name="connsiteY4" fmla="*/ 395378 h 6858000"/>
              <a:gd name="connsiteX5" fmla="*/ 2618085 w 2837789"/>
              <a:gd name="connsiteY5" fmla="*/ 417526 h 6858000"/>
              <a:gd name="connsiteX6" fmla="*/ 1747634 w 2837789"/>
              <a:gd name="connsiteY6" fmla="*/ 1485534 h 6858000"/>
              <a:gd name="connsiteX7" fmla="*/ 2618085 w 2837789"/>
              <a:gd name="connsiteY7" fmla="*/ 2553542 h 6858000"/>
              <a:gd name="connsiteX8" fmla="*/ 2837789 w 2837789"/>
              <a:gd name="connsiteY8" fmla="*/ 2575690 h 6858000"/>
              <a:gd name="connsiteX9" fmla="*/ 2837789 w 2837789"/>
              <a:gd name="connsiteY9" fmla="*/ 6858000 h 6858000"/>
              <a:gd name="connsiteX10" fmla="*/ 704850 w 2837789"/>
              <a:gd name="connsiteY10" fmla="*/ 6858000 h 6858000"/>
              <a:gd name="connsiteX11" fmla="*/ 537934 w 2837789"/>
              <a:gd name="connsiteY11" fmla="*/ 6858000 h 6858000"/>
              <a:gd name="connsiteX12" fmla="*/ 0 w 2837789"/>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7789" h="6858000">
                <a:moveTo>
                  <a:pt x="0" y="0"/>
                </a:moveTo>
                <a:lnTo>
                  <a:pt x="537934" y="0"/>
                </a:lnTo>
                <a:lnTo>
                  <a:pt x="704850" y="0"/>
                </a:lnTo>
                <a:lnTo>
                  <a:pt x="2837789" y="0"/>
                </a:lnTo>
                <a:lnTo>
                  <a:pt x="2837789" y="395378"/>
                </a:lnTo>
                <a:lnTo>
                  <a:pt x="2618085" y="417526"/>
                </a:lnTo>
                <a:cubicBezTo>
                  <a:pt x="2121320" y="519179"/>
                  <a:pt x="1747634" y="958717"/>
                  <a:pt x="1747634" y="1485534"/>
                </a:cubicBezTo>
                <a:cubicBezTo>
                  <a:pt x="1747634" y="2012352"/>
                  <a:pt x="2121320" y="2451889"/>
                  <a:pt x="2618085" y="2553542"/>
                </a:cubicBezTo>
                <a:lnTo>
                  <a:pt x="2837789" y="2575690"/>
                </a:lnTo>
                <a:lnTo>
                  <a:pt x="2837789" y="6858000"/>
                </a:lnTo>
                <a:lnTo>
                  <a:pt x="704850" y="6858000"/>
                </a:lnTo>
                <a:lnTo>
                  <a:pt x="537934" y="6858000"/>
                </a:lnTo>
                <a:lnTo>
                  <a:pt x="0" y="68580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endParaRPr>
          </a:p>
        </p:txBody>
      </p:sp>
      <p:grpSp>
        <p:nvGrpSpPr>
          <p:cNvPr id="4" name="组合 3"/>
          <p:cNvGrpSpPr/>
          <p:nvPr/>
        </p:nvGrpSpPr>
        <p:grpSpPr>
          <a:xfrm>
            <a:off x="1145002" y="219936"/>
            <a:ext cx="1788430" cy="1788430"/>
            <a:chOff x="4240335" y="3008435"/>
            <a:chExt cx="3711332" cy="3711332"/>
          </a:xfrm>
        </p:grpSpPr>
        <p:sp>
          <p:nvSpPr>
            <p:cNvPr id="5" name="椭圆 4"/>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8" name="椭圆 7"/>
              <p:cNvSpPr/>
              <p:nvPr/>
            </p:nvSpPr>
            <p:spPr>
              <a:xfrm>
                <a:off x="2345502" y="2051726"/>
                <a:ext cx="2116756" cy="2116756"/>
              </a:xfrm>
              <a:prstGeom prst="ellipse">
                <a:avLst/>
              </a:prstGeom>
              <a:solidFill>
                <a:schemeClr val="bg1">
                  <a:lumMod val="95000"/>
                </a:schemeClr>
              </a:solidFill>
              <a:ln w="50800">
                <a:no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sp>
        <p:nvSpPr>
          <p:cNvPr id="15" name="文本框 14"/>
          <p:cNvSpPr txBox="1"/>
          <p:nvPr/>
        </p:nvSpPr>
        <p:spPr>
          <a:xfrm>
            <a:off x="2827575" y="902485"/>
            <a:ext cx="3179649" cy="530915"/>
          </a:xfrm>
          <a:prstGeom prst="rect">
            <a:avLst/>
          </a:prstGeom>
          <a:noFill/>
        </p:spPr>
        <p:txBody>
          <a:bodyPr wrap="square" lIns="68580" tIns="34290" rIns="68580" bIns="34290" rtlCol="0">
            <a:spAutoFit/>
          </a:bodyPr>
          <a:lstStyle/>
          <a:p>
            <a:r>
              <a:rPr lang="en-US" altLang="zh-CN" sz="3000" dirty="0">
                <a:solidFill>
                  <a:schemeClr val="tx1">
                    <a:lumMod val="65000"/>
                    <a:lumOff val="35000"/>
                  </a:schemeClr>
                </a:solidFill>
                <a:latin typeface="+mn-ea"/>
              </a:rPr>
              <a:t>CONTENTS </a:t>
            </a:r>
            <a:endParaRPr lang="zh-CN" altLang="en-US" sz="3000" dirty="0">
              <a:solidFill>
                <a:schemeClr val="tx1">
                  <a:lumMod val="65000"/>
                  <a:lumOff val="35000"/>
                </a:schemeClr>
              </a:solidFill>
              <a:latin typeface="+mn-ea"/>
            </a:endParaRPr>
          </a:p>
        </p:txBody>
      </p:sp>
      <p:sp>
        <p:nvSpPr>
          <p:cNvPr id="27" name="文本框 14"/>
          <p:cNvSpPr txBox="1"/>
          <p:nvPr/>
        </p:nvSpPr>
        <p:spPr>
          <a:xfrm>
            <a:off x="1368009" y="830698"/>
            <a:ext cx="1269334" cy="530915"/>
          </a:xfrm>
          <a:prstGeom prst="rect">
            <a:avLst/>
          </a:prstGeom>
          <a:noFill/>
        </p:spPr>
        <p:txBody>
          <a:bodyPr wrap="square" lIns="68580" tIns="34290" rIns="68580" bIns="34290" rtlCol="0">
            <a:spAutoFit/>
          </a:bodyPr>
          <a:lstStyle/>
          <a:p>
            <a:pPr algn="ctr"/>
            <a:r>
              <a:rPr lang="zh-CN" altLang="en-US" sz="3000" dirty="0">
                <a:solidFill>
                  <a:schemeClr val="tx1">
                    <a:lumMod val="65000"/>
                    <a:lumOff val="35000"/>
                  </a:schemeClr>
                </a:solidFill>
                <a:latin typeface="ITC Avant Garde Std XLt" panose="020B0302020202020204" pitchFamily="34" charset="0"/>
              </a:rPr>
              <a:t>目录</a:t>
            </a:r>
            <a:endParaRPr lang="zh-CN" altLang="en-US" sz="3000" dirty="0">
              <a:solidFill>
                <a:schemeClr val="tx1">
                  <a:lumMod val="65000"/>
                  <a:lumOff val="35000"/>
                </a:schemeClr>
              </a:solidFill>
              <a:latin typeface="ITC Avant Garde Std XLt"/>
            </a:endParaRPr>
          </a:p>
        </p:txBody>
      </p:sp>
      <p:sp>
        <p:nvSpPr>
          <p:cNvPr id="41" name="圆角矩形 40"/>
          <p:cNvSpPr/>
          <p:nvPr/>
        </p:nvSpPr>
        <p:spPr>
          <a:xfrm>
            <a:off x="2906495" y="1479387"/>
            <a:ext cx="3642223" cy="45719"/>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3" name="组合 15"/>
          <p:cNvGrpSpPr>
            <a:grpSpLocks/>
          </p:cNvGrpSpPr>
          <p:nvPr/>
        </p:nvGrpSpPr>
        <p:grpSpPr bwMode="auto">
          <a:xfrm>
            <a:off x="3253551" y="1692542"/>
            <a:ext cx="3685645" cy="700298"/>
            <a:chOff x="4247964" y="2057753"/>
            <a:chExt cx="3858749" cy="733428"/>
          </a:xfrm>
        </p:grpSpPr>
        <p:sp>
          <p:nvSpPr>
            <p:cNvPr id="24" name="TextBox 6"/>
            <p:cNvSpPr txBox="1"/>
            <p:nvPr/>
          </p:nvSpPr>
          <p:spPr>
            <a:xfrm>
              <a:off x="5004131" y="2057753"/>
              <a:ext cx="2341552" cy="419039"/>
            </a:xfrm>
            <a:prstGeom prst="rect">
              <a:avLst/>
            </a:prstGeom>
            <a:noFill/>
          </p:spPr>
          <p:txBody>
            <a:bodyPr wrap="none">
              <a:spAutoFit/>
            </a:bodyPr>
            <a:lstStyle/>
            <a:p>
              <a:pPr defTabSz="914377">
                <a:defRPr/>
              </a:pPr>
              <a:r>
                <a:rPr lang="zh-CN" altLang="en-US" sz="2000" dirty="0">
                  <a:solidFill>
                    <a:srgbClr val="000000">
                      <a:lumMod val="85000"/>
                      <a:lumOff val="15000"/>
                    </a:srgbClr>
                  </a:solidFill>
                  <a:latin typeface="微软雅黑" pitchFamily="34" charset="-122"/>
                  <a:ea typeface="微软雅黑" pitchFamily="34" charset="-122"/>
                </a:rPr>
                <a:t>在此输入目录内容</a:t>
              </a:r>
            </a:p>
          </p:txBody>
        </p:sp>
        <p:sp>
          <p:nvSpPr>
            <p:cNvPr id="25" name="圆角矩形​​ 10"/>
            <p:cNvSpPr>
              <a:spLocks noChangeArrowheads="1"/>
            </p:cNvSpPr>
            <p:nvPr/>
          </p:nvSpPr>
          <p:spPr bwMode="auto">
            <a:xfrm>
              <a:off x="4247964" y="2133922"/>
              <a:ext cx="647740" cy="647441"/>
            </a:xfrm>
            <a:prstGeom prst="roundRect">
              <a:avLst>
                <a:gd name="adj" fmla="val 16667"/>
              </a:avLst>
            </a:prstGeom>
            <a:solidFill>
              <a:srgbClr val="FFBF53"/>
            </a:solidFill>
            <a:ln w="25400" algn="ctr">
              <a:solidFill>
                <a:srgbClr val="BFBFBF"/>
              </a:solidFill>
              <a:round/>
              <a:headEnd/>
              <a:tailEnd/>
            </a:ln>
          </p:spPr>
          <p:txBody>
            <a:bodyPr anchor="ctr"/>
            <a:lstStyle/>
            <a:p>
              <a:pPr algn="ctr" defTabSz="914377" fontAlgn="base">
                <a:spcBef>
                  <a:spcPct val="0"/>
                </a:spcBef>
                <a:spcAft>
                  <a:spcPct val="0"/>
                </a:spcAft>
              </a:pPr>
              <a:r>
                <a:rPr lang="en-US" altLang="zh-CN" sz="3200">
                  <a:solidFill>
                    <a:srgbClr val="FFFFFF"/>
                  </a:solidFill>
                  <a:ea typeface="微软雅黑" pitchFamily="34" charset="-122"/>
                  <a:cs typeface="Arial" pitchFamily="34" charset="0"/>
                </a:rPr>
                <a:t>1</a:t>
              </a:r>
              <a:endParaRPr lang="zh-CN" altLang="en-US" sz="3200">
                <a:solidFill>
                  <a:srgbClr val="FFFFFF"/>
                </a:solidFill>
                <a:ea typeface="微软雅黑" pitchFamily="34" charset="-122"/>
                <a:cs typeface="Arial" pitchFamily="34" charset="0"/>
              </a:endParaRPr>
            </a:p>
          </p:txBody>
        </p:sp>
        <p:sp>
          <p:nvSpPr>
            <p:cNvPr id="26" name="TextBox 11"/>
            <p:cNvSpPr txBox="1"/>
            <p:nvPr/>
          </p:nvSpPr>
          <p:spPr>
            <a:xfrm>
              <a:off x="5013286" y="2501078"/>
              <a:ext cx="3093427" cy="290103"/>
            </a:xfrm>
            <a:prstGeom prst="rect">
              <a:avLst/>
            </a:prstGeom>
            <a:noFill/>
          </p:spPr>
          <p:txBody>
            <a:bodyPr wrap="none">
              <a:spAutoFit/>
            </a:bodyPr>
            <a:lstStyle/>
            <a:p>
              <a:pPr defTabSz="914377">
                <a:defRPr/>
              </a:pPr>
              <a:r>
                <a:rPr lang="zh-CN" altLang="en-US" sz="1200" dirty="0">
                  <a:solidFill>
                    <a:srgbClr val="000000">
                      <a:lumMod val="85000"/>
                      <a:lumOff val="15000"/>
                    </a:srgbClr>
                  </a:solidFill>
                  <a:latin typeface="微软雅黑" pitchFamily="34" charset="-122"/>
                  <a:ea typeface="微软雅黑" pitchFamily="34" charset="-122"/>
                </a:rPr>
                <a:t>在此录入此部分的内容及说明，简单扼要</a:t>
              </a:r>
            </a:p>
          </p:txBody>
        </p:sp>
      </p:grpSp>
      <p:grpSp>
        <p:nvGrpSpPr>
          <p:cNvPr id="42" name="组合 16"/>
          <p:cNvGrpSpPr>
            <a:grpSpLocks/>
          </p:cNvGrpSpPr>
          <p:nvPr/>
        </p:nvGrpSpPr>
        <p:grpSpPr bwMode="auto">
          <a:xfrm>
            <a:off x="3249323" y="2511446"/>
            <a:ext cx="3685645" cy="700298"/>
            <a:chOff x="4247964" y="2057753"/>
            <a:chExt cx="3858749" cy="733428"/>
          </a:xfrm>
        </p:grpSpPr>
        <p:sp>
          <p:nvSpPr>
            <p:cNvPr id="43" name="TextBox 17"/>
            <p:cNvSpPr txBox="1"/>
            <p:nvPr/>
          </p:nvSpPr>
          <p:spPr>
            <a:xfrm>
              <a:off x="5004131" y="2057753"/>
              <a:ext cx="2341552" cy="419039"/>
            </a:xfrm>
            <a:prstGeom prst="rect">
              <a:avLst/>
            </a:prstGeom>
            <a:noFill/>
          </p:spPr>
          <p:txBody>
            <a:bodyPr wrap="none">
              <a:spAutoFit/>
            </a:bodyPr>
            <a:lstStyle/>
            <a:p>
              <a:pPr defTabSz="914377">
                <a:defRPr/>
              </a:pPr>
              <a:r>
                <a:rPr lang="zh-CN" altLang="en-US" sz="2000" dirty="0">
                  <a:solidFill>
                    <a:srgbClr val="000000">
                      <a:lumMod val="85000"/>
                      <a:lumOff val="15000"/>
                    </a:srgbClr>
                  </a:solidFill>
                  <a:latin typeface="微软雅黑" pitchFamily="34" charset="-122"/>
                  <a:ea typeface="微软雅黑" pitchFamily="34" charset="-122"/>
                </a:rPr>
                <a:t>在此输入目录内容</a:t>
              </a:r>
            </a:p>
          </p:txBody>
        </p:sp>
        <p:sp>
          <p:nvSpPr>
            <p:cNvPr id="44" name="圆角矩形​​ 18"/>
            <p:cNvSpPr>
              <a:spLocks noChangeArrowheads="1"/>
            </p:cNvSpPr>
            <p:nvPr/>
          </p:nvSpPr>
          <p:spPr bwMode="auto">
            <a:xfrm>
              <a:off x="4247964" y="2133922"/>
              <a:ext cx="647740" cy="647441"/>
            </a:xfrm>
            <a:prstGeom prst="roundRect">
              <a:avLst>
                <a:gd name="adj" fmla="val 16667"/>
              </a:avLst>
            </a:prstGeom>
            <a:solidFill>
              <a:srgbClr val="595959"/>
            </a:solidFill>
            <a:ln w="25400" algn="ctr">
              <a:solidFill>
                <a:srgbClr val="BFBFBF"/>
              </a:solidFill>
              <a:round/>
              <a:headEnd/>
              <a:tailEnd/>
            </a:ln>
          </p:spPr>
          <p:txBody>
            <a:bodyPr anchor="ctr"/>
            <a:lstStyle/>
            <a:p>
              <a:pPr algn="ctr" defTabSz="914377" fontAlgn="base">
                <a:spcBef>
                  <a:spcPct val="0"/>
                </a:spcBef>
                <a:spcAft>
                  <a:spcPct val="0"/>
                </a:spcAft>
              </a:pPr>
              <a:r>
                <a:rPr lang="en-US" altLang="zh-CN" sz="3200">
                  <a:solidFill>
                    <a:srgbClr val="FFFFFF"/>
                  </a:solidFill>
                  <a:ea typeface="微软雅黑" pitchFamily="34" charset="-122"/>
                  <a:cs typeface="Arial" pitchFamily="34" charset="0"/>
                </a:rPr>
                <a:t>2</a:t>
              </a:r>
              <a:endParaRPr lang="zh-CN" altLang="en-US" sz="3200">
                <a:solidFill>
                  <a:srgbClr val="FFFFFF"/>
                </a:solidFill>
                <a:ea typeface="微软雅黑" pitchFamily="34" charset="-122"/>
                <a:cs typeface="Arial" pitchFamily="34" charset="0"/>
              </a:endParaRPr>
            </a:p>
          </p:txBody>
        </p:sp>
        <p:sp>
          <p:nvSpPr>
            <p:cNvPr id="45" name="TextBox 19"/>
            <p:cNvSpPr txBox="1"/>
            <p:nvPr/>
          </p:nvSpPr>
          <p:spPr>
            <a:xfrm>
              <a:off x="5013286" y="2501078"/>
              <a:ext cx="3093427" cy="290103"/>
            </a:xfrm>
            <a:prstGeom prst="rect">
              <a:avLst/>
            </a:prstGeom>
            <a:noFill/>
          </p:spPr>
          <p:txBody>
            <a:bodyPr wrap="none">
              <a:spAutoFit/>
            </a:bodyPr>
            <a:lstStyle/>
            <a:p>
              <a:pPr defTabSz="914377">
                <a:defRPr/>
              </a:pPr>
              <a:r>
                <a:rPr lang="zh-CN" altLang="en-US" sz="1200" dirty="0">
                  <a:solidFill>
                    <a:srgbClr val="000000">
                      <a:lumMod val="85000"/>
                      <a:lumOff val="15000"/>
                    </a:srgbClr>
                  </a:solidFill>
                  <a:latin typeface="微软雅黑" pitchFamily="34" charset="-122"/>
                  <a:ea typeface="微软雅黑" pitchFamily="34" charset="-122"/>
                </a:rPr>
                <a:t>在此录入此部分的内容及说明，简单扼要</a:t>
              </a:r>
            </a:p>
          </p:txBody>
        </p:sp>
      </p:grpSp>
      <p:grpSp>
        <p:nvGrpSpPr>
          <p:cNvPr id="46" name="组合 20"/>
          <p:cNvGrpSpPr>
            <a:grpSpLocks/>
          </p:cNvGrpSpPr>
          <p:nvPr/>
        </p:nvGrpSpPr>
        <p:grpSpPr bwMode="auto">
          <a:xfrm>
            <a:off x="3253551" y="3330350"/>
            <a:ext cx="3685645" cy="700298"/>
            <a:chOff x="4247964" y="2057753"/>
            <a:chExt cx="3858749" cy="733428"/>
          </a:xfrm>
        </p:grpSpPr>
        <p:sp>
          <p:nvSpPr>
            <p:cNvPr id="47" name="TextBox 21"/>
            <p:cNvSpPr txBox="1"/>
            <p:nvPr/>
          </p:nvSpPr>
          <p:spPr>
            <a:xfrm>
              <a:off x="5004131" y="2057753"/>
              <a:ext cx="2341552" cy="419039"/>
            </a:xfrm>
            <a:prstGeom prst="rect">
              <a:avLst/>
            </a:prstGeom>
            <a:noFill/>
          </p:spPr>
          <p:txBody>
            <a:bodyPr wrap="none">
              <a:spAutoFit/>
            </a:bodyPr>
            <a:lstStyle/>
            <a:p>
              <a:pPr defTabSz="914377">
                <a:defRPr/>
              </a:pPr>
              <a:r>
                <a:rPr lang="zh-CN" altLang="en-US" sz="2000" dirty="0">
                  <a:solidFill>
                    <a:srgbClr val="000000">
                      <a:lumMod val="85000"/>
                      <a:lumOff val="15000"/>
                    </a:srgbClr>
                  </a:solidFill>
                  <a:latin typeface="微软雅黑" pitchFamily="34" charset="-122"/>
                  <a:ea typeface="微软雅黑" pitchFamily="34" charset="-122"/>
                </a:rPr>
                <a:t>在此输入目录内容</a:t>
              </a:r>
            </a:p>
          </p:txBody>
        </p:sp>
        <p:sp>
          <p:nvSpPr>
            <p:cNvPr id="48" name="圆角矩形​​ 22"/>
            <p:cNvSpPr>
              <a:spLocks noChangeArrowheads="1"/>
            </p:cNvSpPr>
            <p:nvPr/>
          </p:nvSpPr>
          <p:spPr bwMode="auto">
            <a:xfrm>
              <a:off x="4247964" y="2133922"/>
              <a:ext cx="647740" cy="647441"/>
            </a:xfrm>
            <a:prstGeom prst="roundRect">
              <a:avLst>
                <a:gd name="adj" fmla="val 16667"/>
              </a:avLst>
            </a:prstGeom>
            <a:solidFill>
              <a:srgbClr val="0070C0"/>
            </a:solidFill>
            <a:ln w="25400" algn="ctr">
              <a:solidFill>
                <a:srgbClr val="BFBFBF"/>
              </a:solidFill>
              <a:round/>
              <a:headEnd/>
              <a:tailEnd/>
            </a:ln>
          </p:spPr>
          <p:txBody>
            <a:bodyPr anchor="ctr"/>
            <a:lstStyle/>
            <a:p>
              <a:pPr algn="ctr" defTabSz="914377" fontAlgn="base">
                <a:spcBef>
                  <a:spcPct val="0"/>
                </a:spcBef>
                <a:spcAft>
                  <a:spcPct val="0"/>
                </a:spcAft>
              </a:pPr>
              <a:r>
                <a:rPr lang="en-US" altLang="zh-CN" sz="3200">
                  <a:solidFill>
                    <a:srgbClr val="FFFFFF"/>
                  </a:solidFill>
                  <a:ea typeface="微软雅黑" pitchFamily="34" charset="-122"/>
                  <a:cs typeface="Arial" pitchFamily="34" charset="0"/>
                </a:rPr>
                <a:t>3</a:t>
              </a:r>
              <a:endParaRPr lang="zh-CN" altLang="en-US" sz="3200">
                <a:solidFill>
                  <a:srgbClr val="FFFFFF"/>
                </a:solidFill>
                <a:ea typeface="微软雅黑" pitchFamily="34" charset="-122"/>
                <a:cs typeface="Arial" pitchFamily="34" charset="0"/>
              </a:endParaRPr>
            </a:p>
          </p:txBody>
        </p:sp>
        <p:sp>
          <p:nvSpPr>
            <p:cNvPr id="49" name="TextBox 23"/>
            <p:cNvSpPr txBox="1"/>
            <p:nvPr/>
          </p:nvSpPr>
          <p:spPr>
            <a:xfrm>
              <a:off x="5013286" y="2501078"/>
              <a:ext cx="3093427" cy="290103"/>
            </a:xfrm>
            <a:prstGeom prst="rect">
              <a:avLst/>
            </a:prstGeom>
            <a:noFill/>
          </p:spPr>
          <p:txBody>
            <a:bodyPr wrap="none">
              <a:spAutoFit/>
            </a:bodyPr>
            <a:lstStyle/>
            <a:p>
              <a:pPr defTabSz="914377">
                <a:defRPr/>
              </a:pPr>
              <a:r>
                <a:rPr lang="zh-CN" altLang="en-US" sz="1200" dirty="0">
                  <a:solidFill>
                    <a:srgbClr val="000000">
                      <a:lumMod val="85000"/>
                      <a:lumOff val="15000"/>
                    </a:srgbClr>
                  </a:solidFill>
                  <a:latin typeface="微软雅黑" pitchFamily="34" charset="-122"/>
                  <a:ea typeface="微软雅黑" pitchFamily="34" charset="-122"/>
                </a:rPr>
                <a:t>在此录入此部分的内容及说明，简单扼要</a:t>
              </a:r>
            </a:p>
          </p:txBody>
        </p:sp>
      </p:grpSp>
      <p:grpSp>
        <p:nvGrpSpPr>
          <p:cNvPr id="50" name="组合 24"/>
          <p:cNvGrpSpPr>
            <a:grpSpLocks/>
          </p:cNvGrpSpPr>
          <p:nvPr/>
        </p:nvGrpSpPr>
        <p:grpSpPr bwMode="auto">
          <a:xfrm>
            <a:off x="3240849" y="4149254"/>
            <a:ext cx="3685645" cy="698549"/>
            <a:chOff x="4247964" y="2057753"/>
            <a:chExt cx="3858749" cy="733452"/>
          </a:xfrm>
        </p:grpSpPr>
        <p:sp>
          <p:nvSpPr>
            <p:cNvPr id="51" name="TextBox 25"/>
            <p:cNvSpPr txBox="1"/>
            <p:nvPr/>
          </p:nvSpPr>
          <p:spPr>
            <a:xfrm>
              <a:off x="5004131" y="2057753"/>
              <a:ext cx="2341552" cy="420102"/>
            </a:xfrm>
            <a:prstGeom prst="rect">
              <a:avLst/>
            </a:prstGeom>
            <a:noFill/>
          </p:spPr>
          <p:txBody>
            <a:bodyPr wrap="none">
              <a:spAutoFit/>
            </a:bodyPr>
            <a:lstStyle/>
            <a:p>
              <a:pPr defTabSz="914377">
                <a:defRPr/>
              </a:pPr>
              <a:r>
                <a:rPr lang="zh-CN" altLang="en-US" sz="2000" dirty="0">
                  <a:solidFill>
                    <a:srgbClr val="000000">
                      <a:lumMod val="85000"/>
                      <a:lumOff val="15000"/>
                    </a:srgbClr>
                  </a:solidFill>
                  <a:latin typeface="微软雅黑" pitchFamily="34" charset="-122"/>
                  <a:ea typeface="微软雅黑" pitchFamily="34" charset="-122"/>
                </a:rPr>
                <a:t>在此输入目录内容</a:t>
              </a:r>
            </a:p>
          </p:txBody>
        </p:sp>
        <p:sp>
          <p:nvSpPr>
            <p:cNvPr id="52" name="圆角矩形​​ 26"/>
            <p:cNvSpPr>
              <a:spLocks noChangeArrowheads="1"/>
            </p:cNvSpPr>
            <p:nvPr/>
          </p:nvSpPr>
          <p:spPr bwMode="auto">
            <a:xfrm>
              <a:off x="4247964" y="2132499"/>
              <a:ext cx="647740" cy="648864"/>
            </a:xfrm>
            <a:prstGeom prst="roundRect">
              <a:avLst>
                <a:gd name="adj" fmla="val 16667"/>
              </a:avLst>
            </a:prstGeom>
            <a:solidFill>
              <a:srgbClr val="77448C"/>
            </a:solidFill>
            <a:ln w="25400" algn="ctr">
              <a:solidFill>
                <a:srgbClr val="BFBFBF"/>
              </a:solidFill>
              <a:round/>
              <a:headEnd/>
              <a:tailEnd/>
            </a:ln>
          </p:spPr>
          <p:txBody>
            <a:bodyPr anchor="ctr"/>
            <a:lstStyle/>
            <a:p>
              <a:pPr algn="ctr" defTabSz="914377" fontAlgn="base">
                <a:spcBef>
                  <a:spcPct val="0"/>
                </a:spcBef>
                <a:spcAft>
                  <a:spcPct val="0"/>
                </a:spcAft>
              </a:pPr>
              <a:r>
                <a:rPr lang="en-US" altLang="zh-CN" sz="3200">
                  <a:solidFill>
                    <a:srgbClr val="FFFFFF"/>
                  </a:solidFill>
                  <a:ea typeface="微软雅黑" pitchFamily="34" charset="-122"/>
                  <a:cs typeface="Arial" pitchFamily="34" charset="0"/>
                </a:rPr>
                <a:t>4</a:t>
              </a:r>
              <a:endParaRPr lang="zh-CN" altLang="en-US" sz="3200">
                <a:solidFill>
                  <a:srgbClr val="FFFFFF"/>
                </a:solidFill>
                <a:ea typeface="微软雅黑" pitchFamily="34" charset="-122"/>
                <a:cs typeface="Arial" pitchFamily="34" charset="0"/>
              </a:endParaRPr>
            </a:p>
          </p:txBody>
        </p:sp>
        <p:sp>
          <p:nvSpPr>
            <p:cNvPr id="53" name="TextBox 27"/>
            <p:cNvSpPr txBox="1"/>
            <p:nvPr/>
          </p:nvSpPr>
          <p:spPr>
            <a:xfrm>
              <a:off x="5013286" y="2500366"/>
              <a:ext cx="3093427" cy="290839"/>
            </a:xfrm>
            <a:prstGeom prst="rect">
              <a:avLst/>
            </a:prstGeom>
            <a:noFill/>
          </p:spPr>
          <p:txBody>
            <a:bodyPr wrap="none">
              <a:spAutoFit/>
            </a:bodyPr>
            <a:lstStyle/>
            <a:p>
              <a:pPr defTabSz="914377">
                <a:defRPr/>
              </a:pPr>
              <a:r>
                <a:rPr lang="zh-CN" altLang="en-US" sz="1200" dirty="0">
                  <a:solidFill>
                    <a:srgbClr val="000000">
                      <a:lumMod val="85000"/>
                      <a:lumOff val="15000"/>
                    </a:srgbClr>
                  </a:solidFill>
                  <a:latin typeface="微软雅黑" pitchFamily="34" charset="-122"/>
                  <a:ea typeface="微软雅黑" pitchFamily="34" charset="-122"/>
                </a:rPr>
                <a:t>在此录入此部分的内容及说明，简单扼要</a:t>
              </a:r>
            </a:p>
          </p:txBody>
        </p:sp>
      </p:grpSp>
    </p:spTree>
    <p:extLst>
      <p:ext uri="{BB962C8B-B14F-4D97-AF65-F5344CB8AC3E}">
        <p14:creationId xmlns:p14="http://schemas.microsoft.com/office/powerpoint/2010/main" val="53411629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85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1350"/>
                            </p:stCondLst>
                            <p:childTnLst>
                              <p:par>
                                <p:cTn id="24" presetID="2" presetClass="entr" presetSubtype="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1+#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par>
                          <p:cTn id="28" fill="hold">
                            <p:stCondLst>
                              <p:cond delay="1850"/>
                            </p:stCondLst>
                            <p:childTnLst>
                              <p:par>
                                <p:cTn id="29" presetID="2" presetClass="entr" presetSubtype="2"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childTnLst>
                          </p:cTn>
                        </p:par>
                        <p:par>
                          <p:cTn id="33" fill="hold">
                            <p:stCondLst>
                              <p:cond delay="2350"/>
                            </p:stCondLst>
                            <p:childTnLst>
                              <p:par>
                                <p:cTn id="34" presetID="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1+#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4282532" y="1214126"/>
            <a:ext cx="565538" cy="3138523"/>
            <a:chOff x="5710045" y="1934627"/>
            <a:chExt cx="754051" cy="4184705"/>
          </a:xfrm>
        </p:grpSpPr>
        <p:grpSp>
          <p:nvGrpSpPr>
            <p:cNvPr id="4" name="组合 3"/>
            <p:cNvGrpSpPr/>
            <p:nvPr/>
          </p:nvGrpSpPr>
          <p:grpSpPr>
            <a:xfrm>
              <a:off x="5710045" y="1934627"/>
              <a:ext cx="754051" cy="4184705"/>
              <a:chOff x="5710045" y="1474252"/>
              <a:chExt cx="754051" cy="4184705"/>
            </a:xfrm>
          </p:grpSpPr>
          <p:sp>
            <p:nvSpPr>
              <p:cNvPr id="7" name="椭圆 6"/>
              <p:cNvSpPr/>
              <p:nvPr/>
            </p:nvSpPr>
            <p:spPr>
              <a:xfrm>
                <a:off x="5710045" y="3188385"/>
                <a:ext cx="754051" cy="754051"/>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8" name="直接连接符 7"/>
              <p:cNvCxnSpPr/>
              <p:nvPr/>
            </p:nvCxnSpPr>
            <p:spPr>
              <a:xfrm flipV="1">
                <a:off x="6096000" y="1474252"/>
                <a:ext cx="0" cy="1713423"/>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96000" y="3945538"/>
                <a:ext cx="0" cy="1713419"/>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bwMode="auto">
            <a:xfrm>
              <a:off x="5792884" y="3826669"/>
              <a:ext cx="606066" cy="451405"/>
            </a:xfrm>
            <a:prstGeom prst="rect">
              <a:avLst/>
            </a:prstGeom>
            <a:noFill/>
          </p:spPr>
          <p:txBody>
            <a:bodyPr wrap="square">
              <a:spAutoFit/>
            </a:bodyPr>
            <a:lstStyle/>
            <a:p>
              <a:pPr algn="ctr">
                <a:defRPr/>
              </a:pPr>
              <a:r>
                <a:rPr lang="en-US" altLang="zh-CN" sz="1600" dirty="0">
                  <a:solidFill>
                    <a:schemeClr val="tx1">
                      <a:lumMod val="65000"/>
                      <a:lumOff val="35000"/>
                    </a:schemeClr>
                  </a:solidFill>
                  <a:latin typeface="+mn-ea"/>
                </a:rPr>
                <a:t>VS</a:t>
              </a:r>
              <a:endParaRPr lang="zh-CN" altLang="en-US" sz="1600" dirty="0">
                <a:solidFill>
                  <a:schemeClr val="tx1">
                    <a:lumMod val="65000"/>
                    <a:lumOff val="35000"/>
                  </a:schemeClr>
                </a:solidFill>
                <a:latin typeface="+mn-ea"/>
              </a:endParaRPr>
            </a:p>
          </p:txBody>
        </p:sp>
      </p:grpSp>
      <p:graphicFrame>
        <p:nvGraphicFramePr>
          <p:cNvPr id="10" name="图表 9"/>
          <p:cNvGraphicFramePr/>
          <p:nvPr>
            <p:extLst>
              <p:ext uri="{D42A27DB-BD31-4B8C-83A1-F6EECF244321}">
                <p14:modId xmlns:p14="http://schemas.microsoft.com/office/powerpoint/2010/main" val="1570273113"/>
              </p:ext>
            </p:extLst>
          </p:nvPr>
        </p:nvGraphicFramePr>
        <p:xfrm>
          <a:off x="1112780" y="2842437"/>
          <a:ext cx="2860792" cy="1543827"/>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本框 7"/>
          <p:cNvSpPr txBox="1"/>
          <p:nvPr/>
        </p:nvSpPr>
        <p:spPr>
          <a:xfrm>
            <a:off x="1269626" y="2867071"/>
            <a:ext cx="663320" cy="176972"/>
          </a:xfrm>
          <a:prstGeom prst="rect">
            <a:avLst/>
          </a:prstGeom>
          <a:noFill/>
        </p:spPr>
        <p:txBody>
          <a:bodyPr wrap="square" lIns="68580" tIns="34290" rIns="68580" bIns="34290" rtlCol="0">
            <a:spAutoFit/>
          </a:bodyPr>
          <a:lstStyle/>
          <a:p>
            <a:r>
              <a:rPr lang="zh-CN" altLang="en-US" sz="700" dirty="0">
                <a:solidFill>
                  <a:schemeClr val="tx1">
                    <a:lumMod val="65000"/>
                    <a:lumOff val="35000"/>
                  </a:schemeClr>
                </a:solidFill>
                <a:latin typeface="+mn-ea"/>
              </a:rPr>
              <a:t>（百万元）</a:t>
            </a:r>
          </a:p>
        </p:txBody>
      </p:sp>
      <p:graphicFrame>
        <p:nvGraphicFramePr>
          <p:cNvPr id="12" name="图表 11"/>
          <p:cNvGraphicFramePr/>
          <p:nvPr>
            <p:extLst>
              <p:ext uri="{D42A27DB-BD31-4B8C-83A1-F6EECF244321}">
                <p14:modId xmlns:p14="http://schemas.microsoft.com/office/powerpoint/2010/main" val="3458991742"/>
              </p:ext>
            </p:extLst>
          </p:nvPr>
        </p:nvGraphicFramePr>
        <p:xfrm>
          <a:off x="5170430" y="2842437"/>
          <a:ext cx="2860792" cy="1543827"/>
        </p:xfrm>
        <a:graphic>
          <a:graphicData uri="http://schemas.openxmlformats.org/drawingml/2006/chart">
            <c:chart xmlns:c="http://schemas.openxmlformats.org/drawingml/2006/chart" xmlns:r="http://schemas.openxmlformats.org/officeDocument/2006/relationships" r:id="rId3"/>
          </a:graphicData>
        </a:graphic>
      </p:graphicFrame>
      <p:sp>
        <p:nvSpPr>
          <p:cNvPr id="13" name="文本框 12"/>
          <p:cNvSpPr txBox="1"/>
          <p:nvPr/>
        </p:nvSpPr>
        <p:spPr>
          <a:xfrm>
            <a:off x="5327276" y="2867071"/>
            <a:ext cx="663320" cy="176972"/>
          </a:xfrm>
          <a:prstGeom prst="rect">
            <a:avLst/>
          </a:prstGeom>
          <a:noFill/>
        </p:spPr>
        <p:txBody>
          <a:bodyPr wrap="square" lIns="68580" tIns="34290" rIns="68580" bIns="34290" rtlCol="0">
            <a:spAutoFit/>
          </a:bodyPr>
          <a:lstStyle/>
          <a:p>
            <a:r>
              <a:rPr lang="zh-CN" altLang="en-US" sz="700" dirty="0">
                <a:solidFill>
                  <a:schemeClr val="tx1">
                    <a:lumMod val="65000"/>
                    <a:lumOff val="35000"/>
                  </a:schemeClr>
                </a:solidFill>
                <a:latin typeface="+mn-ea"/>
              </a:rPr>
              <a:t>（百万元）</a:t>
            </a:r>
          </a:p>
        </p:txBody>
      </p:sp>
      <p:grpSp>
        <p:nvGrpSpPr>
          <p:cNvPr id="14" name="组合 13"/>
          <p:cNvGrpSpPr/>
          <p:nvPr/>
        </p:nvGrpSpPr>
        <p:grpSpPr>
          <a:xfrm>
            <a:off x="1202186" y="1333664"/>
            <a:ext cx="2681981" cy="1022583"/>
            <a:chOff x="2330673" y="2010009"/>
            <a:chExt cx="1739454" cy="1412819"/>
          </a:xfrm>
        </p:grpSpPr>
        <p:sp>
          <p:nvSpPr>
            <p:cNvPr id="15" name="圆角矩形 14"/>
            <p:cNvSpPr/>
            <p:nvPr/>
          </p:nvSpPr>
          <p:spPr>
            <a:xfrm>
              <a:off x="2330673" y="2010009"/>
              <a:ext cx="1739454" cy="1412819"/>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6" name="圆角矩形 15"/>
            <p:cNvSpPr/>
            <p:nvPr/>
          </p:nvSpPr>
          <p:spPr>
            <a:xfrm>
              <a:off x="2385774" y="2120873"/>
              <a:ext cx="1629239" cy="1191084"/>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 name="组合 16"/>
          <p:cNvGrpSpPr/>
          <p:nvPr/>
        </p:nvGrpSpPr>
        <p:grpSpPr>
          <a:xfrm>
            <a:off x="5259835" y="1333664"/>
            <a:ext cx="2681981" cy="1022583"/>
            <a:chOff x="2330673" y="2010009"/>
            <a:chExt cx="1739454" cy="1412819"/>
          </a:xfrm>
        </p:grpSpPr>
        <p:sp>
          <p:nvSpPr>
            <p:cNvPr id="18" name="圆角矩形 17"/>
            <p:cNvSpPr/>
            <p:nvPr/>
          </p:nvSpPr>
          <p:spPr>
            <a:xfrm>
              <a:off x="23306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 name="圆角矩形 18"/>
            <p:cNvSpPr/>
            <p:nvPr/>
          </p:nvSpPr>
          <p:spPr>
            <a:xfrm>
              <a:off x="2385774" y="2120873"/>
              <a:ext cx="1629239" cy="1191084"/>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0" name="组合 19"/>
          <p:cNvGrpSpPr/>
          <p:nvPr/>
        </p:nvGrpSpPr>
        <p:grpSpPr>
          <a:xfrm>
            <a:off x="1363148" y="1479069"/>
            <a:ext cx="2376603" cy="623462"/>
            <a:chOff x="7183565" y="3740342"/>
            <a:chExt cx="3168804" cy="831285"/>
          </a:xfrm>
        </p:grpSpPr>
        <p:sp>
          <p:nvSpPr>
            <p:cNvPr id="21" name="文本框 27"/>
            <p:cNvSpPr txBox="1"/>
            <p:nvPr/>
          </p:nvSpPr>
          <p:spPr bwMode="auto">
            <a:xfrm>
              <a:off x="7183565" y="4079187"/>
              <a:ext cx="3168804" cy="492440"/>
            </a:xfrm>
            <a:prstGeom prst="rect">
              <a:avLst/>
            </a:prstGeom>
            <a:noFill/>
          </p:spPr>
          <p:txBody>
            <a:bodyPr wrap="square">
              <a:spAutoFit/>
            </a:bodyPr>
            <a:lstStyle/>
            <a:p>
              <a:pPr>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22" name="文本框 28"/>
            <p:cNvSpPr txBox="1"/>
            <p:nvPr/>
          </p:nvSpPr>
          <p:spPr bwMode="auto">
            <a:xfrm>
              <a:off x="7183565" y="3740342"/>
              <a:ext cx="2349784" cy="410371"/>
            </a:xfrm>
            <a:prstGeom prst="rect">
              <a:avLst/>
            </a:prstGeom>
            <a:noFill/>
          </p:spPr>
          <p:txBody>
            <a:bodyPr wrap="square">
              <a:spAutoFit/>
            </a:bodyPr>
            <a:lstStyle/>
            <a:p>
              <a:pPr>
                <a:defRPr/>
              </a:pPr>
              <a:r>
                <a:rPr lang="zh-CN" altLang="en-US" b="1" spc="75" dirty="0">
                  <a:solidFill>
                    <a:srgbClr val="595959"/>
                  </a:solidFill>
                  <a:latin typeface="+mn-ea"/>
                </a:rPr>
                <a:t>点击添加标题内容</a:t>
              </a:r>
            </a:p>
          </p:txBody>
        </p:sp>
      </p:grpSp>
      <p:grpSp>
        <p:nvGrpSpPr>
          <p:cNvPr id="23" name="组合 22"/>
          <p:cNvGrpSpPr/>
          <p:nvPr/>
        </p:nvGrpSpPr>
        <p:grpSpPr>
          <a:xfrm>
            <a:off x="5412513" y="1479066"/>
            <a:ext cx="2376603" cy="623463"/>
            <a:chOff x="7183565" y="3740342"/>
            <a:chExt cx="3168804" cy="831287"/>
          </a:xfrm>
        </p:grpSpPr>
        <p:sp>
          <p:nvSpPr>
            <p:cNvPr id="24" name="文本框 31"/>
            <p:cNvSpPr txBox="1"/>
            <p:nvPr/>
          </p:nvSpPr>
          <p:spPr bwMode="auto">
            <a:xfrm>
              <a:off x="7183565" y="4079188"/>
              <a:ext cx="3168804" cy="492441"/>
            </a:xfrm>
            <a:prstGeom prst="rect">
              <a:avLst/>
            </a:prstGeom>
            <a:noFill/>
          </p:spPr>
          <p:txBody>
            <a:bodyPr wrap="square">
              <a:spAutoFit/>
            </a:bodyPr>
            <a:lstStyle/>
            <a:p>
              <a:pPr>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25" name="文本框 32"/>
            <p:cNvSpPr txBox="1"/>
            <p:nvPr/>
          </p:nvSpPr>
          <p:spPr bwMode="auto">
            <a:xfrm>
              <a:off x="7183565" y="3740342"/>
              <a:ext cx="2349784" cy="410371"/>
            </a:xfrm>
            <a:prstGeom prst="rect">
              <a:avLst/>
            </a:prstGeom>
            <a:noFill/>
          </p:spPr>
          <p:txBody>
            <a:bodyPr wrap="square">
              <a:spAutoFit/>
            </a:bodyPr>
            <a:lstStyle/>
            <a:p>
              <a:pPr>
                <a:defRPr/>
              </a:pPr>
              <a:r>
                <a:rPr lang="zh-CN" altLang="en-US" b="1" spc="75" dirty="0">
                  <a:solidFill>
                    <a:srgbClr val="0070C0"/>
                  </a:solidFill>
                  <a:latin typeface="+mn-ea"/>
                </a:rPr>
                <a:t>点击添加标题内容</a:t>
              </a:r>
            </a:p>
          </p:txBody>
        </p:sp>
      </p:grpSp>
    </p:spTree>
    <p:extLst>
      <p:ext uri="{BB962C8B-B14F-4D97-AF65-F5344CB8AC3E}">
        <p14:creationId xmlns:p14="http://schemas.microsoft.com/office/powerpoint/2010/main" val="91271249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2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7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2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7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2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7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2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2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7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2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7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2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7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2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04</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itchFamily="34" charset="-122"/>
                <a:ea typeface="微软雅黑" pitchFamily="34" charset="-122"/>
              </a:rPr>
              <a:t>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29" name="组合 28"/>
          <p:cNvGrpSpPr/>
          <p:nvPr/>
        </p:nvGrpSpPr>
        <p:grpSpPr>
          <a:xfrm>
            <a:off x="1808118" y="1956295"/>
            <a:ext cx="518562" cy="353252"/>
            <a:chOff x="4895160" y="4287159"/>
            <a:chExt cx="571418" cy="389258"/>
          </a:xfrm>
          <a:solidFill>
            <a:srgbClr val="0070C0"/>
          </a:solidFill>
        </p:grpSpPr>
        <p:sp>
          <p:nvSpPr>
            <p:cNvPr id="3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42017940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75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2730854" y="2981478"/>
            <a:ext cx="5153514" cy="467806"/>
            <a:chOff x="2330673" y="2010009"/>
            <a:chExt cx="1739454" cy="1412819"/>
          </a:xfrm>
        </p:grpSpPr>
        <p:sp>
          <p:nvSpPr>
            <p:cNvPr id="117" name="圆角矩形 116"/>
            <p:cNvSpPr/>
            <p:nvPr/>
          </p:nvSpPr>
          <p:spPr>
            <a:xfrm>
              <a:off x="23306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18" name="圆角矩形 117"/>
            <p:cNvSpPr/>
            <p:nvPr/>
          </p:nvSpPr>
          <p:spPr>
            <a:xfrm>
              <a:off x="2358539" y="2269028"/>
              <a:ext cx="1687412" cy="89289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grpSp>
        <p:nvGrpSpPr>
          <p:cNvPr id="110" name="组合 109"/>
          <p:cNvGrpSpPr/>
          <p:nvPr/>
        </p:nvGrpSpPr>
        <p:grpSpPr>
          <a:xfrm>
            <a:off x="2730854" y="1253418"/>
            <a:ext cx="5153514" cy="467806"/>
            <a:chOff x="2330673" y="2010009"/>
            <a:chExt cx="1739454" cy="1412819"/>
          </a:xfrm>
        </p:grpSpPr>
        <p:sp>
          <p:nvSpPr>
            <p:cNvPr id="111" name="圆角矩形 110"/>
            <p:cNvSpPr/>
            <p:nvPr/>
          </p:nvSpPr>
          <p:spPr>
            <a:xfrm>
              <a:off x="2330673" y="2010009"/>
              <a:ext cx="1739454" cy="1412819"/>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sp>
          <p:nvSpPr>
            <p:cNvPr id="112" name="圆角矩形 111"/>
            <p:cNvSpPr/>
            <p:nvPr/>
          </p:nvSpPr>
          <p:spPr>
            <a:xfrm>
              <a:off x="2358539" y="2269028"/>
              <a:ext cx="1687412" cy="89289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6" name="TextBox 5"/>
          <p:cNvSpPr txBox="1"/>
          <p:nvPr/>
        </p:nvSpPr>
        <p:spPr>
          <a:xfrm>
            <a:off x="2874626" y="1345265"/>
            <a:ext cx="4148104" cy="307777"/>
          </a:xfrm>
          <a:prstGeom prst="rect">
            <a:avLst/>
          </a:prstGeom>
          <a:noFill/>
        </p:spPr>
        <p:txBody>
          <a:bodyPr wrap="square" rtlCol="0">
            <a:spAutoFit/>
          </a:bodyPr>
          <a:lstStyle/>
          <a:p>
            <a:r>
              <a:rPr lang="zh-CN" altLang="en-US" b="1" dirty="0">
                <a:solidFill>
                  <a:srgbClr val="595959"/>
                </a:solidFill>
                <a:latin typeface="微软雅黑" pitchFamily="34" charset="-122"/>
                <a:ea typeface="微软雅黑" pitchFamily="34" charset="-122"/>
              </a:rPr>
              <a:t>单击此处添加标题</a:t>
            </a:r>
          </a:p>
        </p:txBody>
      </p:sp>
      <p:sp>
        <p:nvSpPr>
          <p:cNvPr id="9" name="TextBox 8"/>
          <p:cNvSpPr txBox="1"/>
          <p:nvPr/>
        </p:nvSpPr>
        <p:spPr>
          <a:xfrm>
            <a:off x="2867761" y="3052011"/>
            <a:ext cx="2979364" cy="307777"/>
          </a:xfrm>
          <a:prstGeom prst="rect">
            <a:avLst/>
          </a:prstGeom>
          <a:noFill/>
        </p:spPr>
        <p:txBody>
          <a:bodyPr wrap="square" rtlCol="0">
            <a:spAutoFit/>
          </a:bodyPr>
          <a:lstStyle/>
          <a:p>
            <a:r>
              <a:rPr lang="zh-CN" altLang="en-US" b="1" dirty="0">
                <a:solidFill>
                  <a:srgbClr val="0070C0"/>
                </a:solidFill>
                <a:latin typeface="微软雅黑" pitchFamily="34" charset="-122"/>
                <a:ea typeface="微软雅黑" pitchFamily="34" charset="-122"/>
              </a:rPr>
              <a:t>单击此处添加标题</a:t>
            </a:r>
          </a:p>
        </p:txBody>
      </p:sp>
      <p:sp>
        <p:nvSpPr>
          <p:cNvPr id="10" name="TextBox 9"/>
          <p:cNvSpPr txBox="1"/>
          <p:nvPr/>
        </p:nvSpPr>
        <p:spPr>
          <a:xfrm>
            <a:off x="2730853" y="1815365"/>
            <a:ext cx="5223081" cy="729430"/>
          </a:xfrm>
          <a:prstGeom prst="rect">
            <a:avLst/>
          </a:prstGeom>
          <a:noFill/>
        </p:spPr>
        <p:txBody>
          <a:bodyPr wrap="square" lIns="68580" tIns="34290" rIns="68580" bIns="34290" rtlCol="0">
            <a:spAutoFit/>
          </a:bodyPr>
          <a:lstStyle/>
          <a:p>
            <a:pPr>
              <a:lnSpc>
                <a:spcPct val="130000"/>
              </a:lnSpc>
            </a:pPr>
            <a:r>
              <a:rPr lang="zh-CN" altLang="en-US" sz="1100" dirty="0">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p:nvPr/>
        </p:nvSpPr>
        <p:spPr>
          <a:xfrm>
            <a:off x="2730853" y="3486453"/>
            <a:ext cx="5223081" cy="729430"/>
          </a:xfrm>
          <a:prstGeom prst="rect">
            <a:avLst/>
          </a:prstGeom>
          <a:noFill/>
        </p:spPr>
        <p:txBody>
          <a:bodyPr wrap="square" lIns="68580" tIns="34290" rIns="68580" bIns="34290" rtlCol="0">
            <a:spAutoFit/>
          </a:bodyPr>
          <a:lstStyle/>
          <a:p>
            <a:pPr>
              <a:lnSpc>
                <a:spcPct val="130000"/>
              </a:lnSpc>
            </a:pPr>
            <a:r>
              <a:rPr lang="zh-CN" altLang="en-US" sz="1100" dirty="0">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68" name="Freeform 5"/>
          <p:cNvSpPr>
            <a:spLocks/>
          </p:cNvSpPr>
          <p:nvPr/>
        </p:nvSpPr>
        <p:spPr bwMode="auto">
          <a:xfrm>
            <a:off x="1228079" y="1262616"/>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69" name="Freeform 5"/>
          <p:cNvSpPr>
            <a:spLocks/>
          </p:cNvSpPr>
          <p:nvPr/>
        </p:nvSpPr>
        <p:spPr bwMode="auto">
          <a:xfrm>
            <a:off x="1308950" y="1319540"/>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70" name="矩形 69"/>
          <p:cNvSpPr/>
          <p:nvPr/>
        </p:nvSpPr>
        <p:spPr>
          <a:xfrm>
            <a:off x="1413941" y="1511692"/>
            <a:ext cx="929555" cy="623248"/>
          </a:xfrm>
          <a:prstGeom prst="rect">
            <a:avLst/>
          </a:prstGeom>
        </p:spPr>
        <p:txBody>
          <a:bodyPr wrap="square" lIns="68580" tIns="34290" rIns="68580" bIns="34290">
            <a:spAutoFit/>
          </a:bodyPr>
          <a:lstStyle/>
          <a:p>
            <a:pPr algn="ctr"/>
            <a:r>
              <a:rPr lang="zh-CN" altLang="en-US" sz="1800" b="1" dirty="0">
                <a:solidFill>
                  <a:schemeClr val="tx1">
                    <a:lumMod val="65000"/>
                    <a:lumOff val="35000"/>
                  </a:schemeClr>
                </a:solidFill>
                <a:latin typeface="ITC Avant Garde Std Bk" panose="020B0502020202020204" pitchFamily="34" charset="0"/>
              </a:rPr>
              <a:t>正面</a:t>
            </a:r>
            <a:endParaRPr lang="en-US" altLang="zh-CN" sz="1800" b="1" dirty="0">
              <a:solidFill>
                <a:schemeClr val="tx1">
                  <a:lumMod val="65000"/>
                  <a:lumOff val="35000"/>
                </a:schemeClr>
              </a:solidFill>
              <a:latin typeface="ITC Avant Garde Std Bk" panose="020B0502020202020204" pitchFamily="34" charset="0"/>
            </a:endParaRPr>
          </a:p>
          <a:p>
            <a:pPr algn="ctr"/>
            <a:r>
              <a:rPr lang="zh-CN" altLang="en-US" sz="1800" b="1" dirty="0">
                <a:solidFill>
                  <a:schemeClr val="tx1">
                    <a:lumMod val="65000"/>
                    <a:lumOff val="35000"/>
                  </a:schemeClr>
                </a:solidFill>
                <a:latin typeface="ITC Avant Garde Std Bk" panose="020B0502020202020204" pitchFamily="34" charset="0"/>
              </a:rPr>
              <a:t>观点</a:t>
            </a:r>
          </a:p>
        </p:txBody>
      </p:sp>
      <p:sp>
        <p:nvSpPr>
          <p:cNvPr id="89" name="Freeform 5"/>
          <p:cNvSpPr>
            <a:spLocks/>
          </p:cNvSpPr>
          <p:nvPr/>
        </p:nvSpPr>
        <p:spPr bwMode="auto">
          <a:xfrm>
            <a:off x="1266034" y="2981478"/>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90" name="Freeform 5"/>
          <p:cNvSpPr>
            <a:spLocks/>
          </p:cNvSpPr>
          <p:nvPr/>
        </p:nvSpPr>
        <p:spPr bwMode="auto">
          <a:xfrm>
            <a:off x="1346905" y="3038402"/>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91" name="矩形 90"/>
          <p:cNvSpPr/>
          <p:nvPr/>
        </p:nvSpPr>
        <p:spPr>
          <a:xfrm>
            <a:off x="1451896" y="3230554"/>
            <a:ext cx="929555" cy="623248"/>
          </a:xfrm>
          <a:prstGeom prst="rect">
            <a:avLst/>
          </a:prstGeom>
        </p:spPr>
        <p:txBody>
          <a:bodyPr wrap="square" lIns="68580" tIns="34290" rIns="68580" bIns="34290">
            <a:spAutoFit/>
          </a:bodyPr>
          <a:lstStyle/>
          <a:p>
            <a:pPr algn="ctr"/>
            <a:r>
              <a:rPr lang="zh-CN" altLang="en-US" sz="1800" b="1" dirty="0">
                <a:solidFill>
                  <a:schemeClr val="tx1">
                    <a:lumMod val="65000"/>
                    <a:lumOff val="35000"/>
                  </a:schemeClr>
                </a:solidFill>
                <a:latin typeface="ITC Avant Garde Std Bk" panose="020B0502020202020204" pitchFamily="34" charset="0"/>
              </a:rPr>
              <a:t>负面</a:t>
            </a:r>
            <a:endParaRPr lang="en-US" altLang="zh-CN" sz="1800" b="1" dirty="0">
              <a:solidFill>
                <a:schemeClr val="tx1">
                  <a:lumMod val="65000"/>
                  <a:lumOff val="35000"/>
                </a:schemeClr>
              </a:solidFill>
              <a:latin typeface="ITC Avant Garde Std Bk" panose="020B0502020202020204" pitchFamily="34" charset="0"/>
            </a:endParaRPr>
          </a:p>
          <a:p>
            <a:pPr algn="ctr"/>
            <a:r>
              <a:rPr lang="zh-CN" altLang="en-US" sz="1800" b="1" dirty="0">
                <a:solidFill>
                  <a:schemeClr val="tx1">
                    <a:lumMod val="65000"/>
                    <a:lumOff val="35000"/>
                  </a:schemeClr>
                </a:solidFill>
                <a:latin typeface="ITC Avant Garde Std Bk" panose="020B0502020202020204" pitchFamily="34" charset="0"/>
              </a:rPr>
              <a:t>观点</a:t>
            </a:r>
          </a:p>
        </p:txBody>
      </p:sp>
    </p:spTree>
    <p:extLst>
      <p:ext uri="{BB962C8B-B14F-4D97-AF65-F5344CB8AC3E}">
        <p14:creationId xmlns:p14="http://schemas.microsoft.com/office/powerpoint/2010/main" val="66767854"/>
      </p:ext>
    </p:extLst>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500"/>
                                            <p:tgtEl>
                                              <p:spTgt spid="69"/>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childTnLst>
                              </p:cTn>
                            </p:par>
                            <p:par>
                              <p:cTn id="19" fill="hold">
                                <p:stCondLst>
                                  <p:cond delay="1150"/>
                                </p:stCondLst>
                                <p:childTnLst>
                                  <p:par>
                                    <p:cTn id="20" presetID="2" presetClass="entr" presetSubtype="4" accel="60000" fill="hold" nodeType="afterEffect" p14:presetBounceEnd="40000">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14:bounceEnd="40000">
                                          <p:cBhvr additive="base">
                                            <p:cTn id="22" dur="500" fill="hold"/>
                                            <p:tgtEl>
                                              <p:spTgt spid="110"/>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10"/>
                                            </p:tgtEl>
                                            <p:attrNameLst>
                                              <p:attrName>ppt_y</p:attrName>
                                            </p:attrNameLst>
                                          </p:cBhvr>
                                          <p:tavLst>
                                            <p:tav tm="0">
                                              <p:val>
                                                <p:strVal val="1+#ppt_h/2"/>
                                              </p:val>
                                            </p:tav>
                                            <p:tav tm="100000">
                                              <p:val>
                                                <p:strVal val="#ppt_y"/>
                                              </p:val>
                                            </p:tav>
                                          </p:tavLst>
                                        </p:anim>
                                      </p:childTnLst>
                                    </p:cTn>
                                  </p:par>
                                </p:childTnLst>
                              </p:cTn>
                            </p:par>
                            <p:par>
                              <p:cTn id="24" fill="hold">
                                <p:stCondLst>
                                  <p:cond delay="16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150"/>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
                                            <p:tgtEl>
                                              <p:spTgt spid="10"/>
                                            </p:tgtEl>
                                            <p:attrNameLst>
                                              <p:attrName>ppt_y</p:attrName>
                                            </p:attrNameLst>
                                          </p:cBhvr>
                                          <p:tavLst>
                                            <p:tav tm="0">
                                              <p:val>
                                                <p:strVal val="#ppt_y+#ppt_h*1.125000"/>
                                              </p:val>
                                            </p:tav>
                                            <p:tav tm="100000">
                                              <p:val>
                                                <p:strVal val="#ppt_y"/>
                                              </p:val>
                                            </p:tav>
                                          </p:tavLst>
                                        </p:anim>
                                        <p:animEffect transition="in" filter="wipe(up)">
                                          <p:cBhvr>
                                            <p:cTn id="32" dur="300"/>
                                            <p:tgtEl>
                                              <p:spTgt spid="10"/>
                                            </p:tgtEl>
                                          </p:cBhvr>
                                        </p:animEffect>
                                      </p:childTnLst>
                                    </p:cTn>
                                  </p:par>
                                </p:childTnLst>
                              </p:cTn>
                            </p:par>
                            <p:par>
                              <p:cTn id="33" fill="hold">
                                <p:stCondLst>
                                  <p:cond delay="4388"/>
                                </p:stCondLst>
                                <p:childTnLst>
                                  <p:par>
                                    <p:cTn id="34" presetID="53" presetClass="entr" presetSubtype="16"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4888"/>
                                </p:stCondLst>
                                <p:childTnLst>
                                  <p:par>
                                    <p:cTn id="40" presetID="21" presetClass="entr" presetSubtype="1" fill="hold" grpId="0"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wheel(1)">
                                          <p:cBhvr>
                                            <p:cTn id="42" dur="500"/>
                                            <p:tgtEl>
                                              <p:spTgt spid="90"/>
                                            </p:tgtEl>
                                          </p:cBhvr>
                                        </p:animEffect>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5538"/>
                                </p:stCondLst>
                                <p:childTnLst>
                                  <p:par>
                                    <p:cTn id="49" presetID="2" presetClass="entr" presetSubtype="4" accel="60000" fill="hold" nodeType="afterEffect" p14:presetBounceEnd="40000">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14:bounceEnd="40000">
                                          <p:cBhvr additive="base">
                                            <p:cTn id="51" dur="500" fill="hold"/>
                                            <p:tgtEl>
                                              <p:spTgt spid="116"/>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116"/>
                                            </p:tgtEl>
                                            <p:attrNameLst>
                                              <p:attrName>ppt_y</p:attrName>
                                            </p:attrNameLst>
                                          </p:cBhvr>
                                          <p:tavLst>
                                            <p:tav tm="0">
                                              <p:val>
                                                <p:strVal val="1+#ppt_h/2"/>
                                              </p:val>
                                            </p:tav>
                                            <p:tav tm="100000">
                                              <p:val>
                                                <p:strVal val="#ppt_y"/>
                                              </p:val>
                                            </p:tav>
                                          </p:tavLst>
                                        </p:anim>
                                      </p:childTnLst>
                                    </p:cTn>
                                  </p:par>
                                </p:childTnLst>
                              </p:cTn>
                            </p:par>
                            <p:par>
                              <p:cTn id="53" fill="hold">
                                <p:stCondLst>
                                  <p:cond delay="6038"/>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6538"/>
                                </p:stCondLst>
                                <p:childTnLst>
                                  <p:par>
                                    <p:cTn id="58" presetID="12" presetClass="entr" presetSubtype="4" fill="hold" grpId="0" nodeType="afterEffect">
                                      <p:stCondLst>
                                        <p:cond delay="0"/>
                                      </p:stCondLst>
                                      <p:iterate type="lt">
                                        <p:tmPct val="5983"/>
                                      </p:iterate>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300"/>
                                            <p:tgtEl>
                                              <p:spTgt spid="11"/>
                                            </p:tgtEl>
                                            <p:attrNameLst>
                                              <p:attrName>ppt_y</p:attrName>
                                            </p:attrNameLst>
                                          </p:cBhvr>
                                          <p:tavLst>
                                            <p:tav tm="0">
                                              <p:val>
                                                <p:strVal val="#ppt_y+#ppt_h*1.125000"/>
                                              </p:val>
                                            </p:tav>
                                            <p:tav tm="100000">
                                              <p:val>
                                                <p:strVal val="#ppt_y"/>
                                              </p:val>
                                            </p:tav>
                                          </p:tavLst>
                                        </p:anim>
                                        <p:animEffect transition="in" filter="wipe(up)">
                                          <p:cBhvr>
                                            <p:cTn id="6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68" grpId="0" animBg="1"/>
          <p:bldP spid="69" grpId="0" animBg="1"/>
          <p:bldP spid="70" grpId="0"/>
          <p:bldP spid="89" grpId="0" animBg="1"/>
          <p:bldP spid="90" grpId="0" animBg="1"/>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500"/>
                                            <p:tgtEl>
                                              <p:spTgt spid="69"/>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childTnLst>
                              </p:cTn>
                            </p:par>
                            <p:par>
                              <p:cTn id="19" fill="hold">
                                <p:stCondLst>
                                  <p:cond delay="1150"/>
                                </p:stCondLst>
                                <p:childTnLst>
                                  <p:par>
                                    <p:cTn id="20" presetID="2" presetClass="entr" presetSubtype="4" accel="60000" fill="hold" nodeType="after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additive="base">
                                            <p:cTn id="22" dur="500" fill="hold"/>
                                            <p:tgtEl>
                                              <p:spTgt spid="110"/>
                                            </p:tgtEl>
                                            <p:attrNameLst>
                                              <p:attrName>ppt_x</p:attrName>
                                            </p:attrNameLst>
                                          </p:cBhvr>
                                          <p:tavLst>
                                            <p:tav tm="0">
                                              <p:val>
                                                <p:strVal val="#ppt_x"/>
                                              </p:val>
                                            </p:tav>
                                            <p:tav tm="100000">
                                              <p:val>
                                                <p:strVal val="#ppt_x"/>
                                              </p:val>
                                            </p:tav>
                                          </p:tavLst>
                                        </p:anim>
                                        <p:anim calcmode="lin" valueType="num">
                                          <p:cBhvr additive="base">
                                            <p:cTn id="23" dur="500" fill="hold"/>
                                            <p:tgtEl>
                                              <p:spTgt spid="110"/>
                                            </p:tgtEl>
                                            <p:attrNameLst>
                                              <p:attrName>ppt_y</p:attrName>
                                            </p:attrNameLst>
                                          </p:cBhvr>
                                          <p:tavLst>
                                            <p:tav tm="0">
                                              <p:val>
                                                <p:strVal val="1+#ppt_h/2"/>
                                              </p:val>
                                            </p:tav>
                                            <p:tav tm="100000">
                                              <p:val>
                                                <p:strVal val="#ppt_y"/>
                                              </p:val>
                                            </p:tav>
                                          </p:tavLst>
                                        </p:anim>
                                      </p:childTnLst>
                                    </p:cTn>
                                  </p:par>
                                </p:childTnLst>
                              </p:cTn>
                            </p:par>
                            <p:par>
                              <p:cTn id="24" fill="hold">
                                <p:stCondLst>
                                  <p:cond delay="16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150"/>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300"/>
                                            <p:tgtEl>
                                              <p:spTgt spid="10"/>
                                            </p:tgtEl>
                                            <p:attrNameLst>
                                              <p:attrName>ppt_y</p:attrName>
                                            </p:attrNameLst>
                                          </p:cBhvr>
                                          <p:tavLst>
                                            <p:tav tm="0">
                                              <p:val>
                                                <p:strVal val="#ppt_y+#ppt_h*1.125000"/>
                                              </p:val>
                                            </p:tav>
                                            <p:tav tm="100000">
                                              <p:val>
                                                <p:strVal val="#ppt_y"/>
                                              </p:val>
                                            </p:tav>
                                          </p:tavLst>
                                        </p:anim>
                                        <p:animEffect transition="in" filter="wipe(up)">
                                          <p:cBhvr>
                                            <p:cTn id="32" dur="300"/>
                                            <p:tgtEl>
                                              <p:spTgt spid="10"/>
                                            </p:tgtEl>
                                          </p:cBhvr>
                                        </p:animEffect>
                                      </p:childTnLst>
                                    </p:cTn>
                                  </p:par>
                                </p:childTnLst>
                              </p:cTn>
                            </p:par>
                            <p:par>
                              <p:cTn id="33" fill="hold">
                                <p:stCondLst>
                                  <p:cond delay="4388"/>
                                </p:stCondLst>
                                <p:childTnLst>
                                  <p:par>
                                    <p:cTn id="34" presetID="53" presetClass="entr" presetSubtype="16"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childTnLst>
                                    </p:cTn>
                                  </p:par>
                                </p:childTnLst>
                              </p:cTn>
                            </p:par>
                            <p:par>
                              <p:cTn id="39" fill="hold">
                                <p:stCondLst>
                                  <p:cond delay="4888"/>
                                </p:stCondLst>
                                <p:childTnLst>
                                  <p:par>
                                    <p:cTn id="40" presetID="21" presetClass="entr" presetSubtype="1" fill="hold" grpId="0"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wheel(1)">
                                          <p:cBhvr>
                                            <p:cTn id="42" dur="500"/>
                                            <p:tgtEl>
                                              <p:spTgt spid="90"/>
                                            </p:tgtEl>
                                          </p:cBhvr>
                                        </p:animEffect>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5538"/>
                                </p:stCondLst>
                                <p:childTnLst>
                                  <p:par>
                                    <p:cTn id="49" presetID="2" presetClass="entr" presetSubtype="4" accel="60000" fill="hold" nodeType="afterEffect">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cBhvr additive="base">
                                            <p:cTn id="51" dur="500" fill="hold"/>
                                            <p:tgtEl>
                                              <p:spTgt spid="116"/>
                                            </p:tgtEl>
                                            <p:attrNameLst>
                                              <p:attrName>ppt_x</p:attrName>
                                            </p:attrNameLst>
                                          </p:cBhvr>
                                          <p:tavLst>
                                            <p:tav tm="0">
                                              <p:val>
                                                <p:strVal val="#ppt_x"/>
                                              </p:val>
                                            </p:tav>
                                            <p:tav tm="100000">
                                              <p:val>
                                                <p:strVal val="#ppt_x"/>
                                              </p:val>
                                            </p:tav>
                                          </p:tavLst>
                                        </p:anim>
                                        <p:anim calcmode="lin" valueType="num">
                                          <p:cBhvr additive="base">
                                            <p:cTn id="52" dur="500" fill="hold"/>
                                            <p:tgtEl>
                                              <p:spTgt spid="116"/>
                                            </p:tgtEl>
                                            <p:attrNameLst>
                                              <p:attrName>ppt_y</p:attrName>
                                            </p:attrNameLst>
                                          </p:cBhvr>
                                          <p:tavLst>
                                            <p:tav tm="0">
                                              <p:val>
                                                <p:strVal val="1+#ppt_h/2"/>
                                              </p:val>
                                            </p:tav>
                                            <p:tav tm="100000">
                                              <p:val>
                                                <p:strVal val="#ppt_y"/>
                                              </p:val>
                                            </p:tav>
                                          </p:tavLst>
                                        </p:anim>
                                      </p:childTnLst>
                                    </p:cTn>
                                  </p:par>
                                </p:childTnLst>
                              </p:cTn>
                            </p:par>
                            <p:par>
                              <p:cTn id="53" fill="hold">
                                <p:stCondLst>
                                  <p:cond delay="6038"/>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6538"/>
                                </p:stCondLst>
                                <p:childTnLst>
                                  <p:par>
                                    <p:cTn id="58" presetID="12" presetClass="entr" presetSubtype="4" fill="hold" grpId="0" nodeType="afterEffect">
                                      <p:stCondLst>
                                        <p:cond delay="0"/>
                                      </p:stCondLst>
                                      <p:iterate type="lt">
                                        <p:tmPct val="5983"/>
                                      </p:iterate>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300"/>
                                            <p:tgtEl>
                                              <p:spTgt spid="11"/>
                                            </p:tgtEl>
                                            <p:attrNameLst>
                                              <p:attrName>ppt_y</p:attrName>
                                            </p:attrNameLst>
                                          </p:cBhvr>
                                          <p:tavLst>
                                            <p:tav tm="0">
                                              <p:val>
                                                <p:strVal val="#ppt_y+#ppt_h*1.125000"/>
                                              </p:val>
                                            </p:tav>
                                            <p:tav tm="100000">
                                              <p:val>
                                                <p:strVal val="#ppt_y"/>
                                              </p:val>
                                            </p:tav>
                                          </p:tavLst>
                                        </p:anim>
                                        <p:animEffect transition="in" filter="wipe(up)">
                                          <p:cBhvr>
                                            <p:cTn id="6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68" grpId="0" animBg="1"/>
          <p:bldP spid="69" grpId="0" animBg="1"/>
          <p:bldP spid="70" grpId="0"/>
          <p:bldP spid="89" grpId="0" animBg="1"/>
          <p:bldP spid="90" grpId="0" animBg="1"/>
          <p:bldP spid="9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椭圆 9"/>
          <p:cNvSpPr/>
          <p:nvPr/>
        </p:nvSpPr>
        <p:spPr>
          <a:xfrm>
            <a:off x="2240767" y="2729336"/>
            <a:ext cx="4675914" cy="1558567"/>
          </a:xfrm>
          <a:custGeom>
            <a:avLst/>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 fmla="*/ 3117276 w 6234552"/>
              <a:gd name="connsiteY0" fmla="*/ 0 h 3500824"/>
              <a:gd name="connsiteX1" fmla="*/ 6234552 w 6234552"/>
              <a:gd name="connsiteY1" fmla="*/ 1750412 h 3500824"/>
              <a:gd name="connsiteX2" fmla="*/ 3117276 w 6234552"/>
              <a:gd name="connsiteY2" fmla="*/ 3500824 h 3500824"/>
              <a:gd name="connsiteX3" fmla="*/ 0 w 6234552"/>
              <a:gd name="connsiteY3" fmla="*/ 1750412 h 3500824"/>
              <a:gd name="connsiteX4" fmla="*/ 3208716 w 6234552"/>
              <a:gd name="connsiteY4" fmla="*/ 91440 h 3500824"/>
              <a:gd name="connsiteX0" fmla="*/ 3117276 w 6234552"/>
              <a:gd name="connsiteY0" fmla="*/ 0 h 3500824"/>
              <a:gd name="connsiteX1" fmla="*/ 6234552 w 6234552"/>
              <a:gd name="connsiteY1" fmla="*/ 1750412 h 3500824"/>
              <a:gd name="connsiteX2" fmla="*/ 3117276 w 6234552"/>
              <a:gd name="connsiteY2" fmla="*/ 3500824 h 3500824"/>
              <a:gd name="connsiteX3" fmla="*/ 0 w 6234552"/>
              <a:gd name="connsiteY3" fmla="*/ 1750412 h 3500824"/>
              <a:gd name="connsiteX0" fmla="*/ 6234552 w 6234552"/>
              <a:gd name="connsiteY0" fmla="*/ 0 h 1750412"/>
              <a:gd name="connsiteX1" fmla="*/ 3117276 w 6234552"/>
              <a:gd name="connsiteY1" fmla="*/ 1750412 h 1750412"/>
              <a:gd name="connsiteX2" fmla="*/ 0 w 6234552"/>
              <a:gd name="connsiteY2" fmla="*/ 0 h 1750412"/>
            </a:gdLst>
            <a:ahLst/>
            <a:cxnLst>
              <a:cxn ang="0">
                <a:pos x="connsiteX0" y="connsiteY0"/>
              </a:cxn>
              <a:cxn ang="0">
                <a:pos x="connsiteX1" y="connsiteY1"/>
              </a:cxn>
              <a:cxn ang="0">
                <a:pos x="connsiteX2" y="connsiteY2"/>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a:solidFill>
              <a:schemeClr val="tx1">
                <a:lumMod val="65000"/>
                <a:lumOff val="35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grpSp>
        <p:nvGrpSpPr>
          <p:cNvPr id="4" name="组合 3"/>
          <p:cNvGrpSpPr/>
          <p:nvPr/>
        </p:nvGrpSpPr>
        <p:grpSpPr>
          <a:xfrm>
            <a:off x="1754729" y="1655435"/>
            <a:ext cx="1304591" cy="1059614"/>
            <a:chOff x="3237545" y="4561747"/>
            <a:chExt cx="1146960" cy="1146960"/>
          </a:xfrm>
        </p:grpSpPr>
        <p:sp>
          <p:nvSpPr>
            <p:cNvPr id="6" name="圆角矩形 5"/>
            <p:cNvSpPr/>
            <p:nvPr/>
          </p:nvSpPr>
          <p:spPr>
            <a:xfrm>
              <a:off x="3237545" y="4561747"/>
              <a:ext cx="1146960" cy="1146960"/>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 name="六边形 6"/>
            <p:cNvSpPr/>
            <p:nvPr/>
          </p:nvSpPr>
          <p:spPr>
            <a:xfrm>
              <a:off x="3305008" y="4637099"/>
              <a:ext cx="1012026" cy="996251"/>
            </a:xfrm>
            <a:prstGeom prst="hexagon">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8" name="组合 7"/>
          <p:cNvGrpSpPr/>
          <p:nvPr/>
        </p:nvGrpSpPr>
        <p:grpSpPr>
          <a:xfrm>
            <a:off x="6098129" y="1655435"/>
            <a:ext cx="1304591" cy="1059614"/>
            <a:chOff x="3237545" y="4561747"/>
            <a:chExt cx="1146960" cy="1146960"/>
          </a:xfrm>
        </p:grpSpPr>
        <p:sp>
          <p:nvSpPr>
            <p:cNvPr id="9" name="圆角矩形 8"/>
            <p:cNvSpPr/>
            <p:nvPr/>
          </p:nvSpPr>
          <p:spPr>
            <a:xfrm>
              <a:off x="3237545" y="4561747"/>
              <a:ext cx="1146960" cy="1146960"/>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0" name="六边形 9"/>
            <p:cNvSpPr/>
            <p:nvPr/>
          </p:nvSpPr>
          <p:spPr>
            <a:xfrm>
              <a:off x="3305008" y="4637099"/>
              <a:ext cx="1012026" cy="996251"/>
            </a:xfrm>
            <a:prstGeom prst="hexagon">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cxnSp>
        <p:nvCxnSpPr>
          <p:cNvPr id="11" name="直接箭头连接符 10"/>
          <p:cNvCxnSpPr/>
          <p:nvPr/>
        </p:nvCxnSpPr>
        <p:spPr>
          <a:xfrm>
            <a:off x="3249986" y="2192063"/>
            <a:ext cx="2643188" cy="0"/>
          </a:xfrm>
          <a:prstGeom prst="straightConnector1">
            <a:avLst/>
          </a:prstGeom>
          <a:ln w="19050">
            <a:solidFill>
              <a:schemeClr val="tx1">
                <a:lumMod val="65000"/>
                <a:lumOff val="35000"/>
              </a:schemeClr>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61403" y="332829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3" name="椭圆 12"/>
          <p:cNvSpPr/>
          <p:nvPr/>
        </p:nvSpPr>
        <p:spPr>
          <a:xfrm>
            <a:off x="5676957" y="332829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4" name="椭圆 13"/>
          <p:cNvSpPr/>
          <p:nvPr/>
        </p:nvSpPr>
        <p:spPr>
          <a:xfrm>
            <a:off x="4119180" y="3764064"/>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5" name="文本框 24"/>
          <p:cNvSpPr txBox="1"/>
          <p:nvPr/>
        </p:nvSpPr>
        <p:spPr>
          <a:xfrm>
            <a:off x="3675488" y="1885157"/>
            <a:ext cx="1790756" cy="284693"/>
          </a:xfrm>
          <a:prstGeom prst="rect">
            <a:avLst/>
          </a:prstGeom>
          <a:noFill/>
        </p:spPr>
        <p:txBody>
          <a:bodyPr wrap="square" lIns="68580" tIns="34290" rIns="68580" bIns="34290" rtlCol="0">
            <a:spAutoFit/>
          </a:bodyPr>
          <a:lstStyle/>
          <a:p>
            <a:pPr algn="dist"/>
            <a:r>
              <a:rPr lang="zh-CN" altLang="en-US" dirty="0">
                <a:solidFill>
                  <a:schemeClr val="tx1">
                    <a:lumMod val="65000"/>
                    <a:lumOff val="35000"/>
                  </a:schemeClr>
                </a:solidFill>
                <a:latin typeface="+mn-ea"/>
              </a:rPr>
              <a:t>点击添加文本内容</a:t>
            </a:r>
          </a:p>
        </p:txBody>
      </p:sp>
      <p:sp>
        <p:nvSpPr>
          <p:cNvPr id="16" name="文本框 25"/>
          <p:cNvSpPr txBox="1"/>
          <p:nvPr/>
        </p:nvSpPr>
        <p:spPr>
          <a:xfrm>
            <a:off x="3738263" y="3262366"/>
            <a:ext cx="1669733" cy="284693"/>
          </a:xfrm>
          <a:prstGeom prst="rect">
            <a:avLst/>
          </a:prstGeom>
          <a:noFill/>
        </p:spPr>
        <p:txBody>
          <a:bodyPr wrap="square" lIns="68580" tIns="34290" rIns="68580" bIns="34290" rtlCol="0">
            <a:spAutoFit/>
          </a:bodyPr>
          <a:lstStyle/>
          <a:p>
            <a:pPr algn="dist"/>
            <a:r>
              <a:rPr lang="zh-CN" altLang="en-US" dirty="0">
                <a:solidFill>
                  <a:schemeClr val="tx1">
                    <a:lumMod val="65000"/>
                    <a:lumOff val="35000"/>
                  </a:schemeClr>
                </a:solidFill>
                <a:latin typeface="+mn-ea"/>
              </a:rPr>
              <a:t>点击添加文本内容</a:t>
            </a:r>
          </a:p>
        </p:txBody>
      </p:sp>
      <p:sp>
        <p:nvSpPr>
          <p:cNvPr id="17" name="文本框 27"/>
          <p:cNvSpPr txBox="1"/>
          <p:nvPr/>
        </p:nvSpPr>
        <p:spPr>
          <a:xfrm>
            <a:off x="1953753" y="1870869"/>
            <a:ext cx="906534" cy="561692"/>
          </a:xfrm>
          <a:prstGeom prst="rect">
            <a:avLst/>
          </a:prstGeom>
          <a:noFill/>
        </p:spPr>
        <p:txBody>
          <a:bodyPr wrap="square" lIns="68580" tIns="34290" rIns="68580" bIns="34290" rtlCol="0">
            <a:spAutoFit/>
          </a:bodyPr>
          <a:lstStyle/>
          <a:p>
            <a:pPr algn="ctr"/>
            <a:r>
              <a:rPr lang="zh-CN" altLang="en-US" sz="1600" b="1" dirty="0">
                <a:solidFill>
                  <a:srgbClr val="595959"/>
                </a:solidFill>
                <a:latin typeface="+mn-ea"/>
              </a:rPr>
              <a:t>添加</a:t>
            </a:r>
            <a:endParaRPr lang="en-US" altLang="zh-CN" sz="1600" b="1" dirty="0">
              <a:solidFill>
                <a:srgbClr val="595959"/>
              </a:solidFill>
              <a:latin typeface="+mn-ea"/>
            </a:endParaRPr>
          </a:p>
          <a:p>
            <a:pPr algn="ctr"/>
            <a:r>
              <a:rPr lang="zh-CN" altLang="en-US" sz="1600" b="1" dirty="0">
                <a:solidFill>
                  <a:srgbClr val="595959"/>
                </a:solidFill>
                <a:latin typeface="+mn-ea"/>
              </a:rPr>
              <a:t>关键词</a:t>
            </a:r>
          </a:p>
        </p:txBody>
      </p:sp>
      <p:sp>
        <p:nvSpPr>
          <p:cNvPr id="19" name="文本框 30"/>
          <p:cNvSpPr txBox="1"/>
          <p:nvPr/>
        </p:nvSpPr>
        <p:spPr>
          <a:xfrm>
            <a:off x="6297153" y="1870869"/>
            <a:ext cx="906534" cy="561692"/>
          </a:xfrm>
          <a:prstGeom prst="rect">
            <a:avLst/>
          </a:prstGeom>
          <a:noFill/>
        </p:spPr>
        <p:txBody>
          <a:bodyPr wrap="square" lIns="68580" tIns="34290" rIns="68580" bIns="34290" rtlCol="0">
            <a:spAutoFit/>
          </a:bodyPr>
          <a:lstStyle/>
          <a:p>
            <a:pPr algn="ctr"/>
            <a:r>
              <a:rPr lang="zh-CN" altLang="en-US" sz="1600" b="1" dirty="0">
                <a:solidFill>
                  <a:srgbClr val="0070C0"/>
                </a:solidFill>
                <a:latin typeface="+mn-ea"/>
              </a:rPr>
              <a:t>添加</a:t>
            </a:r>
            <a:endParaRPr lang="en-US" altLang="zh-CN" sz="1600" b="1" dirty="0">
              <a:solidFill>
                <a:srgbClr val="0070C0"/>
              </a:solidFill>
              <a:latin typeface="+mn-ea"/>
            </a:endParaRPr>
          </a:p>
          <a:p>
            <a:pPr algn="ctr"/>
            <a:r>
              <a:rPr lang="zh-CN" altLang="en-US" sz="1600" b="1" dirty="0">
                <a:solidFill>
                  <a:srgbClr val="0070C0"/>
                </a:solidFill>
                <a:latin typeface="+mn-ea"/>
              </a:rPr>
              <a:t>关键词</a:t>
            </a:r>
          </a:p>
        </p:txBody>
      </p:sp>
      <p:sp>
        <p:nvSpPr>
          <p:cNvPr id="21" name="文本框 33"/>
          <p:cNvSpPr txBox="1"/>
          <p:nvPr/>
        </p:nvSpPr>
        <p:spPr>
          <a:xfrm>
            <a:off x="2634450" y="3546494"/>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2" name="文本框 34"/>
          <p:cNvSpPr txBox="1"/>
          <p:nvPr/>
        </p:nvSpPr>
        <p:spPr>
          <a:xfrm>
            <a:off x="4206540" y="3981235"/>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3" name="文本框 35"/>
          <p:cNvSpPr txBox="1"/>
          <p:nvPr/>
        </p:nvSpPr>
        <p:spPr>
          <a:xfrm>
            <a:off x="5766699" y="3549873"/>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p>
        </p:txBody>
      </p:sp>
      <p:sp>
        <p:nvSpPr>
          <p:cNvPr id="24" name="文本框 37"/>
          <p:cNvSpPr txBox="1"/>
          <p:nvPr/>
        </p:nvSpPr>
        <p:spPr bwMode="auto">
          <a:xfrm>
            <a:off x="748192" y="990185"/>
            <a:ext cx="7627774" cy="460254"/>
          </a:xfrm>
          <a:prstGeom prst="rect">
            <a:avLst/>
          </a:prstGeom>
          <a:noFill/>
        </p:spPr>
        <p:txBody>
          <a:bodyPr wrap="square" lIns="68580" tIns="34290" rIns="68580" bIns="34290">
            <a:spAutoFit/>
          </a:bodyPr>
          <a:lstStyle/>
          <a:p>
            <a:pPr>
              <a:lnSpc>
                <a:spcPct val="150000"/>
              </a:lnSpc>
              <a:defRPr/>
            </a:pPr>
            <a:r>
              <a:rPr lang="zh-CN" altLang="en-US" sz="900" spc="75" dirty="0">
                <a:solidFill>
                  <a:schemeClr val="tx1">
                    <a:lumMod val="65000"/>
                    <a:lumOff val="35000"/>
                  </a:schemeClr>
                </a:solidFill>
                <a:latin typeface="+mn-ea"/>
              </a:rPr>
              <a:t>锐</a:t>
            </a:r>
            <a:r>
              <a:rPr lang="zh-CN" altLang="en-US" sz="900" dirty="0">
                <a:solidFill>
                  <a:schemeClr val="tx1">
                    <a:lumMod val="75000"/>
                    <a:lumOff val="25000"/>
                  </a:schemeClr>
                </a:solidFill>
                <a:latin typeface="微软雅黑" pitchFamily="34" charset="-122"/>
                <a:ea typeface="微软雅黑" pitchFamily="34" charset="-122"/>
              </a:rPr>
              <a:t>详写内容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Tree>
    <p:extLst>
      <p:ext uri="{BB962C8B-B14F-4D97-AF65-F5344CB8AC3E}">
        <p14:creationId xmlns:p14="http://schemas.microsoft.com/office/powerpoint/2010/main" val="284814396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4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outVertical)">
                                          <p:cBhvr>
                                            <p:cTn id="63" dur="500"/>
                                            <p:tgtEl>
                                              <p:spTgt spid="23"/>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16" grpId="0"/>
          <p:bldP spid="17" grpId="0"/>
          <p:bldP spid="19"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outVertical)">
                                          <p:cBhvr>
                                            <p:cTn id="63" dur="500"/>
                                            <p:tgtEl>
                                              <p:spTgt spid="23"/>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16" grpId="0"/>
          <p:bldP spid="17" grpId="0"/>
          <p:bldP spid="19" grpId="0"/>
          <p:bldP spid="21" grpId="0"/>
          <p:bldP spid="22" grpId="0"/>
          <p:bldP spid="23" grpId="0"/>
          <p:bldP spid="2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67" name="组合 66"/>
          <p:cNvGrpSpPr/>
          <p:nvPr/>
        </p:nvGrpSpPr>
        <p:grpSpPr>
          <a:xfrm>
            <a:off x="788592" y="1130040"/>
            <a:ext cx="2251867" cy="2251867"/>
            <a:chOff x="1661810" y="1568370"/>
            <a:chExt cx="3780526" cy="3780526"/>
          </a:xfrm>
        </p:grpSpPr>
        <p:sp>
          <p:nvSpPr>
            <p:cNvPr id="68" name="椭圆 67"/>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aphicFrame>
          <p:nvGraphicFramePr>
            <p:cNvPr id="69" name="图表 68"/>
            <p:cNvGraphicFramePr/>
            <p:nvPr>
              <p:extLst>
                <p:ext uri="{D42A27DB-BD31-4B8C-83A1-F6EECF244321}">
                  <p14:modId xmlns:p14="http://schemas.microsoft.com/office/powerpoint/2010/main" val="2988884460"/>
                </p:ext>
              </p:extLst>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2"/>
            </a:graphicData>
          </a:graphic>
        </p:graphicFrame>
        <p:sp>
          <p:nvSpPr>
            <p:cNvPr id="70" name="椭圆 69"/>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71" name="椭圆 70"/>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72" name="矩形 71"/>
          <p:cNvSpPr/>
          <p:nvPr/>
        </p:nvSpPr>
        <p:spPr>
          <a:xfrm>
            <a:off x="1442902"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60</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73" name="椭圆 72"/>
          <p:cNvSpPr/>
          <p:nvPr/>
        </p:nvSpPr>
        <p:spPr>
          <a:xfrm>
            <a:off x="1434162" y="27843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74" name="组合 73"/>
          <p:cNvGrpSpPr/>
          <p:nvPr/>
        </p:nvGrpSpPr>
        <p:grpSpPr>
          <a:xfrm>
            <a:off x="1008335" y="3360632"/>
            <a:ext cx="1761990" cy="1189815"/>
            <a:chOff x="1502659" y="4629752"/>
            <a:chExt cx="2067969" cy="1586420"/>
          </a:xfrm>
        </p:grpSpPr>
        <p:sp>
          <p:nvSpPr>
            <p:cNvPr id="75" name="文本框 22"/>
            <p:cNvSpPr txBox="1"/>
            <p:nvPr/>
          </p:nvSpPr>
          <p:spPr bwMode="auto">
            <a:xfrm>
              <a:off x="1502659" y="5017724"/>
              <a:ext cx="2067969" cy="1198448"/>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76" name="文本框 23"/>
            <p:cNvSpPr txBox="1"/>
            <p:nvPr/>
          </p:nvSpPr>
          <p:spPr bwMode="auto">
            <a:xfrm>
              <a:off x="1555948"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77" name="直接连接符 76"/>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3446067" y="1130040"/>
            <a:ext cx="2251867" cy="2251867"/>
            <a:chOff x="1661810" y="1568370"/>
            <a:chExt cx="3780526" cy="3780526"/>
          </a:xfrm>
        </p:grpSpPr>
        <p:sp>
          <p:nvSpPr>
            <p:cNvPr id="79" name="椭圆 78"/>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aphicFrame>
          <p:nvGraphicFramePr>
            <p:cNvPr id="80" name="图表 79"/>
            <p:cNvGraphicFramePr/>
            <p:nvPr>
              <p:extLst>
                <p:ext uri="{D42A27DB-BD31-4B8C-83A1-F6EECF244321}">
                  <p14:modId xmlns:p14="http://schemas.microsoft.com/office/powerpoint/2010/main" val="1574765922"/>
                </p:ext>
              </p:extLst>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81" name="椭圆 80"/>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82" name="椭圆 81"/>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83" name="矩形 82"/>
          <p:cNvSpPr/>
          <p:nvPr/>
        </p:nvSpPr>
        <p:spPr>
          <a:xfrm>
            <a:off x="4112419"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75</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84" name="椭圆 83"/>
          <p:cNvSpPr/>
          <p:nvPr/>
        </p:nvSpPr>
        <p:spPr>
          <a:xfrm>
            <a:off x="3778785" y="21555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85" name="组合 84"/>
          <p:cNvGrpSpPr/>
          <p:nvPr/>
        </p:nvGrpSpPr>
        <p:grpSpPr>
          <a:xfrm>
            <a:off x="3677852" y="3360634"/>
            <a:ext cx="1761990" cy="1189815"/>
            <a:chOff x="5062015" y="4629752"/>
            <a:chExt cx="2067969" cy="1586419"/>
          </a:xfrm>
        </p:grpSpPr>
        <p:sp>
          <p:nvSpPr>
            <p:cNvPr id="86" name="文本框 25"/>
            <p:cNvSpPr txBox="1"/>
            <p:nvPr/>
          </p:nvSpPr>
          <p:spPr bwMode="auto">
            <a:xfrm>
              <a:off x="5062015" y="5017724"/>
              <a:ext cx="2067969" cy="1198447"/>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87" name="文本框 26"/>
            <p:cNvSpPr txBox="1"/>
            <p:nvPr/>
          </p:nvSpPr>
          <p:spPr bwMode="auto">
            <a:xfrm>
              <a:off x="5115304"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88" name="直接连接符 87"/>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6103542" y="1130040"/>
            <a:ext cx="2251867" cy="2251867"/>
            <a:chOff x="1661810" y="1568370"/>
            <a:chExt cx="3780526" cy="3780526"/>
          </a:xfrm>
        </p:grpSpPr>
        <p:sp>
          <p:nvSpPr>
            <p:cNvPr id="90" name="椭圆 89"/>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aphicFrame>
          <p:nvGraphicFramePr>
            <p:cNvPr id="91" name="图表 90"/>
            <p:cNvGraphicFramePr/>
            <p:nvPr>
              <p:extLst>
                <p:ext uri="{D42A27DB-BD31-4B8C-83A1-F6EECF244321}">
                  <p14:modId xmlns:p14="http://schemas.microsoft.com/office/powerpoint/2010/main" val="207237177"/>
                </p:ext>
              </p:extLst>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92" name="椭圆 91"/>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93" name="椭圆 92"/>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94" name="矩形 93"/>
          <p:cNvSpPr/>
          <p:nvPr/>
        </p:nvSpPr>
        <p:spPr>
          <a:xfrm>
            <a:off x="6757851"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60</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95" name="椭圆 94"/>
          <p:cNvSpPr/>
          <p:nvPr/>
        </p:nvSpPr>
        <p:spPr>
          <a:xfrm>
            <a:off x="6749111" y="27843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grpSp>
        <p:nvGrpSpPr>
          <p:cNvPr id="96" name="组合 95"/>
          <p:cNvGrpSpPr/>
          <p:nvPr/>
        </p:nvGrpSpPr>
        <p:grpSpPr>
          <a:xfrm>
            <a:off x="6323284" y="3360634"/>
            <a:ext cx="1761990" cy="1189815"/>
            <a:chOff x="8589258" y="4629752"/>
            <a:chExt cx="2067969" cy="1586419"/>
          </a:xfrm>
        </p:grpSpPr>
        <p:sp>
          <p:nvSpPr>
            <p:cNvPr id="97" name="文本框 38"/>
            <p:cNvSpPr txBox="1"/>
            <p:nvPr/>
          </p:nvSpPr>
          <p:spPr bwMode="auto">
            <a:xfrm>
              <a:off x="8589258" y="5017724"/>
              <a:ext cx="2067969" cy="1198447"/>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98" name="文本框 39"/>
            <p:cNvSpPr txBox="1"/>
            <p:nvPr/>
          </p:nvSpPr>
          <p:spPr bwMode="auto">
            <a:xfrm>
              <a:off x="8642547"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p>
          </p:txBody>
        </p:sp>
        <p:cxnSp>
          <p:nvCxnSpPr>
            <p:cNvPr id="99" name="直接连接符 98"/>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3699464"/>
      </p:ext>
    </p:extLst>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73"/>
                                            </p:tgtEl>
                                            <p:attrNameLst>
                                              <p:attrName>style.visibility</p:attrName>
                                            </p:attrNameLst>
                                          </p:cBhvr>
                                          <p:to>
                                            <p:strVal val="visible"/>
                                          </p:to>
                                        </p:set>
                                        <p:anim calcmode="lin" valueType="num" p14:bounceEnd="40000">
                                          <p:cBhvr additive="base">
                                            <p:cTn id="10" dur="50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73"/>
                                            </p:tgtEl>
                                            <p:attrNameLst>
                                              <p:attrName>ppt_y</p:attrName>
                                            </p:attrNameLst>
                                          </p:cBhvr>
                                          <p:tavLst>
                                            <p:tav tm="0">
                                              <p:val>
                                                <p:strVal val="1+#ppt_h/2"/>
                                              </p:val>
                                            </p:tav>
                                            <p:tav tm="100000">
                                              <p:val>
                                                <p:strVal val="#ppt_y"/>
                                              </p:val>
                                            </p:tav>
                                          </p:tavLst>
                                        </p:anim>
                                      </p:childTnLst>
                                    </p:cTn>
                                  </p:par>
                                </p:childTnLst>
                              </p:cTn>
                            </p:par>
                            <p:par>
                              <p:cTn id="12" fill="hold">
                                <p:stCondLst>
                                  <p:cond delay="7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par>
                              <p:cTn id="18" fill="hold">
                                <p:stCondLst>
                                  <p:cond delay="1300"/>
                                </p:stCondLst>
                                <p:childTnLst>
                                  <p:par>
                                    <p:cTn id="19" presetID="21"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500"/>
                                            <p:tgtEl>
                                              <p:spTgt spid="78"/>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84"/>
                                            </p:tgtEl>
                                            <p:attrNameLst>
                                              <p:attrName>style.visibility</p:attrName>
                                            </p:attrNameLst>
                                          </p:cBhvr>
                                          <p:to>
                                            <p:strVal val="visible"/>
                                          </p:to>
                                        </p:set>
                                        <p:anim calcmode="lin" valueType="num" p14:bounceEnd="40000">
                                          <p:cBhvr additive="base">
                                            <p:cTn id="24" dur="500" fill="hold"/>
                                            <p:tgtEl>
                                              <p:spTgt spid="84"/>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par>
                              <p:cTn id="32" fill="hold">
                                <p:stCondLst>
                                  <p:cond delay="2600"/>
                                </p:stCondLst>
                                <p:childTnLst>
                                  <p:par>
                                    <p:cTn id="33" presetID="21" presetClass="entr" presetSubtype="1"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heel(1)">
                                          <p:cBhvr>
                                            <p:cTn id="35" dur="500"/>
                                            <p:tgtEl>
                                              <p:spTgt spid="89"/>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95"/>
                                            </p:tgtEl>
                                            <p:attrNameLst>
                                              <p:attrName>style.visibility</p:attrName>
                                            </p:attrNameLst>
                                          </p:cBhvr>
                                          <p:to>
                                            <p:strVal val="visible"/>
                                          </p:to>
                                        </p:set>
                                        <p:anim calcmode="lin" valueType="num" p14:bounceEnd="40000">
                                          <p:cBhvr additive="base">
                                            <p:cTn id="38"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95"/>
                                            </p:tgtEl>
                                            <p:attrNameLst>
                                              <p:attrName>ppt_y</p:attrName>
                                            </p:attrNameLst>
                                          </p:cBhvr>
                                          <p:tavLst>
                                            <p:tav tm="0">
                                              <p:val>
                                                <p:strVal val="1+#ppt_h/2"/>
                                              </p:val>
                                            </p:tav>
                                            <p:tav tm="100000">
                                              <p:val>
                                                <p:strVal val="#ppt_y"/>
                                              </p:val>
                                            </p:tav>
                                          </p:tavLst>
                                        </p:anim>
                                      </p:childTnLst>
                                    </p:cTn>
                                  </p:par>
                                </p:childTnLst>
                              </p:cTn>
                            </p:par>
                            <p:par>
                              <p:cTn id="40" fill="hold">
                                <p:stCondLst>
                                  <p:cond delay="33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3900"/>
                                </p:stCondLst>
                                <p:childTnLst>
                                  <p:par>
                                    <p:cTn id="47" presetID="16" presetClass="entr" presetSubtype="37"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outVertical)">
                                          <p:cBhvr>
                                            <p:cTn id="49" dur="500"/>
                                            <p:tgtEl>
                                              <p:spTgt spid="74"/>
                                            </p:tgtEl>
                                          </p:cBhvr>
                                        </p:animEffect>
                                      </p:childTnLst>
                                    </p:cTn>
                                  </p:par>
                                  <p:par>
                                    <p:cTn id="50" presetID="16" presetClass="entr" presetSubtype="37"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par>
                                    <p:cTn id="53" presetID="16" presetClass="entr" presetSubtype="37"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outVertic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83" grpId="0"/>
          <p:bldP spid="84" grpId="0" animBg="1"/>
          <p:bldP spid="94" grpId="0"/>
          <p:bldP spid="9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73"/>
                                            </p:tgtEl>
                                            <p:attrNameLst>
                                              <p:attrName>style.visibility</p:attrName>
                                            </p:attrNameLst>
                                          </p:cBhvr>
                                          <p:to>
                                            <p:strVal val="visible"/>
                                          </p:to>
                                        </p:set>
                                        <p:anim calcmode="lin" valueType="num">
                                          <p:cBhvr additive="base">
                                            <p:cTn id="10" dur="500" fill="hold"/>
                                            <p:tgtEl>
                                              <p:spTgt spid="73"/>
                                            </p:tgtEl>
                                            <p:attrNameLst>
                                              <p:attrName>ppt_x</p:attrName>
                                            </p:attrNameLst>
                                          </p:cBhvr>
                                          <p:tavLst>
                                            <p:tav tm="0">
                                              <p:val>
                                                <p:strVal val="#ppt_x"/>
                                              </p:val>
                                            </p:tav>
                                            <p:tav tm="100000">
                                              <p:val>
                                                <p:strVal val="#ppt_x"/>
                                              </p:val>
                                            </p:tav>
                                          </p:tavLst>
                                        </p:anim>
                                        <p:anim calcmode="lin" valueType="num">
                                          <p:cBhvr additive="base">
                                            <p:cTn id="11" dur="500" fill="hold"/>
                                            <p:tgtEl>
                                              <p:spTgt spid="73"/>
                                            </p:tgtEl>
                                            <p:attrNameLst>
                                              <p:attrName>ppt_y</p:attrName>
                                            </p:attrNameLst>
                                          </p:cBhvr>
                                          <p:tavLst>
                                            <p:tav tm="0">
                                              <p:val>
                                                <p:strVal val="1+#ppt_h/2"/>
                                              </p:val>
                                            </p:tav>
                                            <p:tav tm="100000">
                                              <p:val>
                                                <p:strVal val="#ppt_y"/>
                                              </p:val>
                                            </p:tav>
                                          </p:tavLst>
                                        </p:anim>
                                      </p:childTnLst>
                                    </p:cTn>
                                  </p:par>
                                </p:childTnLst>
                              </p:cTn>
                            </p:par>
                            <p:par>
                              <p:cTn id="12" fill="hold">
                                <p:stCondLst>
                                  <p:cond delay="7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par>
                              <p:cTn id="18" fill="hold">
                                <p:stCondLst>
                                  <p:cond delay="1300"/>
                                </p:stCondLst>
                                <p:childTnLst>
                                  <p:par>
                                    <p:cTn id="19" presetID="21"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500"/>
                                            <p:tgtEl>
                                              <p:spTgt spid="78"/>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500" fill="hold"/>
                                            <p:tgtEl>
                                              <p:spTgt spid="84"/>
                                            </p:tgtEl>
                                            <p:attrNameLst>
                                              <p:attrName>ppt_x</p:attrName>
                                            </p:attrNameLst>
                                          </p:cBhvr>
                                          <p:tavLst>
                                            <p:tav tm="0">
                                              <p:val>
                                                <p:strVal val="#ppt_x"/>
                                              </p:val>
                                            </p:tav>
                                            <p:tav tm="100000">
                                              <p:val>
                                                <p:strVal val="#ppt_x"/>
                                              </p:val>
                                            </p:tav>
                                          </p:tavLst>
                                        </p:anim>
                                        <p:anim calcmode="lin" valueType="num">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par>
                              <p:cTn id="32" fill="hold">
                                <p:stCondLst>
                                  <p:cond delay="2600"/>
                                </p:stCondLst>
                                <p:childTnLst>
                                  <p:par>
                                    <p:cTn id="33" presetID="21" presetClass="entr" presetSubtype="1"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heel(1)">
                                          <p:cBhvr>
                                            <p:cTn id="35" dur="500"/>
                                            <p:tgtEl>
                                              <p:spTgt spid="89"/>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95"/>
                                            </p:tgtEl>
                                            <p:attrNameLst>
                                              <p:attrName>style.visibility</p:attrName>
                                            </p:attrNameLst>
                                          </p:cBhvr>
                                          <p:to>
                                            <p:strVal val="visible"/>
                                          </p:to>
                                        </p:set>
                                        <p:anim calcmode="lin" valueType="num">
                                          <p:cBhvr additive="base">
                                            <p:cTn id="38" dur="500" fill="hold"/>
                                            <p:tgtEl>
                                              <p:spTgt spid="95"/>
                                            </p:tgtEl>
                                            <p:attrNameLst>
                                              <p:attrName>ppt_x</p:attrName>
                                            </p:attrNameLst>
                                          </p:cBhvr>
                                          <p:tavLst>
                                            <p:tav tm="0">
                                              <p:val>
                                                <p:strVal val="#ppt_x"/>
                                              </p:val>
                                            </p:tav>
                                            <p:tav tm="100000">
                                              <p:val>
                                                <p:strVal val="#ppt_x"/>
                                              </p:val>
                                            </p:tav>
                                          </p:tavLst>
                                        </p:anim>
                                        <p:anim calcmode="lin" valueType="num">
                                          <p:cBhvr additive="base">
                                            <p:cTn id="39" dur="500" fill="hold"/>
                                            <p:tgtEl>
                                              <p:spTgt spid="95"/>
                                            </p:tgtEl>
                                            <p:attrNameLst>
                                              <p:attrName>ppt_y</p:attrName>
                                            </p:attrNameLst>
                                          </p:cBhvr>
                                          <p:tavLst>
                                            <p:tav tm="0">
                                              <p:val>
                                                <p:strVal val="1+#ppt_h/2"/>
                                              </p:val>
                                            </p:tav>
                                            <p:tav tm="100000">
                                              <p:val>
                                                <p:strVal val="#ppt_y"/>
                                              </p:val>
                                            </p:tav>
                                          </p:tavLst>
                                        </p:anim>
                                      </p:childTnLst>
                                    </p:cTn>
                                  </p:par>
                                </p:childTnLst>
                              </p:cTn>
                            </p:par>
                            <p:par>
                              <p:cTn id="40" fill="hold">
                                <p:stCondLst>
                                  <p:cond delay="33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3900"/>
                                </p:stCondLst>
                                <p:childTnLst>
                                  <p:par>
                                    <p:cTn id="47" presetID="16" presetClass="entr" presetSubtype="37"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outVertical)">
                                          <p:cBhvr>
                                            <p:cTn id="49" dur="500"/>
                                            <p:tgtEl>
                                              <p:spTgt spid="74"/>
                                            </p:tgtEl>
                                          </p:cBhvr>
                                        </p:animEffect>
                                      </p:childTnLst>
                                    </p:cTn>
                                  </p:par>
                                  <p:par>
                                    <p:cTn id="50" presetID="16" presetClass="entr" presetSubtype="37"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par>
                                    <p:cTn id="53" presetID="16" presetClass="entr" presetSubtype="37"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outVertic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83" grpId="0"/>
          <p:bldP spid="84" grpId="0" animBg="1"/>
          <p:bldP spid="94" grpId="0"/>
          <p:bldP spid="95"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Freeform 2"/>
          <p:cNvSpPr>
            <a:spLocks/>
          </p:cNvSpPr>
          <p:nvPr/>
        </p:nvSpPr>
        <p:spPr bwMode="auto">
          <a:xfrm>
            <a:off x="1842358" y="1111418"/>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4887502" y="4019413"/>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5308177" y="3395644"/>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5716386" y="2771874"/>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6097761" y="2148105"/>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6696048" y="1581042"/>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a:spLocks/>
          </p:cNvSpPr>
          <p:nvPr/>
        </p:nvSpPr>
        <p:spPr>
          <a:xfrm>
            <a:off x="1018280" y="1740837"/>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en-US" sz="1200" dirty="0">
              <a:solidFill>
                <a:schemeClr val="tx1">
                  <a:lumMod val="75000"/>
                  <a:lumOff val="25000"/>
                </a:schemeClr>
              </a:solidFill>
              <a:latin typeface="微软雅黑" pitchFamily="34" charset="-122"/>
              <a:ea typeface="微软雅黑" pitchFamily="34" charset="-122"/>
            </a:endParaRPr>
          </a:p>
        </p:txBody>
      </p:sp>
      <p:sp>
        <p:nvSpPr>
          <p:cNvPr id="16" name="Title 13"/>
          <p:cNvSpPr txBox="1">
            <a:spLocks/>
          </p:cNvSpPr>
          <p:nvPr/>
        </p:nvSpPr>
        <p:spPr>
          <a:xfrm>
            <a:off x="1040529" y="136147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tx1">
                    <a:lumMod val="75000"/>
                    <a:lumOff val="25000"/>
                  </a:schemeClr>
                </a:solidFill>
                <a:latin typeface="微软雅黑" pitchFamily="34" charset="-122"/>
                <a:ea typeface="微软雅黑" pitchFamily="34" charset="-122"/>
              </a:rPr>
              <a:t>添加标题内容文字</a:t>
            </a:r>
            <a:endParaRPr lang="en-US" sz="1400" b="1" dirty="0">
              <a:solidFill>
                <a:schemeClr val="tx1">
                  <a:lumMod val="75000"/>
                  <a:lumOff val="25000"/>
                </a:schemeClr>
              </a:solidFill>
              <a:latin typeface="微软雅黑" pitchFamily="34" charset="-122"/>
              <a:ea typeface="微软雅黑" pitchFamily="34" charset="-122"/>
            </a:endParaRPr>
          </a:p>
        </p:txBody>
      </p:sp>
      <p:grpSp>
        <p:nvGrpSpPr>
          <p:cNvPr id="32" name="组合 31"/>
          <p:cNvGrpSpPr/>
          <p:nvPr/>
        </p:nvGrpSpPr>
        <p:grpSpPr>
          <a:xfrm>
            <a:off x="2334931" y="4007484"/>
            <a:ext cx="1766422" cy="357517"/>
            <a:chOff x="3237545" y="4561747"/>
            <a:chExt cx="1146960" cy="1146960"/>
          </a:xfrm>
        </p:grpSpPr>
        <p:sp>
          <p:nvSpPr>
            <p:cNvPr id="33" name="圆角矩形 32"/>
            <p:cNvSpPr/>
            <p:nvPr/>
          </p:nvSpPr>
          <p:spPr>
            <a:xfrm>
              <a:off x="3237545" y="4561747"/>
              <a:ext cx="1146960" cy="1146960"/>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34" name="圆角矩形 33"/>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n-ea"/>
                </a:rPr>
                <a:t>2018</a:t>
              </a:r>
              <a:r>
                <a:rPr lang="zh-CN" altLang="en-US" dirty="0">
                  <a:solidFill>
                    <a:schemeClr val="accent1"/>
                  </a:solidFill>
                  <a:latin typeface="+mn-ea"/>
                </a:rPr>
                <a:t>年</a:t>
              </a:r>
              <a:r>
                <a:rPr lang="en-US" altLang="zh-CN" dirty="0">
                  <a:solidFill>
                    <a:schemeClr val="accent1"/>
                  </a:solidFill>
                  <a:latin typeface="+mn-ea"/>
                </a:rPr>
                <a:t>4</a:t>
              </a:r>
              <a:r>
                <a:rPr lang="zh-CN" altLang="en-US" dirty="0">
                  <a:solidFill>
                    <a:schemeClr val="accent1"/>
                  </a:solidFill>
                  <a:latin typeface="+mn-ea"/>
                </a:rPr>
                <a:t>月</a:t>
              </a:r>
            </a:p>
          </p:txBody>
        </p:sp>
      </p:grpSp>
      <p:grpSp>
        <p:nvGrpSpPr>
          <p:cNvPr id="35" name="组合 34"/>
          <p:cNvGrpSpPr/>
          <p:nvPr/>
        </p:nvGrpSpPr>
        <p:grpSpPr>
          <a:xfrm>
            <a:off x="2832526" y="3433295"/>
            <a:ext cx="1766422" cy="357517"/>
            <a:chOff x="3237545" y="4561747"/>
            <a:chExt cx="1146960" cy="1146960"/>
          </a:xfrm>
        </p:grpSpPr>
        <p:sp>
          <p:nvSpPr>
            <p:cNvPr id="36" name="圆角矩形 35"/>
            <p:cNvSpPr/>
            <p:nvPr/>
          </p:nvSpPr>
          <p:spPr>
            <a:xfrm>
              <a:off x="3237545" y="4561747"/>
              <a:ext cx="1146960" cy="1146960"/>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sp>
          <p:nvSpPr>
            <p:cNvPr id="37" name="圆角矩形 36"/>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595959"/>
                  </a:solidFill>
                  <a:latin typeface="+mn-ea"/>
                </a:rPr>
                <a:t>2018</a:t>
              </a:r>
              <a:r>
                <a:rPr lang="zh-CN" altLang="en-US" dirty="0">
                  <a:solidFill>
                    <a:srgbClr val="595959"/>
                  </a:solidFill>
                  <a:latin typeface="+mn-ea"/>
                </a:rPr>
                <a:t>年</a:t>
              </a:r>
              <a:r>
                <a:rPr lang="en-US" altLang="zh-CN" dirty="0">
                  <a:solidFill>
                    <a:srgbClr val="595959"/>
                  </a:solidFill>
                  <a:latin typeface="+mn-ea"/>
                </a:rPr>
                <a:t>6</a:t>
              </a:r>
              <a:r>
                <a:rPr lang="zh-CN" altLang="en-US" dirty="0">
                  <a:solidFill>
                    <a:srgbClr val="595959"/>
                  </a:solidFill>
                  <a:latin typeface="+mn-ea"/>
                </a:rPr>
                <a:t>月</a:t>
              </a:r>
            </a:p>
          </p:txBody>
        </p:sp>
      </p:grpSp>
      <p:grpSp>
        <p:nvGrpSpPr>
          <p:cNvPr id="38" name="组合 37"/>
          <p:cNvGrpSpPr/>
          <p:nvPr/>
        </p:nvGrpSpPr>
        <p:grpSpPr>
          <a:xfrm>
            <a:off x="3645447" y="2802808"/>
            <a:ext cx="1766422" cy="357517"/>
            <a:chOff x="3237545" y="4561747"/>
            <a:chExt cx="1146960" cy="1146960"/>
          </a:xfrm>
        </p:grpSpPr>
        <p:sp>
          <p:nvSpPr>
            <p:cNvPr id="39" name="圆角矩形 38"/>
            <p:cNvSpPr/>
            <p:nvPr/>
          </p:nvSpPr>
          <p:spPr>
            <a:xfrm>
              <a:off x="3237545" y="4561747"/>
              <a:ext cx="1146960" cy="1146960"/>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latin typeface="+mn-ea"/>
              </a:endParaRPr>
            </a:p>
          </p:txBody>
        </p:sp>
        <p:sp>
          <p:nvSpPr>
            <p:cNvPr id="40" name="圆角矩形 39"/>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70C0"/>
                  </a:solidFill>
                  <a:latin typeface="+mn-ea"/>
                </a:rPr>
                <a:t>2018</a:t>
              </a:r>
              <a:r>
                <a:rPr lang="zh-CN" altLang="en-US" dirty="0">
                  <a:solidFill>
                    <a:srgbClr val="0070C0"/>
                  </a:solidFill>
                  <a:latin typeface="+mn-ea"/>
                </a:rPr>
                <a:t>年</a:t>
              </a:r>
              <a:r>
                <a:rPr lang="en-US" altLang="zh-CN" dirty="0">
                  <a:solidFill>
                    <a:srgbClr val="0070C0"/>
                  </a:solidFill>
                  <a:latin typeface="+mn-ea"/>
                </a:rPr>
                <a:t>8</a:t>
              </a:r>
              <a:r>
                <a:rPr lang="zh-CN" altLang="en-US" dirty="0">
                  <a:solidFill>
                    <a:srgbClr val="0070C0"/>
                  </a:solidFill>
                  <a:latin typeface="+mn-ea"/>
                </a:rPr>
                <a:t>月</a:t>
              </a:r>
            </a:p>
          </p:txBody>
        </p:sp>
      </p:grpSp>
      <p:grpSp>
        <p:nvGrpSpPr>
          <p:cNvPr id="41" name="组合 40"/>
          <p:cNvGrpSpPr/>
          <p:nvPr/>
        </p:nvGrpSpPr>
        <p:grpSpPr>
          <a:xfrm>
            <a:off x="4004291" y="2178773"/>
            <a:ext cx="1766422" cy="357517"/>
            <a:chOff x="3237545" y="4561747"/>
            <a:chExt cx="1146960" cy="1146960"/>
          </a:xfrm>
        </p:grpSpPr>
        <p:sp>
          <p:nvSpPr>
            <p:cNvPr id="42" name="圆角矩形 41"/>
            <p:cNvSpPr/>
            <p:nvPr/>
          </p:nvSpPr>
          <p:spPr>
            <a:xfrm>
              <a:off x="3237545" y="4561747"/>
              <a:ext cx="1146960" cy="1146960"/>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latin typeface="+mn-ea"/>
              </a:endParaRPr>
            </a:p>
          </p:txBody>
        </p:sp>
        <p:sp>
          <p:nvSpPr>
            <p:cNvPr id="43" name="圆角矩形 42"/>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4"/>
                  </a:solidFill>
                  <a:latin typeface="+mn-ea"/>
                </a:rPr>
                <a:t>2018</a:t>
              </a:r>
              <a:r>
                <a:rPr lang="zh-CN" altLang="en-US" dirty="0">
                  <a:solidFill>
                    <a:schemeClr val="accent4"/>
                  </a:solidFill>
                  <a:latin typeface="+mn-ea"/>
                </a:rPr>
                <a:t>年</a:t>
              </a:r>
              <a:r>
                <a:rPr lang="en-US" altLang="zh-CN" dirty="0">
                  <a:solidFill>
                    <a:schemeClr val="accent4"/>
                  </a:solidFill>
                  <a:latin typeface="+mn-ea"/>
                </a:rPr>
                <a:t>10</a:t>
              </a:r>
              <a:r>
                <a:rPr lang="zh-CN" altLang="en-US" dirty="0">
                  <a:solidFill>
                    <a:schemeClr val="accent4"/>
                  </a:solidFill>
                  <a:latin typeface="+mn-ea"/>
                </a:rPr>
                <a:t>月</a:t>
              </a:r>
            </a:p>
          </p:txBody>
        </p:sp>
      </p:grpSp>
      <p:grpSp>
        <p:nvGrpSpPr>
          <p:cNvPr id="44" name="组合 43"/>
          <p:cNvGrpSpPr/>
          <p:nvPr/>
        </p:nvGrpSpPr>
        <p:grpSpPr>
          <a:xfrm>
            <a:off x="4547700" y="1600526"/>
            <a:ext cx="1766422" cy="357517"/>
            <a:chOff x="3237545" y="4561747"/>
            <a:chExt cx="1146960" cy="1146960"/>
          </a:xfrm>
        </p:grpSpPr>
        <p:sp>
          <p:nvSpPr>
            <p:cNvPr id="45" name="圆角矩形 44"/>
            <p:cNvSpPr/>
            <p:nvPr/>
          </p:nvSpPr>
          <p:spPr>
            <a:xfrm>
              <a:off x="3237545" y="4561747"/>
              <a:ext cx="1146960" cy="1146960"/>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mn-ea"/>
              </a:endParaRPr>
            </a:p>
          </p:txBody>
        </p:sp>
        <p:sp>
          <p:nvSpPr>
            <p:cNvPr id="46" name="圆角矩形 45"/>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solidFill>
                  <a:latin typeface="+mn-ea"/>
                </a:rPr>
                <a:t>2018</a:t>
              </a:r>
              <a:r>
                <a:rPr lang="zh-CN" altLang="en-US" dirty="0">
                  <a:solidFill>
                    <a:schemeClr val="accent5"/>
                  </a:solidFill>
                  <a:latin typeface="+mn-ea"/>
                </a:rPr>
                <a:t>年</a:t>
              </a:r>
              <a:r>
                <a:rPr lang="en-US" altLang="zh-CN" dirty="0">
                  <a:solidFill>
                    <a:schemeClr val="accent5"/>
                  </a:solidFill>
                  <a:latin typeface="+mn-ea"/>
                </a:rPr>
                <a:t>12</a:t>
              </a:r>
              <a:r>
                <a:rPr lang="zh-CN" altLang="en-US" dirty="0">
                  <a:solidFill>
                    <a:schemeClr val="accent5"/>
                  </a:solidFill>
                  <a:latin typeface="+mn-ea"/>
                </a:rPr>
                <a:t>月</a:t>
              </a:r>
            </a:p>
          </p:txBody>
        </p:sp>
      </p:grpSp>
    </p:spTree>
    <p:extLst>
      <p:ext uri="{BB962C8B-B14F-4D97-AF65-F5344CB8AC3E}">
        <p14:creationId xmlns:p14="http://schemas.microsoft.com/office/powerpoint/2010/main" val="2234881872"/>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14:presetBounceEnd="4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14:presetBounceEnd="4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40000">
                                          <p:cBhvr additive="base">
                                            <p:cTn id="20"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14:presetBounceEnd="40000">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14:bounceEnd="40000">
                                          <p:cBhvr additive="base">
                                            <p:cTn id="29" dur="50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14:presetBounceEnd="40000">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14:bounceEnd="40000">
                                          <p:cBhvr additive="base">
                                            <p:cTn id="38"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14:presetBounceEnd="40000">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14:bounceEnd="40000">
                                          <p:cBhvr additive="base">
                                            <p:cTn id="47" dur="50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0-#ppt_w/2"/>
                                              </p:val>
                                            </p:tav>
                                            <p:tav tm="100000">
                                              <p:val>
                                                <p:strVal val="#ppt_x"/>
                                              </p:val>
                                            </p:tav>
                                          </p:tavLst>
                                        </p:anim>
                                        <p:anim calcmode="lin" valueType="num">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0-#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0-#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0-#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71" name="组合 70"/>
          <p:cNvGrpSpPr/>
          <p:nvPr/>
        </p:nvGrpSpPr>
        <p:grpSpPr>
          <a:xfrm>
            <a:off x="1547850" y="1248636"/>
            <a:ext cx="2013686" cy="1068427"/>
            <a:chOff x="1547850" y="1248636"/>
            <a:chExt cx="2013686" cy="1068427"/>
          </a:xfrm>
        </p:grpSpPr>
        <p:grpSp>
          <p:nvGrpSpPr>
            <p:cNvPr id="32" name="组合 31"/>
            <p:cNvGrpSpPr/>
            <p:nvPr/>
          </p:nvGrpSpPr>
          <p:grpSpPr>
            <a:xfrm flipH="1">
              <a:off x="1547850" y="1248636"/>
              <a:ext cx="2013686" cy="1068427"/>
              <a:chOff x="5947699" y="828177"/>
              <a:chExt cx="2684915" cy="1424564"/>
            </a:xfrm>
          </p:grpSpPr>
          <p:grpSp>
            <p:nvGrpSpPr>
              <p:cNvPr id="33" name="组合 32"/>
              <p:cNvGrpSpPr/>
              <p:nvPr/>
            </p:nvGrpSpPr>
            <p:grpSpPr>
              <a:xfrm flipV="1">
                <a:off x="5947699" y="1317986"/>
                <a:ext cx="2684915" cy="333365"/>
                <a:chOff x="5272248" y="4626108"/>
                <a:chExt cx="2684915" cy="333365"/>
              </a:xfrm>
            </p:grpSpPr>
            <p:sp>
              <p:nvSpPr>
                <p:cNvPr id="36" name="椭圆 3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37" name="任意多边形 3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34" name="文本框 94"/>
              <p:cNvSpPr txBox="1"/>
              <p:nvPr/>
            </p:nvSpPr>
            <p:spPr>
              <a:xfrm>
                <a:off x="6852147" y="828177"/>
                <a:ext cx="1780467" cy="430885"/>
              </a:xfrm>
              <a:prstGeom prst="rect">
                <a:avLst/>
              </a:prstGeom>
              <a:noFill/>
            </p:spPr>
            <p:txBody>
              <a:bodyPr wrap="square" rtlCol="0">
                <a:spAutoFit/>
              </a:bodyPr>
              <a:lstStyle/>
              <a:p>
                <a:pPr>
                  <a:defRPr/>
                </a:pPr>
                <a:r>
                  <a:rPr lang="zh-CN" altLang="en-US" sz="1500" b="1" dirty="0">
                    <a:solidFill>
                      <a:schemeClr val="accent1"/>
                    </a:solidFill>
                    <a:latin typeface="+mn-ea"/>
                  </a:rPr>
                  <a:t>在此添加标题</a:t>
                </a:r>
              </a:p>
            </p:txBody>
          </p:sp>
          <p:sp>
            <p:nvSpPr>
              <p:cNvPr id="35" name="文本框 95"/>
              <p:cNvSpPr txBox="1"/>
              <p:nvPr/>
            </p:nvSpPr>
            <p:spPr>
              <a:xfrm>
                <a:off x="6290683" y="1331295"/>
                <a:ext cx="2341931"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grpSp>
          <p:nvGrpSpPr>
            <p:cNvPr id="44" name="Group 36"/>
            <p:cNvGrpSpPr>
              <a:grpSpLocks noChangeAspect="1"/>
            </p:cNvGrpSpPr>
            <p:nvPr/>
          </p:nvGrpSpPr>
          <p:grpSpPr bwMode="auto">
            <a:xfrm>
              <a:off x="2893692" y="1286138"/>
              <a:ext cx="326696" cy="282176"/>
              <a:chOff x="3321" y="1710"/>
              <a:chExt cx="1042" cy="900"/>
            </a:xfrm>
            <a:solidFill>
              <a:schemeClr val="tx1">
                <a:lumMod val="50000"/>
                <a:lumOff val="50000"/>
                <a:alpha val="40000"/>
              </a:schemeClr>
            </a:solidFill>
          </p:grpSpPr>
          <p:sp>
            <p:nvSpPr>
              <p:cNvPr id="45"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sp>
            <p:nvSpPr>
              <p:cNvPr id="46"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sp>
            <p:nvSpPr>
              <p:cNvPr id="47"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sp>
            <p:nvSpPr>
              <p:cNvPr id="48" name="Freeform 42"/>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grpSp>
      </p:grpSp>
      <p:grpSp>
        <p:nvGrpSpPr>
          <p:cNvPr id="70" name="组合 69"/>
          <p:cNvGrpSpPr/>
          <p:nvPr/>
        </p:nvGrpSpPr>
        <p:grpSpPr>
          <a:xfrm>
            <a:off x="637929" y="3388524"/>
            <a:ext cx="2013686" cy="1024995"/>
            <a:chOff x="637929" y="3388524"/>
            <a:chExt cx="2013686" cy="1024995"/>
          </a:xfrm>
        </p:grpSpPr>
        <p:grpSp>
          <p:nvGrpSpPr>
            <p:cNvPr id="38" name="组合 37"/>
            <p:cNvGrpSpPr/>
            <p:nvPr/>
          </p:nvGrpSpPr>
          <p:grpSpPr>
            <a:xfrm flipH="1" flipV="1">
              <a:off x="637929" y="3388524"/>
              <a:ext cx="2013686" cy="1024995"/>
              <a:chOff x="5947699" y="414315"/>
              <a:chExt cx="2684915" cy="1366654"/>
            </a:xfrm>
          </p:grpSpPr>
          <p:grpSp>
            <p:nvGrpSpPr>
              <p:cNvPr id="39" name="组合 38"/>
              <p:cNvGrpSpPr/>
              <p:nvPr/>
            </p:nvGrpSpPr>
            <p:grpSpPr>
              <a:xfrm flipV="1">
                <a:off x="5947699" y="1317986"/>
                <a:ext cx="2684915" cy="333365"/>
                <a:chOff x="5272248" y="4626108"/>
                <a:chExt cx="2684915" cy="333365"/>
              </a:xfrm>
            </p:grpSpPr>
            <p:sp>
              <p:nvSpPr>
                <p:cNvPr id="42" name="椭圆 4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43" name="任意多边形 4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40" name="文本框 106"/>
              <p:cNvSpPr txBox="1"/>
              <p:nvPr/>
            </p:nvSpPr>
            <p:spPr>
              <a:xfrm flipV="1">
                <a:off x="6852147" y="1350084"/>
                <a:ext cx="1780467" cy="430885"/>
              </a:xfrm>
              <a:prstGeom prst="rect">
                <a:avLst/>
              </a:prstGeom>
              <a:noFill/>
            </p:spPr>
            <p:txBody>
              <a:bodyPr wrap="square" rtlCol="0">
                <a:spAutoFit/>
              </a:bodyPr>
              <a:lstStyle/>
              <a:p>
                <a:pPr>
                  <a:defRPr/>
                </a:pPr>
                <a:r>
                  <a:rPr lang="zh-CN" altLang="en-US" sz="1500" b="1" dirty="0">
                    <a:solidFill>
                      <a:srgbClr val="0070C0"/>
                    </a:solidFill>
                    <a:latin typeface="+mn-ea"/>
                  </a:rPr>
                  <a:t>在此添加标题</a:t>
                </a:r>
              </a:p>
            </p:txBody>
          </p:sp>
          <p:sp>
            <p:nvSpPr>
              <p:cNvPr id="41" name="文本框 107"/>
              <p:cNvSpPr txBox="1"/>
              <p:nvPr/>
            </p:nvSpPr>
            <p:spPr>
              <a:xfrm flipV="1">
                <a:off x="6290683" y="414315"/>
                <a:ext cx="2341931"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sp>
          <p:nvSpPr>
            <p:cNvPr id="49" name="Freeform 53"/>
            <p:cNvSpPr>
              <a:spLocks noEditPoints="1"/>
            </p:cNvSpPr>
            <p:nvPr/>
          </p:nvSpPr>
          <p:spPr bwMode="auto">
            <a:xfrm>
              <a:off x="1951673" y="3404111"/>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grpSp>
      <p:grpSp>
        <p:nvGrpSpPr>
          <p:cNvPr id="73" name="组合 72"/>
          <p:cNvGrpSpPr/>
          <p:nvPr/>
        </p:nvGrpSpPr>
        <p:grpSpPr>
          <a:xfrm>
            <a:off x="6204877" y="1442279"/>
            <a:ext cx="2094378" cy="1075151"/>
            <a:chOff x="6204877" y="1442279"/>
            <a:chExt cx="2094378" cy="1075151"/>
          </a:xfrm>
        </p:grpSpPr>
        <p:grpSp>
          <p:nvGrpSpPr>
            <p:cNvPr id="20" name="组合 19"/>
            <p:cNvGrpSpPr/>
            <p:nvPr/>
          </p:nvGrpSpPr>
          <p:grpSpPr>
            <a:xfrm>
              <a:off x="6204877" y="1442279"/>
              <a:ext cx="2094378" cy="1075151"/>
              <a:chOff x="5947699" y="819212"/>
              <a:chExt cx="2792499" cy="1433529"/>
            </a:xfrm>
          </p:grpSpPr>
          <p:grpSp>
            <p:nvGrpSpPr>
              <p:cNvPr id="21" name="组合 20"/>
              <p:cNvGrpSpPr/>
              <p:nvPr/>
            </p:nvGrpSpPr>
            <p:grpSpPr>
              <a:xfrm flipV="1">
                <a:off x="5947699" y="1317986"/>
                <a:ext cx="2684915" cy="333365"/>
                <a:chOff x="5272248" y="4626108"/>
                <a:chExt cx="2684915" cy="333365"/>
              </a:xfrm>
            </p:grpSpPr>
            <p:sp>
              <p:nvSpPr>
                <p:cNvPr id="24" name="椭圆 2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25" name="任意多边形 2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22" name="文本框 82"/>
              <p:cNvSpPr txBox="1"/>
              <p:nvPr/>
            </p:nvSpPr>
            <p:spPr>
              <a:xfrm>
                <a:off x="6852147" y="819212"/>
                <a:ext cx="1780467" cy="430885"/>
              </a:xfrm>
              <a:prstGeom prst="rect">
                <a:avLst/>
              </a:prstGeom>
              <a:noFill/>
            </p:spPr>
            <p:txBody>
              <a:bodyPr wrap="square" rtlCol="0">
                <a:spAutoFit/>
              </a:bodyPr>
              <a:lstStyle/>
              <a:p>
                <a:pPr>
                  <a:defRPr/>
                </a:pPr>
                <a:r>
                  <a:rPr lang="zh-CN" altLang="en-US" sz="1500" b="1" dirty="0">
                    <a:solidFill>
                      <a:srgbClr val="595959"/>
                    </a:solidFill>
                    <a:latin typeface="+mn-ea"/>
                  </a:rPr>
                  <a:t>在此添加标题</a:t>
                </a:r>
              </a:p>
            </p:txBody>
          </p:sp>
          <p:sp>
            <p:nvSpPr>
              <p:cNvPr id="23" name="文本框 83"/>
              <p:cNvSpPr txBox="1"/>
              <p:nvPr/>
            </p:nvSpPr>
            <p:spPr>
              <a:xfrm>
                <a:off x="6398266" y="1331295"/>
                <a:ext cx="2341932"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grpSp>
          <p:nvGrpSpPr>
            <p:cNvPr id="50" name="Group 46"/>
            <p:cNvGrpSpPr>
              <a:grpSpLocks noChangeAspect="1"/>
            </p:cNvGrpSpPr>
            <p:nvPr/>
          </p:nvGrpSpPr>
          <p:grpSpPr bwMode="auto">
            <a:xfrm>
              <a:off x="6475053" y="1518993"/>
              <a:ext cx="385045" cy="238385"/>
              <a:chOff x="3098" y="1701"/>
              <a:chExt cx="1486" cy="920"/>
            </a:xfrm>
            <a:solidFill>
              <a:schemeClr val="tx1">
                <a:lumMod val="50000"/>
                <a:lumOff val="50000"/>
                <a:alpha val="40000"/>
              </a:schemeClr>
            </a:solidFill>
          </p:grpSpPr>
          <p:sp>
            <p:nvSpPr>
              <p:cNvPr id="51"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sp>
            <p:nvSpPr>
              <p:cNvPr id="52"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sp>
            <p:nvSpPr>
              <p:cNvPr id="53"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a:solidFill>
                    <a:prstClr val="black"/>
                  </a:solidFill>
                  <a:latin typeface="Calibri"/>
                  <a:ea typeface="宋体" panose="02010600030101010101" pitchFamily="2" charset="-122"/>
                </a:endParaRPr>
              </a:p>
            </p:txBody>
          </p:sp>
        </p:grpSp>
      </p:grpSp>
      <p:grpSp>
        <p:nvGrpSpPr>
          <p:cNvPr id="74" name="组合 73"/>
          <p:cNvGrpSpPr/>
          <p:nvPr/>
        </p:nvGrpSpPr>
        <p:grpSpPr>
          <a:xfrm>
            <a:off x="5057392" y="3407154"/>
            <a:ext cx="2094378" cy="1024995"/>
            <a:chOff x="5057392" y="3407154"/>
            <a:chExt cx="2094378" cy="1024995"/>
          </a:xfrm>
        </p:grpSpPr>
        <p:grpSp>
          <p:nvGrpSpPr>
            <p:cNvPr id="26" name="组合 25"/>
            <p:cNvGrpSpPr/>
            <p:nvPr/>
          </p:nvGrpSpPr>
          <p:grpSpPr>
            <a:xfrm flipV="1">
              <a:off x="5057392" y="3407154"/>
              <a:ext cx="2094378" cy="1024995"/>
              <a:chOff x="5947699" y="405349"/>
              <a:chExt cx="2792499" cy="1366655"/>
            </a:xfrm>
          </p:grpSpPr>
          <p:grpSp>
            <p:nvGrpSpPr>
              <p:cNvPr id="27" name="组合 26"/>
              <p:cNvGrpSpPr/>
              <p:nvPr/>
            </p:nvGrpSpPr>
            <p:grpSpPr>
              <a:xfrm flipV="1">
                <a:off x="5947699" y="1317986"/>
                <a:ext cx="2684915" cy="333365"/>
                <a:chOff x="5272248" y="4626108"/>
                <a:chExt cx="2684915" cy="333365"/>
              </a:xfrm>
            </p:grpSpPr>
            <p:sp>
              <p:nvSpPr>
                <p:cNvPr id="30" name="椭圆 29"/>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31" name="任意多边形 3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28" name="文本框 88"/>
              <p:cNvSpPr txBox="1"/>
              <p:nvPr/>
            </p:nvSpPr>
            <p:spPr>
              <a:xfrm flipV="1">
                <a:off x="6852147" y="1341119"/>
                <a:ext cx="1780467" cy="430885"/>
              </a:xfrm>
              <a:prstGeom prst="rect">
                <a:avLst/>
              </a:prstGeom>
              <a:noFill/>
            </p:spPr>
            <p:txBody>
              <a:bodyPr wrap="square" rtlCol="0">
                <a:spAutoFit/>
              </a:bodyPr>
              <a:lstStyle/>
              <a:p>
                <a:pPr>
                  <a:defRPr/>
                </a:pPr>
                <a:r>
                  <a:rPr lang="zh-CN" altLang="en-US" sz="1500" b="1" dirty="0">
                    <a:solidFill>
                      <a:schemeClr val="accent4"/>
                    </a:solidFill>
                    <a:latin typeface="+mn-ea"/>
                  </a:rPr>
                  <a:t>在此添加标题</a:t>
                </a:r>
              </a:p>
            </p:txBody>
          </p:sp>
          <p:sp>
            <p:nvSpPr>
              <p:cNvPr id="29" name="文本框 89"/>
              <p:cNvSpPr txBox="1"/>
              <p:nvPr/>
            </p:nvSpPr>
            <p:spPr>
              <a:xfrm flipV="1">
                <a:off x="6398266" y="405349"/>
                <a:ext cx="2341932"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sp>
          <p:nvSpPr>
            <p:cNvPr id="54" name="Freeform 57"/>
            <p:cNvSpPr>
              <a:spLocks noEditPoints="1"/>
            </p:cNvSpPr>
            <p:nvPr/>
          </p:nvSpPr>
          <p:spPr bwMode="auto">
            <a:xfrm>
              <a:off x="5436854" y="3425800"/>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prstTxWarp prst="textNoShape">
                <a:avLst/>
              </a:prstTxWarp>
            </a:bodyPr>
            <a:lstStyle/>
            <a:p>
              <a:pPr>
                <a:defRPr/>
              </a:pPr>
              <a:endParaRPr lang="zh-CN" altLang="en-US" dirty="0">
                <a:solidFill>
                  <a:prstClr val="black"/>
                </a:solidFill>
                <a:latin typeface="Calibri"/>
                <a:ea typeface="宋体" panose="02010600030101010101" pitchFamily="2" charset="-122"/>
              </a:endParaRPr>
            </a:p>
          </p:txBody>
        </p:sp>
      </p:grpSp>
      <p:grpSp>
        <p:nvGrpSpPr>
          <p:cNvPr id="67" name="组合 66"/>
          <p:cNvGrpSpPr/>
          <p:nvPr/>
        </p:nvGrpSpPr>
        <p:grpSpPr>
          <a:xfrm>
            <a:off x="2266364" y="2412705"/>
            <a:ext cx="1242073" cy="1242074"/>
            <a:chOff x="2266364" y="2412705"/>
            <a:chExt cx="1242073" cy="1242074"/>
          </a:xfrm>
        </p:grpSpPr>
        <p:grpSp>
          <p:nvGrpSpPr>
            <p:cNvPr id="3" name="组合 2"/>
            <p:cNvGrpSpPr/>
            <p:nvPr/>
          </p:nvGrpSpPr>
          <p:grpSpPr>
            <a:xfrm>
              <a:off x="2266364" y="2412705"/>
              <a:ext cx="1242073" cy="1242074"/>
              <a:chOff x="4993868" y="2326868"/>
              <a:chExt cx="2204265" cy="2204265"/>
            </a:xfrm>
            <a:effectLst>
              <a:outerShdw blurRad="292100" dist="114300" dir="2700000" algn="tl" rotWithShape="0">
                <a:prstClr val="black">
                  <a:alpha val="25000"/>
                </a:prstClr>
              </a:outerShdw>
            </a:effectLst>
          </p:grpSpPr>
          <p:sp>
            <p:nvSpPr>
              <p:cNvPr id="4" name="任意多边形 3"/>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6" name="椭圆 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7" name="椭圆 6"/>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grpSp>
        <p:grpSp>
          <p:nvGrpSpPr>
            <p:cNvPr id="55" name="组合 54"/>
            <p:cNvGrpSpPr/>
            <p:nvPr/>
          </p:nvGrpSpPr>
          <p:grpSpPr>
            <a:xfrm>
              <a:off x="2501338" y="2761460"/>
              <a:ext cx="750088" cy="598500"/>
              <a:chOff x="4123036" y="1197871"/>
              <a:chExt cx="1000117" cy="798000"/>
            </a:xfrm>
          </p:grpSpPr>
          <p:sp>
            <p:nvSpPr>
              <p:cNvPr id="56" name="文本框 122"/>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rgbClr val="0070C0"/>
                    </a:solidFill>
                    <a:latin typeface="Impact" panose="020B0806030902050204" pitchFamily="34" charset="0"/>
                    <a:ea typeface="宋体" panose="02010600030101010101" pitchFamily="2" charset="-122"/>
                  </a:rPr>
                  <a:t>01</a:t>
                </a:r>
                <a:endParaRPr lang="zh-CN" altLang="en-US" sz="3000" dirty="0">
                  <a:solidFill>
                    <a:srgbClr val="0070C0"/>
                  </a:solidFill>
                  <a:latin typeface="Impact" panose="020B0806030902050204" pitchFamily="34" charset="0"/>
                  <a:ea typeface="宋体" panose="02010600030101010101" pitchFamily="2" charset="-122"/>
                </a:endParaRPr>
              </a:p>
            </p:txBody>
          </p:sp>
          <p:sp>
            <p:nvSpPr>
              <p:cNvPr id="57" name="文本框 123"/>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2" name="组合 1"/>
          <p:cNvGrpSpPr/>
          <p:nvPr/>
        </p:nvGrpSpPr>
        <p:grpSpPr>
          <a:xfrm>
            <a:off x="3197576" y="1703890"/>
            <a:ext cx="1242073" cy="1242074"/>
            <a:chOff x="3197576" y="1703890"/>
            <a:chExt cx="1242073" cy="1242074"/>
          </a:xfrm>
        </p:grpSpPr>
        <p:grpSp>
          <p:nvGrpSpPr>
            <p:cNvPr id="8" name="组合 7"/>
            <p:cNvGrpSpPr/>
            <p:nvPr/>
          </p:nvGrpSpPr>
          <p:grpSpPr>
            <a:xfrm>
              <a:off x="3197576" y="1703890"/>
              <a:ext cx="1242073" cy="1242074"/>
              <a:chOff x="4993868" y="2326868"/>
              <a:chExt cx="2204265" cy="2204265"/>
            </a:xfrm>
            <a:effectLst>
              <a:outerShdw blurRad="292100" dist="114300" dir="2700000" algn="tl" rotWithShape="0">
                <a:prstClr val="black">
                  <a:alpha val="25000"/>
                </a:prstClr>
              </a:outerShdw>
            </a:effectLst>
          </p:grpSpPr>
          <p:sp>
            <p:nvSpPr>
              <p:cNvPr id="9" name="任意多边形 8"/>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0" name="椭圆 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1" name="椭圆 10"/>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grpSp>
        <p:grpSp>
          <p:nvGrpSpPr>
            <p:cNvPr id="58" name="组合 57"/>
            <p:cNvGrpSpPr/>
            <p:nvPr/>
          </p:nvGrpSpPr>
          <p:grpSpPr>
            <a:xfrm>
              <a:off x="3438874" y="2064094"/>
              <a:ext cx="750088" cy="598500"/>
              <a:chOff x="4123036" y="1197871"/>
              <a:chExt cx="1000117" cy="798000"/>
            </a:xfrm>
          </p:grpSpPr>
          <p:sp>
            <p:nvSpPr>
              <p:cNvPr id="59" name="文本框 125"/>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1"/>
                    </a:solidFill>
                    <a:latin typeface="Impact" panose="020B0806030902050204" pitchFamily="34" charset="0"/>
                    <a:ea typeface="宋体" panose="02010600030101010101" pitchFamily="2" charset="-122"/>
                  </a:rPr>
                  <a:t>02</a:t>
                </a:r>
                <a:endParaRPr lang="zh-CN" altLang="en-US" sz="3000" dirty="0">
                  <a:solidFill>
                    <a:schemeClr val="accent1"/>
                  </a:solidFill>
                  <a:latin typeface="Impact" panose="020B0806030902050204" pitchFamily="34" charset="0"/>
                  <a:ea typeface="宋体" panose="02010600030101010101" pitchFamily="2" charset="-122"/>
                </a:endParaRPr>
              </a:p>
            </p:txBody>
          </p:sp>
          <p:sp>
            <p:nvSpPr>
              <p:cNvPr id="60" name="文本框 126"/>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69" name="组合 68"/>
          <p:cNvGrpSpPr/>
          <p:nvPr/>
        </p:nvGrpSpPr>
        <p:grpSpPr>
          <a:xfrm>
            <a:off x="5121182" y="1703890"/>
            <a:ext cx="1242073" cy="1242074"/>
            <a:chOff x="5121182" y="1703890"/>
            <a:chExt cx="1242073" cy="1242074"/>
          </a:xfrm>
        </p:grpSpPr>
        <p:grpSp>
          <p:nvGrpSpPr>
            <p:cNvPr id="16" name="组合 15"/>
            <p:cNvGrpSpPr/>
            <p:nvPr/>
          </p:nvGrpSpPr>
          <p:grpSpPr>
            <a:xfrm>
              <a:off x="5121182" y="1703890"/>
              <a:ext cx="1242073" cy="1242074"/>
              <a:chOff x="4993868" y="2326868"/>
              <a:chExt cx="2204265" cy="2204265"/>
            </a:xfrm>
            <a:effectLst>
              <a:outerShdw blurRad="292100" dist="114300" dir="2700000" algn="tl" rotWithShape="0">
                <a:prstClr val="black">
                  <a:alpha val="25000"/>
                </a:prstClr>
              </a:outerShdw>
            </a:effectLst>
          </p:grpSpPr>
          <p:sp>
            <p:nvSpPr>
              <p:cNvPr id="17" name="任意多边形 1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8" name="椭圆 1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9" name="椭圆 18"/>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grpSp>
        <p:grpSp>
          <p:nvGrpSpPr>
            <p:cNvPr id="61" name="组合 60"/>
            <p:cNvGrpSpPr/>
            <p:nvPr/>
          </p:nvGrpSpPr>
          <p:grpSpPr>
            <a:xfrm>
              <a:off x="5368281" y="2064094"/>
              <a:ext cx="750088" cy="598500"/>
              <a:chOff x="4123036" y="1197871"/>
              <a:chExt cx="1000117" cy="798000"/>
            </a:xfrm>
          </p:grpSpPr>
          <p:sp>
            <p:nvSpPr>
              <p:cNvPr id="62" name="文本框 128"/>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rgbClr val="595959"/>
                    </a:solidFill>
                    <a:latin typeface="Impact" panose="020B0806030902050204" pitchFamily="34" charset="0"/>
                    <a:ea typeface="宋体" panose="02010600030101010101" pitchFamily="2" charset="-122"/>
                  </a:rPr>
                  <a:t>04</a:t>
                </a:r>
                <a:endParaRPr lang="zh-CN" altLang="en-US" sz="3000" dirty="0">
                  <a:solidFill>
                    <a:srgbClr val="595959"/>
                  </a:solidFill>
                  <a:latin typeface="Impact" panose="020B0806030902050204" pitchFamily="34" charset="0"/>
                  <a:ea typeface="宋体" panose="02010600030101010101" pitchFamily="2" charset="-122"/>
                </a:endParaRPr>
              </a:p>
            </p:txBody>
          </p:sp>
          <p:sp>
            <p:nvSpPr>
              <p:cNvPr id="63" name="文本框 129"/>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68" name="组合 67"/>
          <p:cNvGrpSpPr/>
          <p:nvPr/>
        </p:nvGrpSpPr>
        <p:grpSpPr>
          <a:xfrm>
            <a:off x="4172438" y="2412705"/>
            <a:ext cx="1242073" cy="1242074"/>
            <a:chOff x="4172438" y="2412705"/>
            <a:chExt cx="1242073" cy="1242074"/>
          </a:xfrm>
        </p:grpSpPr>
        <p:grpSp>
          <p:nvGrpSpPr>
            <p:cNvPr id="12" name="组合 11"/>
            <p:cNvGrpSpPr/>
            <p:nvPr/>
          </p:nvGrpSpPr>
          <p:grpSpPr>
            <a:xfrm>
              <a:off x="4172438" y="2412705"/>
              <a:ext cx="1242073" cy="1242074"/>
              <a:chOff x="4993868" y="2326868"/>
              <a:chExt cx="2204265" cy="2204265"/>
            </a:xfrm>
            <a:effectLst>
              <a:outerShdw blurRad="292100" dist="114300" dir="2700000" algn="tl" rotWithShape="0">
                <a:prstClr val="black">
                  <a:alpha val="25000"/>
                </a:prstClr>
              </a:outerShdw>
            </a:effectLst>
          </p:grpSpPr>
          <p:sp>
            <p:nvSpPr>
              <p:cNvPr id="13" name="任意多边形 1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4" name="椭圆 1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sp>
            <p:nvSpPr>
              <p:cNvPr id="15" name="椭圆 14"/>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a:ea typeface="宋体" panose="02010600030101010101" pitchFamily="2" charset="-122"/>
                </a:endParaRPr>
              </a:p>
            </p:txBody>
          </p:sp>
        </p:grpSp>
        <p:grpSp>
          <p:nvGrpSpPr>
            <p:cNvPr id="64" name="组合 63"/>
            <p:cNvGrpSpPr/>
            <p:nvPr/>
          </p:nvGrpSpPr>
          <p:grpSpPr>
            <a:xfrm>
              <a:off x="4411705" y="2761460"/>
              <a:ext cx="750088" cy="598500"/>
              <a:chOff x="4123036" y="1197871"/>
              <a:chExt cx="1000117" cy="798000"/>
            </a:xfrm>
          </p:grpSpPr>
          <p:sp>
            <p:nvSpPr>
              <p:cNvPr id="65" name="文本框 131"/>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4"/>
                    </a:solidFill>
                    <a:latin typeface="Impact" panose="020B0806030902050204" pitchFamily="34" charset="0"/>
                    <a:ea typeface="宋体" panose="02010600030101010101" pitchFamily="2" charset="-122"/>
                  </a:rPr>
                  <a:t>03</a:t>
                </a:r>
                <a:endParaRPr lang="zh-CN" altLang="en-US" sz="3000" dirty="0">
                  <a:solidFill>
                    <a:schemeClr val="accent4"/>
                  </a:solidFill>
                  <a:latin typeface="Impact" panose="020B0806030902050204" pitchFamily="34" charset="0"/>
                  <a:ea typeface="宋体" panose="02010600030101010101" pitchFamily="2" charset="-122"/>
                </a:endParaRPr>
              </a:p>
            </p:txBody>
          </p:sp>
          <p:sp>
            <p:nvSpPr>
              <p:cNvPr id="66" name="文本框 132"/>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spTree>
    <p:extLst>
      <p:ext uri="{BB962C8B-B14F-4D97-AF65-F5344CB8AC3E}">
        <p14:creationId xmlns:p14="http://schemas.microsoft.com/office/powerpoint/2010/main" val="374158903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 calcmode="lin" valueType="num">
                                      <p:cBhvr>
                                        <p:cTn id="9" dur="500" fill="hold"/>
                                        <p:tgtEl>
                                          <p:spTgt spid="67"/>
                                        </p:tgtEl>
                                        <p:attrNameLst>
                                          <p:attrName>style.rotation</p:attrName>
                                        </p:attrNameLst>
                                      </p:cBhvr>
                                      <p:tavLst>
                                        <p:tav tm="0">
                                          <p:val>
                                            <p:fltVal val="360"/>
                                          </p:val>
                                        </p:tav>
                                        <p:tav tm="100000">
                                          <p:val>
                                            <p:fltVal val="0"/>
                                          </p:val>
                                        </p:tav>
                                      </p:tavLst>
                                    </p:anim>
                                    <p:animEffect transition="in" filter="fade">
                                      <p:cBhvr>
                                        <p:cTn id="10" dur="500"/>
                                        <p:tgtEl>
                                          <p:spTgt spid="67"/>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randombar(horizontal)">
                                      <p:cBhvr>
                                        <p:cTn id="14" dur="500"/>
                                        <p:tgtEl>
                                          <p:spTgt spid="70"/>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randombar(horizontal)">
                                      <p:cBhvr>
                                        <p:cTn id="25" dur="500"/>
                                        <p:tgtEl>
                                          <p:spTgt spid="71"/>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 calcmode="lin" valueType="num">
                                      <p:cBhvr>
                                        <p:cTn id="31" dur="500" fill="hold"/>
                                        <p:tgtEl>
                                          <p:spTgt spid="68"/>
                                        </p:tgtEl>
                                        <p:attrNameLst>
                                          <p:attrName>style.rotation</p:attrName>
                                        </p:attrNameLst>
                                      </p:cBhvr>
                                      <p:tavLst>
                                        <p:tav tm="0">
                                          <p:val>
                                            <p:fltVal val="360"/>
                                          </p:val>
                                        </p:tav>
                                        <p:tav tm="100000">
                                          <p:val>
                                            <p:fltVal val="0"/>
                                          </p:val>
                                        </p:tav>
                                      </p:tavLst>
                                    </p:anim>
                                    <p:animEffect transition="in" filter="fade">
                                      <p:cBhvr>
                                        <p:cTn id="32" dur="500"/>
                                        <p:tgtEl>
                                          <p:spTgt spid="68"/>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500"/>
                                        <p:tgtEl>
                                          <p:spTgt spid="74"/>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 calcmode="lin" valueType="num">
                                      <p:cBhvr>
                                        <p:cTn id="42" dur="500" fill="hold"/>
                                        <p:tgtEl>
                                          <p:spTgt spid="69"/>
                                        </p:tgtEl>
                                        <p:attrNameLst>
                                          <p:attrName>style.rotation</p:attrName>
                                        </p:attrNameLst>
                                      </p:cBhvr>
                                      <p:tavLst>
                                        <p:tav tm="0">
                                          <p:val>
                                            <p:fltVal val="360"/>
                                          </p:val>
                                        </p:tav>
                                        <p:tav tm="100000">
                                          <p:val>
                                            <p:fltVal val="0"/>
                                          </p:val>
                                        </p:tav>
                                      </p:tavLst>
                                    </p:anim>
                                    <p:animEffect transition="in" filter="fade">
                                      <p:cBhvr>
                                        <p:cTn id="43" dur="500"/>
                                        <p:tgtEl>
                                          <p:spTgt spid="69"/>
                                        </p:tgtEl>
                                      </p:cBhvr>
                                    </p:animEffect>
                                  </p:childTnLst>
                                </p:cTn>
                              </p:par>
                            </p:childTnLst>
                          </p:cTn>
                        </p:par>
                        <p:par>
                          <p:cTn id="44" fill="hold">
                            <p:stCondLst>
                              <p:cond delay="3500"/>
                            </p:stCondLst>
                            <p:childTnLst>
                              <p:par>
                                <p:cTn id="45" presetID="14" presetClass="entr" presetSubtype="1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randombar(horizontal)">
                                      <p:cBhvr>
                                        <p:cTn id="4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24" name="文本框 37"/>
          <p:cNvSpPr txBox="1"/>
          <p:nvPr/>
        </p:nvSpPr>
        <p:spPr bwMode="auto">
          <a:xfrm>
            <a:off x="748192" y="990185"/>
            <a:ext cx="7627774" cy="484748"/>
          </a:xfrm>
          <a:prstGeom prst="rect">
            <a:avLst/>
          </a:prstGeom>
          <a:noFill/>
        </p:spPr>
        <p:txBody>
          <a:bodyPr wrap="square" lIns="68580" tIns="34290" rIns="68580" bIns="34290">
            <a:spAutoFit/>
          </a:bodyPr>
          <a:lstStyle/>
          <a:p>
            <a:pP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详写内容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
        <p:nvSpPr>
          <p:cNvPr id="25" name="圆角矩形 24"/>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endParaRPr>
          </a:p>
        </p:txBody>
      </p:sp>
      <p:grpSp>
        <p:nvGrpSpPr>
          <p:cNvPr id="26" name="组合 25"/>
          <p:cNvGrpSpPr/>
          <p:nvPr/>
        </p:nvGrpSpPr>
        <p:grpSpPr>
          <a:xfrm>
            <a:off x="2981909" y="2863739"/>
            <a:ext cx="1407387" cy="1407388"/>
            <a:chOff x="4184106" y="2952206"/>
            <a:chExt cx="3823790" cy="3823790"/>
          </a:xfrm>
        </p:grpSpPr>
        <p:sp>
          <p:nvSpPr>
            <p:cNvPr id="27" name="椭圆 2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8" name="组合 27"/>
            <p:cNvGrpSpPr/>
            <p:nvPr/>
          </p:nvGrpSpPr>
          <p:grpSpPr>
            <a:xfrm>
              <a:off x="4710169" y="3478269"/>
              <a:ext cx="2771663" cy="2771663"/>
              <a:chOff x="2193191" y="1899415"/>
              <a:chExt cx="2421376" cy="2421376"/>
            </a:xfrm>
            <a:effectLst/>
          </p:grpSpPr>
          <p:sp>
            <p:nvSpPr>
              <p:cNvPr id="29" name="椭圆 2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0" name="六边形 29"/>
              <p:cNvSpPr/>
              <p:nvPr/>
            </p:nvSpPr>
            <p:spPr>
              <a:xfrm>
                <a:off x="2285093" y="2093027"/>
                <a:ext cx="2237576" cy="2034159"/>
              </a:xfrm>
              <a:prstGeom prst="hex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31" name="组合 30"/>
          <p:cNvGrpSpPr/>
          <p:nvPr/>
        </p:nvGrpSpPr>
        <p:grpSpPr>
          <a:xfrm>
            <a:off x="2975811" y="2096633"/>
            <a:ext cx="1419582" cy="599901"/>
            <a:chOff x="2061936" y="5054749"/>
            <a:chExt cx="2349784" cy="992996"/>
          </a:xfrm>
        </p:grpSpPr>
        <p:sp>
          <p:nvSpPr>
            <p:cNvPr id="32" name="文本框 10"/>
            <p:cNvSpPr txBox="1"/>
            <p:nvPr/>
          </p:nvSpPr>
          <p:spPr bwMode="auto">
            <a:xfrm>
              <a:off x="2143824" y="5436402"/>
              <a:ext cx="2186005" cy="611343"/>
            </a:xfrm>
            <a:prstGeom prst="rect">
              <a:avLst/>
            </a:prstGeom>
            <a:noFill/>
          </p:spPr>
          <p:txBody>
            <a:bodyPr wrap="square">
              <a:spAutoFit/>
            </a:bodyPr>
            <a:lstStyle/>
            <a:p>
              <a:r>
                <a:rPr lang="zh-CN" altLang="en-US" sz="900" dirty="0">
                  <a:solidFill>
                    <a:schemeClr val="tx1">
                      <a:lumMod val="75000"/>
                      <a:lumOff val="25000"/>
                    </a:schemeClr>
                  </a:solidFill>
                  <a:latin typeface="微软雅黑" pitchFamily="34" charset="-122"/>
                  <a:ea typeface="微软雅黑" pitchFamily="34" charset="-122"/>
                </a:rPr>
                <a:t>点击输入本栏的具体文字根据您内容修改</a:t>
              </a:r>
              <a:endParaRPr lang="zh-CN" altLang="en-US" sz="900" dirty="0">
                <a:solidFill>
                  <a:schemeClr val="tx1">
                    <a:lumMod val="65000"/>
                    <a:lumOff val="35000"/>
                  </a:schemeClr>
                </a:solidFill>
                <a:latin typeface="+mn-ea"/>
              </a:endParaRPr>
            </a:p>
          </p:txBody>
        </p:sp>
        <p:sp>
          <p:nvSpPr>
            <p:cNvPr id="33" name="文本框 11"/>
            <p:cNvSpPr txBox="1"/>
            <p:nvPr/>
          </p:nvSpPr>
          <p:spPr bwMode="auto">
            <a:xfrm>
              <a:off x="2061936" y="5054749"/>
              <a:ext cx="2349784" cy="458507"/>
            </a:xfrm>
            <a:prstGeom prst="rect">
              <a:avLst/>
            </a:prstGeom>
            <a:noFill/>
          </p:spPr>
          <p:txBody>
            <a:bodyPr wrap="square">
              <a:spAutoFit/>
            </a:bodyPr>
            <a:lstStyle/>
            <a:p>
              <a:pPr algn="ctr">
                <a:defRPr/>
              </a:pPr>
              <a:r>
                <a:rPr lang="zh-CN" altLang="en-US" sz="1200" b="1" spc="75" dirty="0">
                  <a:solidFill>
                    <a:schemeClr val="accent1"/>
                  </a:solidFill>
                  <a:latin typeface="+mn-ea"/>
                </a:rPr>
                <a:t>在此添加标题</a:t>
              </a:r>
            </a:p>
          </p:txBody>
        </p:sp>
      </p:grpSp>
      <p:cxnSp>
        <p:nvCxnSpPr>
          <p:cNvPr id="34" name="直接连接符 33"/>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738909"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endParaRPr>
          </a:p>
        </p:txBody>
      </p:sp>
      <p:grpSp>
        <p:nvGrpSpPr>
          <p:cNvPr id="36" name="组合 35"/>
          <p:cNvGrpSpPr/>
          <p:nvPr/>
        </p:nvGrpSpPr>
        <p:grpSpPr>
          <a:xfrm>
            <a:off x="4754701" y="1685020"/>
            <a:ext cx="1407387" cy="1407388"/>
            <a:chOff x="4184106" y="2952206"/>
            <a:chExt cx="3823790" cy="3823790"/>
          </a:xfrm>
        </p:grpSpPr>
        <p:sp>
          <p:nvSpPr>
            <p:cNvPr id="37" name="椭圆 3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8" name="组合 37"/>
            <p:cNvGrpSpPr/>
            <p:nvPr/>
          </p:nvGrpSpPr>
          <p:grpSpPr>
            <a:xfrm>
              <a:off x="4710169" y="3478269"/>
              <a:ext cx="2771663" cy="2771663"/>
              <a:chOff x="2193191" y="1899415"/>
              <a:chExt cx="2421376" cy="2421376"/>
            </a:xfrm>
            <a:effectLst/>
          </p:grpSpPr>
          <p:sp>
            <p:nvSpPr>
              <p:cNvPr id="39" name="椭圆 38"/>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40" name="六边形 39"/>
              <p:cNvSpPr/>
              <p:nvPr/>
            </p:nvSpPr>
            <p:spPr>
              <a:xfrm>
                <a:off x="2285093" y="2093027"/>
                <a:ext cx="2237576" cy="2034159"/>
              </a:xfrm>
              <a:prstGeom prst="hexagon">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41" name="组合 40"/>
          <p:cNvGrpSpPr/>
          <p:nvPr/>
        </p:nvGrpSpPr>
        <p:grpSpPr>
          <a:xfrm>
            <a:off x="4748603" y="3286281"/>
            <a:ext cx="1419582" cy="606623"/>
            <a:chOff x="2061936" y="5137524"/>
            <a:chExt cx="2349784" cy="1004123"/>
          </a:xfrm>
        </p:grpSpPr>
        <p:sp>
          <p:nvSpPr>
            <p:cNvPr id="42" name="文本框 29"/>
            <p:cNvSpPr txBox="1"/>
            <p:nvPr/>
          </p:nvSpPr>
          <p:spPr bwMode="auto">
            <a:xfrm>
              <a:off x="2143824" y="5530304"/>
              <a:ext cx="2186005" cy="611343"/>
            </a:xfrm>
            <a:prstGeom prst="rect">
              <a:avLst/>
            </a:prstGeom>
            <a:noFill/>
          </p:spPr>
          <p:txBody>
            <a:bodyPr wrap="square">
              <a:spAutoFit/>
            </a:bodyPr>
            <a:lstStyle/>
            <a:p>
              <a:r>
                <a:rPr lang="zh-CN" altLang="en-US" sz="900" dirty="0">
                  <a:solidFill>
                    <a:schemeClr val="tx1">
                      <a:lumMod val="75000"/>
                      <a:lumOff val="25000"/>
                    </a:schemeClr>
                  </a:solidFill>
                  <a:latin typeface="微软雅黑" pitchFamily="34" charset="-122"/>
                  <a:ea typeface="微软雅黑" pitchFamily="34" charset="-122"/>
                </a:rPr>
                <a:t>点击输入本栏的具体文字根据您内容修改</a:t>
              </a:r>
              <a:endParaRPr lang="zh-CN" altLang="en-US" sz="900" dirty="0">
                <a:solidFill>
                  <a:schemeClr val="tx1">
                    <a:lumMod val="65000"/>
                    <a:lumOff val="35000"/>
                  </a:schemeClr>
                </a:solidFill>
                <a:latin typeface="+mn-ea"/>
              </a:endParaRPr>
            </a:p>
          </p:txBody>
        </p:sp>
        <p:sp>
          <p:nvSpPr>
            <p:cNvPr id="43" name="文本框 30"/>
            <p:cNvSpPr txBox="1"/>
            <p:nvPr/>
          </p:nvSpPr>
          <p:spPr bwMode="auto">
            <a:xfrm>
              <a:off x="2061936" y="5137524"/>
              <a:ext cx="2349784" cy="458507"/>
            </a:xfrm>
            <a:prstGeom prst="rect">
              <a:avLst/>
            </a:prstGeom>
            <a:noFill/>
          </p:spPr>
          <p:txBody>
            <a:bodyPr wrap="square">
              <a:spAutoFit/>
            </a:bodyPr>
            <a:lstStyle/>
            <a:p>
              <a:pPr algn="ctr">
                <a:defRPr/>
              </a:pPr>
              <a:r>
                <a:rPr lang="zh-CN" altLang="en-US" sz="1200" b="1" spc="75" dirty="0">
                  <a:solidFill>
                    <a:srgbClr val="0070C0"/>
                  </a:solidFill>
                  <a:latin typeface="+mn-ea"/>
                </a:rPr>
                <a:t>在此添加标题</a:t>
              </a:r>
            </a:p>
          </p:txBody>
        </p:sp>
      </p:grpSp>
      <p:cxnSp>
        <p:nvCxnSpPr>
          <p:cNvPr id="44" name="直接连接符 43"/>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207130" y="3251467"/>
            <a:ext cx="947164" cy="691679"/>
            <a:chOff x="8931338" y="2437732"/>
            <a:chExt cx="1010653" cy="922240"/>
          </a:xfrm>
        </p:grpSpPr>
        <p:sp>
          <p:nvSpPr>
            <p:cNvPr id="46" name="文本框 3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01</a:t>
              </a:r>
              <a:endParaRPr lang="zh-CN" altLang="en-US" sz="2700" dirty="0">
                <a:solidFill>
                  <a:schemeClr val="tx1">
                    <a:lumMod val="65000"/>
                    <a:lumOff val="35000"/>
                  </a:schemeClr>
                </a:solidFill>
                <a:latin typeface="Impact" panose="020B0806030902050204" pitchFamily="34" charset="0"/>
              </a:endParaRPr>
            </a:p>
          </p:txBody>
        </p:sp>
        <p:sp>
          <p:nvSpPr>
            <p:cNvPr id="47" name="文本框 38"/>
            <p:cNvSpPr txBox="1"/>
            <p:nvPr/>
          </p:nvSpPr>
          <p:spPr>
            <a:xfrm>
              <a:off x="8931338" y="2908566"/>
              <a:ext cx="1010653" cy="451406"/>
            </a:xfrm>
            <a:prstGeom prst="rect">
              <a:avLst/>
            </a:prstGeom>
            <a:noFill/>
          </p:spPr>
          <p:txBody>
            <a:bodyPr wrap="square" rtlCol="0">
              <a:spAutoFit/>
            </a:bodyPr>
            <a:lstStyle/>
            <a:p>
              <a:pPr algn="ctr"/>
              <a:r>
                <a:rPr lang="zh-CN" altLang="en-US" sz="800" dirty="0">
                  <a:solidFill>
                    <a:schemeClr val="tx1">
                      <a:lumMod val="65000"/>
                      <a:lumOff val="35000"/>
                    </a:schemeClr>
                  </a:solidFill>
                </a:rPr>
                <a:t>添加文本内容</a:t>
              </a:r>
            </a:p>
          </p:txBody>
        </p:sp>
      </p:grpSp>
      <p:grpSp>
        <p:nvGrpSpPr>
          <p:cNvPr id="48" name="组合 47"/>
          <p:cNvGrpSpPr/>
          <p:nvPr/>
        </p:nvGrpSpPr>
        <p:grpSpPr>
          <a:xfrm>
            <a:off x="4977637" y="2072748"/>
            <a:ext cx="947164" cy="691679"/>
            <a:chOff x="8931338" y="2437732"/>
            <a:chExt cx="1010653" cy="922240"/>
          </a:xfrm>
        </p:grpSpPr>
        <p:sp>
          <p:nvSpPr>
            <p:cNvPr id="49" name="文本框 41"/>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02</a:t>
              </a:r>
              <a:endParaRPr lang="zh-CN" altLang="en-US" sz="2700" dirty="0">
                <a:solidFill>
                  <a:schemeClr val="tx1">
                    <a:lumMod val="65000"/>
                    <a:lumOff val="35000"/>
                  </a:schemeClr>
                </a:solidFill>
                <a:latin typeface="Impact" panose="020B0806030902050204" pitchFamily="34" charset="0"/>
              </a:endParaRPr>
            </a:p>
          </p:txBody>
        </p:sp>
        <p:sp>
          <p:nvSpPr>
            <p:cNvPr id="50" name="文本框 42"/>
            <p:cNvSpPr txBox="1"/>
            <p:nvPr/>
          </p:nvSpPr>
          <p:spPr>
            <a:xfrm>
              <a:off x="8931338" y="2908566"/>
              <a:ext cx="1010653" cy="451406"/>
            </a:xfrm>
            <a:prstGeom prst="rect">
              <a:avLst/>
            </a:prstGeom>
            <a:noFill/>
          </p:spPr>
          <p:txBody>
            <a:bodyPr wrap="square" rtlCol="0">
              <a:spAutoFit/>
            </a:bodyPr>
            <a:lstStyle/>
            <a:p>
              <a:pPr algn="ctr"/>
              <a:r>
                <a:rPr lang="zh-CN" altLang="en-US" sz="800" dirty="0">
                  <a:solidFill>
                    <a:schemeClr val="tx1">
                      <a:lumMod val="65000"/>
                      <a:lumOff val="35000"/>
                    </a:schemeClr>
                  </a:solidFill>
                </a:rPr>
                <a:t>添加文本内容</a:t>
              </a:r>
            </a:p>
          </p:txBody>
        </p:sp>
      </p:grpSp>
      <p:sp>
        <p:nvSpPr>
          <p:cNvPr id="51" name="文本框 43"/>
          <p:cNvSpPr txBox="1"/>
          <p:nvPr/>
        </p:nvSpPr>
        <p:spPr bwMode="auto">
          <a:xfrm>
            <a:off x="6301283" y="2042464"/>
            <a:ext cx="2136745" cy="692497"/>
          </a:xfrm>
          <a:prstGeom prst="rect">
            <a:avLst/>
          </a:prstGeom>
          <a:noFill/>
        </p:spPr>
        <p:txBody>
          <a:bodyPr wrap="square" lIns="68580" tIns="34290" rIns="68580" bIns="34290">
            <a:spAutoFit/>
          </a:bodyPr>
          <a:lstStyle/>
          <a:p>
            <a:pPr algn="just">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详写内容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
        <p:nvSpPr>
          <p:cNvPr id="52" name="文本框 44"/>
          <p:cNvSpPr txBox="1"/>
          <p:nvPr/>
        </p:nvSpPr>
        <p:spPr bwMode="auto">
          <a:xfrm>
            <a:off x="730014" y="3221183"/>
            <a:ext cx="2136745" cy="692497"/>
          </a:xfrm>
          <a:prstGeom prst="rect">
            <a:avLst/>
          </a:prstGeom>
          <a:noFill/>
        </p:spPr>
        <p:txBody>
          <a:bodyPr wrap="square" lIns="68580" tIns="34290" rIns="68580" bIns="34290">
            <a:spAutoFit/>
          </a:bodyPr>
          <a:lstStyle/>
          <a:p>
            <a:pPr algn="r">
              <a:lnSpc>
                <a:spcPct val="150000"/>
              </a:lnSpc>
              <a:defRPr/>
            </a:pPr>
            <a:r>
              <a:rPr lang="zh-CN" altLang="en-US" sz="900" dirty="0">
                <a:solidFill>
                  <a:schemeClr val="tx1">
                    <a:lumMod val="75000"/>
                    <a:lumOff val="25000"/>
                  </a:schemeClr>
                </a:solidFill>
                <a:latin typeface="微软雅黑" pitchFamily="34" charset="-122"/>
                <a:ea typeface="微软雅黑" pitchFamily="34" charset="-122"/>
              </a:rPr>
              <a:t>详写内容</a:t>
            </a:r>
            <a:r>
              <a:rPr lang="en-US" altLang="zh-CN" sz="900" dirty="0">
                <a:solidFill>
                  <a:schemeClr val="tx1">
                    <a:lumMod val="75000"/>
                    <a:lumOff val="25000"/>
                  </a:schemeClr>
                </a:solidFill>
                <a:latin typeface="微软雅黑" pitchFamily="34" charset="-122"/>
                <a:ea typeface="微软雅黑" pitchFamily="34" charset="-122"/>
              </a:rPr>
              <a:t>……</a:t>
            </a:r>
            <a:r>
              <a:rPr lang="zh-CN" altLang="en-US" sz="9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Tree>
    <p:extLst>
      <p:ext uri="{BB962C8B-B14F-4D97-AF65-F5344CB8AC3E}">
        <p14:creationId xmlns:p14="http://schemas.microsoft.com/office/powerpoint/2010/main" val="337573253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2" presetClass="entr" presetSubtype="4" accel="62000" fill="hold" grpId="0" nodeType="withEffect" p14:presetBounceEnd="40000">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14:bounceEnd="40000">
                                          <p:cBhvr additive="base">
                                            <p:cTn id="10"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14:presetBounceEnd="40000">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14:bounceEnd="40000">
                                          <p:cBhvr additive="base">
                                            <p:cTn id="14"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7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200"/>
                                </p:stCondLst>
                                <p:childTnLst>
                                  <p:par>
                                    <p:cTn id="26" presetID="16" presetClass="entr" presetSubtype="37"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outVertical)">
                                          <p:cBhvr>
                                            <p:cTn id="28" dur="500"/>
                                            <p:tgtEl>
                                              <p:spTgt spid="34"/>
                                            </p:tgtEl>
                                          </p:cBhvr>
                                        </p:animEffect>
                                      </p:childTnLst>
                                    </p:cTn>
                                  </p:par>
                                </p:childTnLst>
                              </p:cTn>
                            </p:par>
                            <p:par>
                              <p:cTn id="29" fill="hold">
                                <p:stCondLst>
                                  <p:cond delay="17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200"/>
                                </p:stCondLst>
                                <p:childTnLst>
                                  <p:par>
                                    <p:cTn id="34" presetID="21"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500"/>
                                            <p:tgtEl>
                                              <p:spTgt spid="36"/>
                                            </p:tgtEl>
                                          </p:cBhvr>
                                        </p:animEffec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700"/>
                                </p:stCondLst>
                                <p:childTnLst>
                                  <p:par>
                                    <p:cTn id="43" presetID="16" presetClass="entr" presetSubtype="37"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outVertical)">
                                          <p:cBhvr>
                                            <p:cTn id="45" dur="500"/>
                                            <p:tgtEl>
                                              <p:spTgt spid="44"/>
                                            </p:tgtEl>
                                          </p:cBhvr>
                                        </p:animEffect>
                                      </p:childTnLst>
                                    </p:cTn>
                                  </p:par>
                                </p:childTnLst>
                              </p:cTn>
                            </p:par>
                            <p:par>
                              <p:cTn id="46" fill="hold">
                                <p:stCondLst>
                                  <p:cond delay="32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700"/>
                                </p:stCondLst>
                                <p:childTnLst>
                                  <p:par>
                                    <p:cTn id="51" presetID="16" presetClass="entr" presetSubtype="37"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outVertical)">
                                          <p:cBhvr>
                                            <p:cTn id="53" dur="500"/>
                                            <p:tgtEl>
                                              <p:spTgt spid="51"/>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out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5" grpId="0" animBg="1"/>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2" presetClass="entr" presetSubtype="4" accel="6200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ppt_x"/>
                                              </p:val>
                                            </p:tav>
                                            <p:tav tm="100000">
                                              <p:val>
                                                <p:strVal val="#ppt_x"/>
                                              </p:val>
                                            </p:tav>
                                          </p:tavLst>
                                        </p:anim>
                                        <p:anim calcmode="lin" valueType="num">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7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200"/>
                                </p:stCondLst>
                                <p:childTnLst>
                                  <p:par>
                                    <p:cTn id="26" presetID="16" presetClass="entr" presetSubtype="37"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outVertical)">
                                          <p:cBhvr>
                                            <p:cTn id="28" dur="500"/>
                                            <p:tgtEl>
                                              <p:spTgt spid="34"/>
                                            </p:tgtEl>
                                          </p:cBhvr>
                                        </p:animEffect>
                                      </p:childTnLst>
                                    </p:cTn>
                                  </p:par>
                                </p:childTnLst>
                              </p:cTn>
                            </p:par>
                            <p:par>
                              <p:cTn id="29" fill="hold">
                                <p:stCondLst>
                                  <p:cond delay="17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200"/>
                                </p:stCondLst>
                                <p:childTnLst>
                                  <p:par>
                                    <p:cTn id="34" presetID="21"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500"/>
                                            <p:tgtEl>
                                              <p:spTgt spid="36"/>
                                            </p:tgtEl>
                                          </p:cBhvr>
                                        </p:animEffec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700"/>
                                </p:stCondLst>
                                <p:childTnLst>
                                  <p:par>
                                    <p:cTn id="43" presetID="16" presetClass="entr" presetSubtype="37"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outVertical)">
                                          <p:cBhvr>
                                            <p:cTn id="45" dur="500"/>
                                            <p:tgtEl>
                                              <p:spTgt spid="44"/>
                                            </p:tgtEl>
                                          </p:cBhvr>
                                        </p:animEffect>
                                      </p:childTnLst>
                                    </p:cTn>
                                  </p:par>
                                </p:childTnLst>
                              </p:cTn>
                            </p:par>
                            <p:par>
                              <p:cTn id="46" fill="hold">
                                <p:stCondLst>
                                  <p:cond delay="32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700"/>
                                </p:stCondLst>
                                <p:childTnLst>
                                  <p:par>
                                    <p:cTn id="51" presetID="16" presetClass="entr" presetSubtype="37"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outVertical)">
                                          <p:cBhvr>
                                            <p:cTn id="53" dur="500"/>
                                            <p:tgtEl>
                                              <p:spTgt spid="51"/>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out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5" grpId="0" animBg="1"/>
          <p:bldP spid="51" grpId="0"/>
          <p:bldP spid="5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2"/>
          <p:cNvSpPr txBox="1"/>
          <p:nvPr/>
        </p:nvSpPr>
        <p:spPr>
          <a:xfrm>
            <a:off x="1260132" y="1556883"/>
            <a:ext cx="6218057" cy="684803"/>
          </a:xfrm>
          <a:prstGeom prst="rect">
            <a:avLst/>
          </a:prstGeom>
          <a:noFill/>
        </p:spPr>
        <p:txBody>
          <a:bodyPr wrap="square" lIns="68580" tIns="34290" rIns="68580" bIns="34290" rtlCol="0">
            <a:spAutoFit/>
          </a:bodyPr>
          <a:lstStyle/>
          <a:p>
            <a:pPr lvl="0" algn="ctr" defTabSz="914400">
              <a:defRPr/>
            </a:pPr>
            <a:r>
              <a:rPr lang="zh-CN" altLang="en-US" sz="4000" b="1" kern="0" dirty="0">
                <a:solidFill>
                  <a:srgbClr val="0070C0"/>
                </a:solidFill>
                <a:latin typeface="+mn-ea"/>
              </a:rPr>
              <a:t>汇报完毕   谢谢观看</a:t>
            </a:r>
          </a:p>
        </p:txBody>
      </p:sp>
      <p:sp>
        <p:nvSpPr>
          <p:cNvPr id="21" name="矩形 20"/>
          <p:cNvSpPr/>
          <p:nvPr/>
        </p:nvSpPr>
        <p:spPr>
          <a:xfrm>
            <a:off x="1394911" y="2917052"/>
            <a:ext cx="6146157" cy="346249"/>
          </a:xfrm>
          <a:prstGeom prst="rect">
            <a:avLst/>
          </a:prstGeom>
        </p:spPr>
        <p:txBody>
          <a:bodyPr wrap="squar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适用于年终总结</a:t>
            </a:r>
            <a:r>
              <a:rPr kumimoji="0" lang="en-US" altLang="zh-CN"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a:t>
            </a:r>
            <a:r>
              <a:rPr kumimoji="0" lang="zh-CN" altLang="en-US"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新年计划</a:t>
            </a:r>
            <a:r>
              <a:rPr kumimoji="0" lang="en-US" altLang="zh-CN"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a:t>
            </a:r>
            <a:r>
              <a:rPr kumimoji="0" lang="zh-CN" altLang="en-US"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工作汇报</a:t>
            </a:r>
            <a:r>
              <a:rPr kumimoji="0" lang="en-US" altLang="zh-CN"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a:t>
            </a:r>
            <a:r>
              <a:rPr kumimoji="0" lang="zh-CN" altLang="en-US"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rPr>
              <a:t>述职报告等</a:t>
            </a:r>
            <a:endParaRPr kumimoji="0" lang="en-GB" altLang="zh-CN" sz="1800" b="1" i="0" u="none" strike="noStrike" kern="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endParaRPr>
          </a:p>
        </p:txBody>
      </p:sp>
      <p:grpSp>
        <p:nvGrpSpPr>
          <p:cNvPr id="4" name="组合 3"/>
          <p:cNvGrpSpPr/>
          <p:nvPr/>
        </p:nvGrpSpPr>
        <p:grpSpPr>
          <a:xfrm>
            <a:off x="3304740" y="3460412"/>
            <a:ext cx="2326498" cy="369332"/>
            <a:chOff x="4885444" y="3530897"/>
            <a:chExt cx="2326498" cy="369332"/>
          </a:xfrm>
        </p:grpSpPr>
        <p:sp>
          <p:nvSpPr>
            <p:cNvPr id="46" name="圆角矩形 45"/>
            <p:cNvSpPr/>
            <p:nvPr/>
          </p:nvSpPr>
          <p:spPr>
            <a:xfrm>
              <a:off x="4885444" y="3541641"/>
              <a:ext cx="2326498" cy="327413"/>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chemeClr val="bg2">
                    <a:lumMod val="25000"/>
                  </a:schemeClr>
                </a:solidFill>
                <a:effectLst/>
                <a:uLnTx/>
                <a:uFillTx/>
                <a:latin typeface="+mn-ea"/>
              </a:endParaRPr>
            </a:p>
          </p:txBody>
        </p:sp>
        <p:sp>
          <p:nvSpPr>
            <p:cNvPr id="14" name="TextBox 13"/>
            <p:cNvSpPr txBox="1"/>
            <p:nvPr/>
          </p:nvSpPr>
          <p:spPr>
            <a:xfrm>
              <a:off x="4949784" y="3530897"/>
              <a:ext cx="203132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ysClr val="windowText" lastClr="000000"/>
                  </a:solidFill>
                  <a:effectLst/>
                  <a:uLnTx/>
                  <a:uFillTx/>
                </a:rPr>
                <a:t>汇报人：</a:t>
              </a:r>
              <a:r>
                <a:rPr lang="zh-CN" altLang="en-US" sz="1800" kern="0" dirty="0">
                  <a:solidFill>
                    <a:sysClr val="windowText" lastClr="000000"/>
                  </a:solidFill>
                </a:rPr>
                <a:t>某某某某</a:t>
              </a:r>
              <a:endParaRPr kumimoji="0" lang="zh-CN" altLang="en-US" sz="1800" b="0" i="0" u="none" strike="noStrike" kern="0" cap="none" spc="0" normalizeH="0" baseline="0" noProof="0" dirty="0">
                <a:ln>
                  <a:noFill/>
                </a:ln>
                <a:solidFill>
                  <a:sysClr val="windowText" lastClr="000000"/>
                </a:solidFill>
                <a:effectLst/>
                <a:uLnTx/>
                <a:uFillTx/>
              </a:endParaRPr>
            </a:p>
          </p:txBody>
        </p:sp>
      </p:grpSp>
      <p:sp>
        <p:nvSpPr>
          <p:cNvPr id="5" name="文本框 4"/>
          <p:cNvSpPr txBox="1"/>
          <p:nvPr/>
        </p:nvSpPr>
        <p:spPr>
          <a:xfrm>
            <a:off x="8180815" y="4663440"/>
            <a:ext cx="748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ysClr val="windowText" lastClr="000000"/>
                </a:solidFill>
                <a:effectLst/>
                <a:uLnTx/>
                <a:uFillTx/>
              </a:rPr>
              <a:t>LOGO</a:t>
            </a:r>
            <a:endParaRPr kumimoji="0" lang="zh-CN" altLang="en-US" sz="1800" b="1"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3075187354"/>
      </p:ext>
    </p:extLst>
  </p:cSld>
  <p:clrMapOvr>
    <a:masterClrMapping/>
  </p:clrMapOvr>
  <p:transition spd="slow" advClick="0" advTm="802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extLst>
    <p:ext uri="{E180D4A7-C9FB-4DFB-919C-405C955672EB}">
      <p14:showEvtLst xmlns:p14="http://schemas.microsoft.com/office/powerpoint/2010/main">
        <p14:playEvt time="0"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24" name="任意多边形 23"/>
          <p:cNvSpPr/>
          <p:nvPr/>
        </p:nvSpPr>
        <p:spPr>
          <a:xfrm>
            <a:off x="0" y="-261258"/>
            <a:ext cx="2039217" cy="5562887"/>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01</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itchFamily="34" charset="-122"/>
                <a:ea typeface="微软雅黑" pitchFamily="34" charset="-122"/>
              </a:rPr>
              <a:t>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25" name="组合 24"/>
          <p:cNvGrpSpPr/>
          <p:nvPr/>
        </p:nvGrpSpPr>
        <p:grpSpPr>
          <a:xfrm>
            <a:off x="1787045" y="1867537"/>
            <a:ext cx="527203" cy="530769"/>
            <a:chOff x="5042691" y="2273920"/>
            <a:chExt cx="702937" cy="707692"/>
          </a:xfrm>
          <a:solidFill>
            <a:srgbClr val="0070C0"/>
          </a:solidFill>
        </p:grpSpPr>
        <p:sp>
          <p:nvSpPr>
            <p:cNvPr id="26"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10384371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75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组合 175"/>
          <p:cNvGrpSpPr/>
          <p:nvPr/>
        </p:nvGrpSpPr>
        <p:grpSpPr>
          <a:xfrm>
            <a:off x="790940" y="1326148"/>
            <a:ext cx="2551321" cy="525222"/>
            <a:chOff x="828467" y="1326148"/>
            <a:chExt cx="2551321" cy="525222"/>
          </a:xfrm>
        </p:grpSpPr>
        <p:sp>
          <p:nvSpPr>
            <p:cNvPr id="177" name="圆角矩形 176"/>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78" name="圆角矩形 177"/>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9" name="组合 178"/>
          <p:cNvGrpSpPr/>
          <p:nvPr/>
        </p:nvGrpSpPr>
        <p:grpSpPr>
          <a:xfrm>
            <a:off x="790940" y="2394983"/>
            <a:ext cx="2551321" cy="525222"/>
            <a:chOff x="828467" y="1326148"/>
            <a:chExt cx="2551321" cy="525222"/>
          </a:xfrm>
        </p:grpSpPr>
        <p:sp>
          <p:nvSpPr>
            <p:cNvPr id="180" name="圆角矩形 179"/>
            <p:cNvSpPr/>
            <p:nvPr/>
          </p:nvSpPr>
          <p:spPr>
            <a:xfrm>
              <a:off x="828467" y="1326148"/>
              <a:ext cx="2551321" cy="525222"/>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1" name="圆角矩形 180"/>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2" name="组合 181"/>
          <p:cNvGrpSpPr/>
          <p:nvPr/>
        </p:nvGrpSpPr>
        <p:grpSpPr>
          <a:xfrm>
            <a:off x="790940" y="3509018"/>
            <a:ext cx="2551321" cy="525222"/>
            <a:chOff x="828467" y="1326148"/>
            <a:chExt cx="2551321" cy="525222"/>
          </a:xfrm>
        </p:grpSpPr>
        <p:sp>
          <p:nvSpPr>
            <p:cNvPr id="183" name="圆角矩形 182"/>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4" name="圆角矩形 183"/>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5" name="组合 184"/>
          <p:cNvGrpSpPr/>
          <p:nvPr/>
        </p:nvGrpSpPr>
        <p:grpSpPr>
          <a:xfrm>
            <a:off x="5751501" y="1325708"/>
            <a:ext cx="2551321" cy="525222"/>
            <a:chOff x="828467" y="1326148"/>
            <a:chExt cx="2551321" cy="525222"/>
          </a:xfrm>
        </p:grpSpPr>
        <p:sp>
          <p:nvSpPr>
            <p:cNvPr id="186" name="圆角矩形 185"/>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7" name="圆角矩形 186"/>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8" name="组合 187"/>
          <p:cNvGrpSpPr/>
          <p:nvPr/>
        </p:nvGrpSpPr>
        <p:grpSpPr>
          <a:xfrm>
            <a:off x="5751501" y="2394543"/>
            <a:ext cx="2551321" cy="525222"/>
            <a:chOff x="828467" y="1326148"/>
            <a:chExt cx="2551321" cy="525222"/>
          </a:xfrm>
        </p:grpSpPr>
        <p:sp>
          <p:nvSpPr>
            <p:cNvPr id="189" name="圆角矩形 188"/>
            <p:cNvSpPr/>
            <p:nvPr/>
          </p:nvSpPr>
          <p:spPr>
            <a:xfrm>
              <a:off x="828467" y="1326148"/>
              <a:ext cx="2551321" cy="525222"/>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0" name="圆角矩形 189"/>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1" name="组合 190"/>
          <p:cNvGrpSpPr/>
          <p:nvPr/>
        </p:nvGrpSpPr>
        <p:grpSpPr>
          <a:xfrm>
            <a:off x="5751501" y="3508578"/>
            <a:ext cx="2551321" cy="525222"/>
            <a:chOff x="828467" y="1326148"/>
            <a:chExt cx="2551321" cy="525222"/>
          </a:xfrm>
        </p:grpSpPr>
        <p:sp>
          <p:nvSpPr>
            <p:cNvPr id="192" name="圆角矩形 191"/>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3" name="圆角矩形 192"/>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82" name="组合 81"/>
          <p:cNvGrpSpPr/>
          <p:nvPr/>
        </p:nvGrpSpPr>
        <p:grpSpPr>
          <a:xfrm>
            <a:off x="3549527" y="1649601"/>
            <a:ext cx="2018784" cy="2018784"/>
            <a:chOff x="2193191" y="1899415"/>
            <a:chExt cx="2421376" cy="2421376"/>
          </a:xfrm>
          <a:effectLst/>
        </p:grpSpPr>
        <p:sp>
          <p:nvSpPr>
            <p:cNvPr id="83" name="椭圆 82"/>
            <p:cNvSpPr/>
            <p:nvPr/>
          </p:nvSpPr>
          <p:spPr>
            <a:xfrm>
              <a:off x="2193191" y="1899415"/>
              <a:ext cx="2421376" cy="2421376"/>
            </a:xfrm>
            <a:prstGeom prst="ellipse">
              <a:avLst/>
            </a:prstGeom>
            <a:solidFill>
              <a:srgbClr val="0070C0"/>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84" name="八边形 83"/>
            <p:cNvSpPr/>
            <p:nvPr/>
          </p:nvSpPr>
          <p:spPr>
            <a:xfrm>
              <a:off x="2345502" y="2051726"/>
              <a:ext cx="2116756" cy="2116756"/>
            </a:xfrm>
            <a:prstGeom prst="octagon">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sp>
        <p:nvSpPr>
          <p:cNvPr id="86" name="Text Placeholder 12"/>
          <p:cNvSpPr txBox="1">
            <a:spLocks/>
          </p:cNvSpPr>
          <p:nvPr/>
        </p:nvSpPr>
        <p:spPr>
          <a:xfrm>
            <a:off x="1197608" y="1450149"/>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Text Placeholder 12"/>
          <p:cNvSpPr txBox="1">
            <a:spLocks/>
          </p:cNvSpPr>
          <p:nvPr/>
        </p:nvSpPr>
        <p:spPr>
          <a:xfrm>
            <a:off x="1197608" y="2517560"/>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Text Placeholder 12"/>
          <p:cNvSpPr txBox="1">
            <a:spLocks/>
          </p:cNvSpPr>
          <p:nvPr/>
        </p:nvSpPr>
        <p:spPr>
          <a:xfrm>
            <a:off x="1197608" y="3628041"/>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Text Placeholder 12"/>
          <p:cNvSpPr txBox="1">
            <a:spLocks/>
          </p:cNvSpPr>
          <p:nvPr/>
        </p:nvSpPr>
        <p:spPr>
          <a:xfrm>
            <a:off x="5976229" y="1450149"/>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Text Placeholder 12"/>
          <p:cNvSpPr txBox="1">
            <a:spLocks/>
          </p:cNvSpPr>
          <p:nvPr/>
        </p:nvSpPr>
        <p:spPr>
          <a:xfrm>
            <a:off x="5976229" y="2517560"/>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05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Text Placeholder 12"/>
          <p:cNvSpPr txBox="1">
            <a:spLocks/>
          </p:cNvSpPr>
          <p:nvPr/>
        </p:nvSpPr>
        <p:spPr>
          <a:xfrm>
            <a:off x="5976229" y="3628041"/>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06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Text Placeholder 12"/>
          <p:cNvSpPr txBox="1">
            <a:spLocks/>
          </p:cNvSpPr>
          <p:nvPr/>
        </p:nvSpPr>
        <p:spPr>
          <a:xfrm>
            <a:off x="1381121"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3" name="Text Placeholder 12"/>
          <p:cNvSpPr txBox="1">
            <a:spLocks/>
          </p:cNvSpPr>
          <p:nvPr/>
        </p:nvSpPr>
        <p:spPr>
          <a:xfrm>
            <a:off x="1381121"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4" name="Text Placeholder 12"/>
          <p:cNvSpPr txBox="1">
            <a:spLocks/>
          </p:cNvSpPr>
          <p:nvPr/>
        </p:nvSpPr>
        <p:spPr>
          <a:xfrm>
            <a:off x="1381121"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5" name="Text Placeholder 12"/>
          <p:cNvSpPr txBox="1">
            <a:spLocks/>
          </p:cNvSpPr>
          <p:nvPr/>
        </p:nvSpPr>
        <p:spPr>
          <a:xfrm>
            <a:off x="5976229"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6" name="Text Placeholder 12"/>
          <p:cNvSpPr txBox="1">
            <a:spLocks/>
          </p:cNvSpPr>
          <p:nvPr/>
        </p:nvSpPr>
        <p:spPr>
          <a:xfrm>
            <a:off x="5976229"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97" name="Text Placeholder 12"/>
          <p:cNvSpPr txBox="1">
            <a:spLocks/>
          </p:cNvSpPr>
          <p:nvPr/>
        </p:nvSpPr>
        <p:spPr>
          <a:xfrm>
            <a:off x="5976229"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 name="矩形 1"/>
          <p:cNvSpPr/>
          <p:nvPr/>
        </p:nvSpPr>
        <p:spPr>
          <a:xfrm>
            <a:off x="3797048" y="2283244"/>
            <a:ext cx="1512794"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spTree>
    <p:extLst>
      <p:ext uri="{BB962C8B-B14F-4D97-AF65-F5344CB8AC3E}">
        <p14:creationId xmlns:p14="http://schemas.microsoft.com/office/powerpoint/2010/main" val="48934399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heel(1)">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500" fill="hold"/>
                                        <p:tgtEl>
                                          <p:spTgt spid="176"/>
                                        </p:tgtEl>
                                        <p:attrNameLst>
                                          <p:attrName>ppt_x</p:attrName>
                                        </p:attrNameLst>
                                      </p:cBhvr>
                                      <p:tavLst>
                                        <p:tav tm="0">
                                          <p:val>
                                            <p:strVal val="0-#ppt_w/2"/>
                                          </p:val>
                                        </p:tav>
                                        <p:tav tm="100000">
                                          <p:val>
                                            <p:strVal val="#ppt_x"/>
                                          </p:val>
                                        </p:tav>
                                      </p:tavLst>
                                    </p:anim>
                                    <p:anim calcmode="lin" valueType="num">
                                      <p:cBhvr additive="base">
                                        <p:cTn id="16" dur="500" fill="hold"/>
                                        <p:tgtEl>
                                          <p:spTgt spid="17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left)">
                                      <p:cBhvr>
                                        <p:cTn id="20" dur="500"/>
                                        <p:tgtEl>
                                          <p:spTgt spid="8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2">
                                            <p:txEl>
                                              <p:pRg st="0" end="0"/>
                                            </p:txEl>
                                          </p:spTgt>
                                        </p:tgtEl>
                                        <p:attrNameLst>
                                          <p:attrName>style.visibility</p:attrName>
                                        </p:attrNameLst>
                                      </p:cBhvr>
                                      <p:to>
                                        <p:strVal val="visible"/>
                                      </p:to>
                                    </p:set>
                                    <p:animEffect transition="in" filter="fade">
                                      <p:cBhvr>
                                        <p:cTn id="24" dur="500"/>
                                        <p:tgtEl>
                                          <p:spTgt spid="92">
                                            <p:txEl>
                                              <p:pRg st="0" end="0"/>
                                            </p:txEl>
                                          </p:spTgt>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79"/>
                                        </p:tgtEl>
                                        <p:attrNameLst>
                                          <p:attrName>style.visibility</p:attrName>
                                        </p:attrNameLst>
                                      </p:cBhvr>
                                      <p:to>
                                        <p:strVal val="visible"/>
                                      </p:to>
                                    </p:set>
                                    <p:anim calcmode="lin" valueType="num">
                                      <p:cBhvr additive="base">
                                        <p:cTn id="28" dur="500" fill="hold"/>
                                        <p:tgtEl>
                                          <p:spTgt spid="179"/>
                                        </p:tgtEl>
                                        <p:attrNameLst>
                                          <p:attrName>ppt_x</p:attrName>
                                        </p:attrNameLst>
                                      </p:cBhvr>
                                      <p:tavLst>
                                        <p:tav tm="0">
                                          <p:val>
                                            <p:strVal val="0-#ppt_w/2"/>
                                          </p:val>
                                        </p:tav>
                                        <p:tav tm="100000">
                                          <p:val>
                                            <p:strVal val="#ppt_x"/>
                                          </p:val>
                                        </p:tav>
                                      </p:tavLst>
                                    </p:anim>
                                    <p:anim calcmode="lin" valueType="num">
                                      <p:cBhvr additive="base">
                                        <p:cTn id="29" dur="500" fill="hold"/>
                                        <p:tgtEl>
                                          <p:spTgt spid="17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500"/>
                                        <p:tgtEl>
                                          <p:spTgt spid="87"/>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93">
                                            <p:txEl>
                                              <p:pRg st="0" end="0"/>
                                            </p:txEl>
                                          </p:spTgt>
                                        </p:tgtEl>
                                        <p:attrNameLst>
                                          <p:attrName>style.visibility</p:attrName>
                                        </p:attrNameLst>
                                      </p:cBhvr>
                                      <p:to>
                                        <p:strVal val="visible"/>
                                      </p:to>
                                    </p:set>
                                    <p:animEffect transition="in" filter="fade">
                                      <p:cBhvr>
                                        <p:cTn id="37" dur="500"/>
                                        <p:tgtEl>
                                          <p:spTgt spid="93">
                                            <p:txEl>
                                              <p:pRg st="0" end="0"/>
                                            </p:txEl>
                                          </p:spTgt>
                                        </p:tgtEl>
                                      </p:cBhvr>
                                    </p:animEffec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182"/>
                                        </p:tgtEl>
                                        <p:attrNameLst>
                                          <p:attrName>style.visibility</p:attrName>
                                        </p:attrNameLst>
                                      </p:cBhvr>
                                      <p:to>
                                        <p:strVal val="visible"/>
                                      </p:to>
                                    </p:set>
                                    <p:anim calcmode="lin" valueType="num">
                                      <p:cBhvr additive="base">
                                        <p:cTn id="41" dur="500" fill="hold"/>
                                        <p:tgtEl>
                                          <p:spTgt spid="182"/>
                                        </p:tgtEl>
                                        <p:attrNameLst>
                                          <p:attrName>ppt_x</p:attrName>
                                        </p:attrNameLst>
                                      </p:cBhvr>
                                      <p:tavLst>
                                        <p:tav tm="0">
                                          <p:val>
                                            <p:strVal val="0-#ppt_w/2"/>
                                          </p:val>
                                        </p:tav>
                                        <p:tav tm="100000">
                                          <p:val>
                                            <p:strVal val="#ppt_x"/>
                                          </p:val>
                                        </p:tav>
                                      </p:tavLst>
                                    </p:anim>
                                    <p:anim calcmode="lin" valueType="num">
                                      <p:cBhvr additive="base">
                                        <p:cTn id="42" dur="500" fill="hold"/>
                                        <p:tgtEl>
                                          <p:spTgt spid="18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wipe(left)">
                                      <p:cBhvr>
                                        <p:cTn id="46" dur="500"/>
                                        <p:tgtEl>
                                          <p:spTgt spid="88"/>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94">
                                            <p:txEl>
                                              <p:pRg st="0" end="0"/>
                                            </p:txEl>
                                          </p:spTgt>
                                        </p:tgtEl>
                                        <p:attrNameLst>
                                          <p:attrName>style.visibility</p:attrName>
                                        </p:attrNameLst>
                                      </p:cBhvr>
                                      <p:to>
                                        <p:strVal val="visible"/>
                                      </p:to>
                                    </p:set>
                                    <p:animEffect transition="in" filter="fade">
                                      <p:cBhvr>
                                        <p:cTn id="50" dur="500"/>
                                        <p:tgtEl>
                                          <p:spTgt spid="94">
                                            <p:txEl>
                                              <p:pRg st="0" end="0"/>
                                            </p:txEl>
                                          </p:spTgt>
                                        </p:tgtEl>
                                      </p:cBhvr>
                                    </p:animEffect>
                                  </p:childTnLst>
                                </p:cTn>
                              </p:par>
                            </p:childTnLst>
                          </p:cTn>
                        </p:par>
                        <p:par>
                          <p:cTn id="51" fill="hold">
                            <p:stCondLst>
                              <p:cond delay="5500"/>
                            </p:stCondLst>
                            <p:childTnLst>
                              <p:par>
                                <p:cTn id="52" presetID="2" presetClass="entr" presetSubtype="2" fill="hold" nodeType="afterEffect">
                                  <p:stCondLst>
                                    <p:cond delay="0"/>
                                  </p:stCondLst>
                                  <p:childTnLst>
                                    <p:set>
                                      <p:cBhvr>
                                        <p:cTn id="53" dur="1" fill="hold">
                                          <p:stCondLst>
                                            <p:cond delay="0"/>
                                          </p:stCondLst>
                                        </p:cTn>
                                        <p:tgtEl>
                                          <p:spTgt spid="185"/>
                                        </p:tgtEl>
                                        <p:attrNameLst>
                                          <p:attrName>style.visibility</p:attrName>
                                        </p:attrNameLst>
                                      </p:cBhvr>
                                      <p:to>
                                        <p:strVal val="visible"/>
                                      </p:to>
                                    </p:set>
                                    <p:anim calcmode="lin" valueType="num">
                                      <p:cBhvr additive="base">
                                        <p:cTn id="54" dur="500" fill="hold"/>
                                        <p:tgtEl>
                                          <p:spTgt spid="185"/>
                                        </p:tgtEl>
                                        <p:attrNameLst>
                                          <p:attrName>ppt_x</p:attrName>
                                        </p:attrNameLst>
                                      </p:cBhvr>
                                      <p:tavLst>
                                        <p:tav tm="0">
                                          <p:val>
                                            <p:strVal val="1+#ppt_w/2"/>
                                          </p:val>
                                        </p:tav>
                                        <p:tav tm="100000">
                                          <p:val>
                                            <p:strVal val="#ppt_x"/>
                                          </p:val>
                                        </p:tav>
                                      </p:tavLst>
                                    </p:anim>
                                    <p:anim calcmode="lin" valueType="num">
                                      <p:cBhvr additive="base">
                                        <p:cTn id="55" dur="500" fill="hold"/>
                                        <p:tgtEl>
                                          <p:spTgt spid="18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500"/>
                                        <p:tgtEl>
                                          <p:spTgt spid="89"/>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95">
                                            <p:txEl>
                                              <p:pRg st="0" end="0"/>
                                            </p:txEl>
                                          </p:spTgt>
                                        </p:tgtEl>
                                        <p:attrNameLst>
                                          <p:attrName>style.visibility</p:attrName>
                                        </p:attrNameLst>
                                      </p:cBhvr>
                                      <p:to>
                                        <p:strVal val="visible"/>
                                      </p:to>
                                    </p:set>
                                    <p:animEffect transition="in" filter="fade">
                                      <p:cBhvr>
                                        <p:cTn id="63" dur="500"/>
                                        <p:tgtEl>
                                          <p:spTgt spid="95">
                                            <p:txEl>
                                              <p:pRg st="0" end="0"/>
                                            </p:txEl>
                                          </p:spTgt>
                                        </p:tgtEl>
                                      </p:cBhvr>
                                    </p:animEffect>
                                  </p:childTnLst>
                                </p:cTn>
                              </p:par>
                            </p:childTnLst>
                          </p:cTn>
                        </p:par>
                        <p:par>
                          <p:cTn id="64" fill="hold">
                            <p:stCondLst>
                              <p:cond delay="7000"/>
                            </p:stCondLst>
                            <p:childTnLst>
                              <p:par>
                                <p:cTn id="65" presetID="2" presetClass="entr" presetSubtype="2" fill="hold" nodeType="afterEffect">
                                  <p:stCondLst>
                                    <p:cond delay="0"/>
                                  </p:stCondLst>
                                  <p:childTnLst>
                                    <p:set>
                                      <p:cBhvr>
                                        <p:cTn id="66" dur="1" fill="hold">
                                          <p:stCondLst>
                                            <p:cond delay="0"/>
                                          </p:stCondLst>
                                        </p:cTn>
                                        <p:tgtEl>
                                          <p:spTgt spid="188"/>
                                        </p:tgtEl>
                                        <p:attrNameLst>
                                          <p:attrName>style.visibility</p:attrName>
                                        </p:attrNameLst>
                                      </p:cBhvr>
                                      <p:to>
                                        <p:strVal val="visible"/>
                                      </p:to>
                                    </p:set>
                                    <p:anim calcmode="lin" valueType="num">
                                      <p:cBhvr additive="base">
                                        <p:cTn id="67" dur="500" fill="hold"/>
                                        <p:tgtEl>
                                          <p:spTgt spid="188"/>
                                        </p:tgtEl>
                                        <p:attrNameLst>
                                          <p:attrName>ppt_x</p:attrName>
                                        </p:attrNameLst>
                                      </p:cBhvr>
                                      <p:tavLst>
                                        <p:tav tm="0">
                                          <p:val>
                                            <p:strVal val="1+#ppt_w/2"/>
                                          </p:val>
                                        </p:tav>
                                        <p:tav tm="100000">
                                          <p:val>
                                            <p:strVal val="#ppt_x"/>
                                          </p:val>
                                        </p:tav>
                                      </p:tavLst>
                                    </p:anim>
                                    <p:anim calcmode="lin" valueType="num">
                                      <p:cBhvr additive="base">
                                        <p:cTn id="68" dur="500" fill="hold"/>
                                        <p:tgtEl>
                                          <p:spTgt spid="188"/>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96">
                                            <p:txEl>
                                              <p:pRg st="0" end="0"/>
                                            </p:txEl>
                                          </p:spTgt>
                                        </p:tgtEl>
                                        <p:attrNameLst>
                                          <p:attrName>style.visibility</p:attrName>
                                        </p:attrNameLst>
                                      </p:cBhvr>
                                      <p:to>
                                        <p:strVal val="visible"/>
                                      </p:to>
                                    </p:set>
                                    <p:animEffect transition="in" filter="fade">
                                      <p:cBhvr>
                                        <p:cTn id="76" dur="500"/>
                                        <p:tgtEl>
                                          <p:spTgt spid="96">
                                            <p:txEl>
                                              <p:pRg st="0" end="0"/>
                                            </p:txEl>
                                          </p:spTgt>
                                        </p:tgtEl>
                                      </p:cBhvr>
                                    </p:animEffect>
                                  </p:childTnLst>
                                </p:cTn>
                              </p:par>
                            </p:childTnLst>
                          </p:cTn>
                        </p:par>
                        <p:par>
                          <p:cTn id="77" fill="hold">
                            <p:stCondLst>
                              <p:cond delay="8500"/>
                            </p:stCondLst>
                            <p:childTnLst>
                              <p:par>
                                <p:cTn id="78" presetID="2" presetClass="entr" presetSubtype="2" fill="hold" nodeType="afterEffect">
                                  <p:stCondLst>
                                    <p:cond delay="0"/>
                                  </p:stCondLst>
                                  <p:childTnLst>
                                    <p:set>
                                      <p:cBhvr>
                                        <p:cTn id="79" dur="1" fill="hold">
                                          <p:stCondLst>
                                            <p:cond delay="0"/>
                                          </p:stCondLst>
                                        </p:cTn>
                                        <p:tgtEl>
                                          <p:spTgt spid="191"/>
                                        </p:tgtEl>
                                        <p:attrNameLst>
                                          <p:attrName>style.visibility</p:attrName>
                                        </p:attrNameLst>
                                      </p:cBhvr>
                                      <p:to>
                                        <p:strVal val="visible"/>
                                      </p:to>
                                    </p:set>
                                    <p:anim calcmode="lin" valueType="num">
                                      <p:cBhvr additive="base">
                                        <p:cTn id="80" dur="500" fill="hold"/>
                                        <p:tgtEl>
                                          <p:spTgt spid="191"/>
                                        </p:tgtEl>
                                        <p:attrNameLst>
                                          <p:attrName>ppt_x</p:attrName>
                                        </p:attrNameLst>
                                      </p:cBhvr>
                                      <p:tavLst>
                                        <p:tav tm="0">
                                          <p:val>
                                            <p:strVal val="1+#ppt_w/2"/>
                                          </p:val>
                                        </p:tav>
                                        <p:tav tm="100000">
                                          <p:val>
                                            <p:strVal val="#ppt_x"/>
                                          </p:val>
                                        </p:tav>
                                      </p:tavLst>
                                    </p:anim>
                                    <p:anim calcmode="lin" valueType="num">
                                      <p:cBhvr additive="base">
                                        <p:cTn id="81" dur="500" fill="hold"/>
                                        <p:tgtEl>
                                          <p:spTgt spid="191"/>
                                        </p:tgtEl>
                                        <p:attrNameLst>
                                          <p:attrName>ppt_y</p:attrName>
                                        </p:attrNameLst>
                                      </p:cBhvr>
                                      <p:tavLst>
                                        <p:tav tm="0">
                                          <p:val>
                                            <p:strVal val="#ppt_y"/>
                                          </p:val>
                                        </p:tav>
                                        <p:tav tm="100000">
                                          <p:val>
                                            <p:strVal val="#ppt_y"/>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wipe(left)">
                                      <p:cBhvr>
                                        <p:cTn id="85" dur="500"/>
                                        <p:tgtEl>
                                          <p:spTgt spid="91"/>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97">
                                            <p:txEl>
                                              <p:pRg st="0" end="0"/>
                                            </p:txEl>
                                          </p:spTgt>
                                        </p:tgtEl>
                                        <p:attrNameLst>
                                          <p:attrName>style.visibility</p:attrName>
                                        </p:attrNameLst>
                                      </p:cBhvr>
                                      <p:to>
                                        <p:strVal val="visible"/>
                                      </p:to>
                                    </p:set>
                                    <p:animEffect transition="in" filter="fade">
                                      <p:cBhvr>
                                        <p:cTn id="89" dur="5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build="p">
        <p:tmplLst>
          <p:tmpl lvl="1">
            <p:tnLst>
              <p:par>
                <p:cTn presetID="10" presetClass="entr" presetSubtype="0"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after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10" presetClass="entr" presetSubtype="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build="p">
        <p:tmplLst>
          <p:tmpl lvl="1">
            <p:tnLst>
              <p:par>
                <p:cTn presetID="10" presetClass="entr" presetSubtype="0"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build="p">
        <p:tmplLst>
          <p:tmpl lvl="1">
            <p:tnLst>
              <p:par>
                <p:cTn presetID="10" presetClass="entr" presetSubtype="0"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42" name="圆角矩形 41"/>
          <p:cNvSpPr/>
          <p:nvPr/>
        </p:nvSpPr>
        <p:spPr>
          <a:xfrm>
            <a:off x="899160" y="1221266"/>
            <a:ext cx="7345680" cy="1395596"/>
          </a:xfrm>
          <a:prstGeom prst="roundRect">
            <a:avLst>
              <a:gd name="adj" fmla="val 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1196625" y="1464734"/>
            <a:ext cx="6750750"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44" name="矩形 93"/>
          <p:cNvSpPr/>
          <p:nvPr/>
        </p:nvSpPr>
        <p:spPr>
          <a:xfrm>
            <a:off x="861492" y="11767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93"/>
          <p:cNvSpPr/>
          <p:nvPr/>
        </p:nvSpPr>
        <p:spPr>
          <a:xfrm rot="10800000">
            <a:off x="7996471" y="2373206"/>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5"/>
          <p:cNvSpPr>
            <a:spLocks/>
          </p:cNvSpPr>
          <p:nvPr/>
        </p:nvSpPr>
        <p:spPr bwMode="auto">
          <a:xfrm>
            <a:off x="1404977"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5" name="Freeform 5"/>
          <p:cNvSpPr>
            <a:spLocks/>
          </p:cNvSpPr>
          <p:nvPr/>
        </p:nvSpPr>
        <p:spPr bwMode="auto">
          <a:xfrm>
            <a:off x="1546054" y="3031189"/>
            <a:ext cx="1204137" cy="1173938"/>
          </a:xfrm>
          <a:prstGeom prst="ellipse">
            <a:avLst/>
          </a:pr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6" name="Freeform 5"/>
          <p:cNvSpPr>
            <a:spLocks/>
          </p:cNvSpPr>
          <p:nvPr/>
        </p:nvSpPr>
        <p:spPr bwMode="auto">
          <a:xfrm>
            <a:off x="2979308"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7" name="Freeform 5"/>
          <p:cNvSpPr>
            <a:spLocks/>
          </p:cNvSpPr>
          <p:nvPr/>
        </p:nvSpPr>
        <p:spPr bwMode="auto">
          <a:xfrm>
            <a:off x="3120385" y="3031189"/>
            <a:ext cx="1204137" cy="1173938"/>
          </a:xfrm>
          <a:prstGeom prst="ellipse">
            <a:avLst/>
          </a:pr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8" name="Freeform 5"/>
          <p:cNvSpPr>
            <a:spLocks/>
          </p:cNvSpPr>
          <p:nvPr/>
        </p:nvSpPr>
        <p:spPr bwMode="auto">
          <a:xfrm>
            <a:off x="4578724"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9" name="Freeform 5"/>
          <p:cNvSpPr>
            <a:spLocks/>
          </p:cNvSpPr>
          <p:nvPr/>
        </p:nvSpPr>
        <p:spPr bwMode="auto">
          <a:xfrm>
            <a:off x="4719800" y="3031189"/>
            <a:ext cx="1204137" cy="1173938"/>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60" name="矩形 59"/>
          <p:cNvSpPr/>
          <p:nvPr/>
        </p:nvSpPr>
        <p:spPr>
          <a:xfrm>
            <a:off x="1631183"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61" name="矩形 60"/>
          <p:cNvSpPr/>
          <p:nvPr/>
        </p:nvSpPr>
        <p:spPr>
          <a:xfrm>
            <a:off x="4804929"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62" name="矩形 61"/>
          <p:cNvSpPr/>
          <p:nvPr/>
        </p:nvSpPr>
        <p:spPr>
          <a:xfrm>
            <a:off x="3205514"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63" name="组合 62"/>
          <p:cNvGrpSpPr/>
          <p:nvPr/>
        </p:nvGrpSpPr>
        <p:grpSpPr>
          <a:xfrm>
            <a:off x="5192945" y="3204188"/>
            <a:ext cx="230951" cy="229729"/>
            <a:chOff x="3856417" y="4248125"/>
            <a:chExt cx="409860" cy="407692"/>
          </a:xfrm>
          <a:solidFill>
            <a:schemeClr val="accent3"/>
          </a:solidFill>
        </p:grpSpPr>
        <p:sp>
          <p:nvSpPr>
            <p:cNvPr id="64"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5"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6"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7"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8"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71" name="组合 70"/>
          <p:cNvGrpSpPr/>
          <p:nvPr/>
        </p:nvGrpSpPr>
        <p:grpSpPr>
          <a:xfrm>
            <a:off x="1997345" y="3162335"/>
            <a:ext cx="273108" cy="313433"/>
            <a:chOff x="2733098" y="4187405"/>
            <a:chExt cx="484675" cy="556238"/>
          </a:xfrm>
          <a:solidFill>
            <a:schemeClr val="accent1"/>
          </a:solidFill>
        </p:grpSpPr>
        <p:sp>
          <p:nvSpPr>
            <p:cNvPr id="72"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6"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8"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89" name="组合 88"/>
          <p:cNvGrpSpPr/>
          <p:nvPr/>
        </p:nvGrpSpPr>
        <p:grpSpPr>
          <a:xfrm>
            <a:off x="3565873" y="3209382"/>
            <a:ext cx="321986" cy="219341"/>
            <a:chOff x="4895160" y="4287159"/>
            <a:chExt cx="571418" cy="389258"/>
          </a:xfrm>
          <a:solidFill>
            <a:schemeClr val="accent2"/>
          </a:solidFill>
        </p:grpSpPr>
        <p:sp>
          <p:nvSpPr>
            <p:cNvPr id="9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6"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7"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8"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99" name="Freeform 5"/>
          <p:cNvSpPr>
            <a:spLocks/>
          </p:cNvSpPr>
          <p:nvPr/>
        </p:nvSpPr>
        <p:spPr bwMode="auto">
          <a:xfrm>
            <a:off x="6168236" y="295951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00" name="Freeform 5"/>
          <p:cNvSpPr>
            <a:spLocks/>
          </p:cNvSpPr>
          <p:nvPr/>
        </p:nvSpPr>
        <p:spPr bwMode="auto">
          <a:xfrm>
            <a:off x="6309312" y="3031188"/>
            <a:ext cx="1204137" cy="1173938"/>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01" name="矩形 100"/>
          <p:cNvSpPr/>
          <p:nvPr/>
        </p:nvSpPr>
        <p:spPr>
          <a:xfrm>
            <a:off x="6394441" y="3531618"/>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110" name="组合 109"/>
          <p:cNvGrpSpPr/>
          <p:nvPr/>
        </p:nvGrpSpPr>
        <p:grpSpPr>
          <a:xfrm>
            <a:off x="6807867" y="3211806"/>
            <a:ext cx="207026" cy="195550"/>
            <a:chOff x="4882149" y="3025052"/>
            <a:chExt cx="489013" cy="461905"/>
          </a:xfrm>
          <a:solidFill>
            <a:schemeClr val="accent4"/>
          </a:solidFill>
        </p:grpSpPr>
        <p:sp>
          <p:nvSpPr>
            <p:cNvPr id="111" name="Freeform 250"/>
            <p:cNvSpPr>
              <a:spLocks/>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2" name="Freeform 251"/>
            <p:cNvSpPr>
              <a:spLocks/>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3" name="Freeform 252"/>
            <p:cNvSpPr>
              <a:spLocks/>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4" name="Freeform 253"/>
            <p:cNvSpPr>
              <a:spLocks/>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5"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6"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sp>
          <p:nvSpPr>
            <p:cNvPr id="117"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mn-ea"/>
              </a:endParaRPr>
            </a:p>
          </p:txBody>
        </p:sp>
      </p:grpSp>
    </p:spTree>
    <p:extLst>
      <p:ext uri="{BB962C8B-B14F-4D97-AF65-F5344CB8AC3E}">
        <p14:creationId xmlns:p14="http://schemas.microsoft.com/office/powerpoint/2010/main" val="40639197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anim calcmode="lin" valueType="num">
                                      <p:cBhvr>
                                        <p:cTn id="10" dur="500" fill="hold"/>
                                        <p:tgtEl>
                                          <p:spTgt spid="44"/>
                                        </p:tgtEl>
                                        <p:attrNameLst>
                                          <p:attrName>ppt_x</p:attrName>
                                        </p:attrNameLst>
                                      </p:cBhvr>
                                      <p:tavLst>
                                        <p:tav tm="0">
                                          <p:val>
                                            <p:fltVal val="0.5"/>
                                          </p:val>
                                        </p:tav>
                                        <p:tav tm="100000">
                                          <p:val>
                                            <p:strVal val="#ppt_x"/>
                                          </p:val>
                                        </p:tav>
                                      </p:tavLst>
                                    </p:anim>
                                    <p:anim calcmode="lin" valueType="num">
                                      <p:cBhvr>
                                        <p:cTn id="11" dur="500" fill="hold"/>
                                        <p:tgtEl>
                                          <p:spTgt spid="4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anim calcmode="lin" valueType="num">
                                      <p:cBhvr>
                                        <p:cTn id="17" dur="500" fill="hold"/>
                                        <p:tgtEl>
                                          <p:spTgt spid="45"/>
                                        </p:tgtEl>
                                        <p:attrNameLst>
                                          <p:attrName>ppt_x</p:attrName>
                                        </p:attrNameLst>
                                      </p:cBhvr>
                                      <p:tavLst>
                                        <p:tav tm="0">
                                          <p:val>
                                            <p:fltVal val="0.5"/>
                                          </p:val>
                                        </p:tav>
                                        <p:tav tm="100000">
                                          <p:val>
                                            <p:strVal val="#ppt_x"/>
                                          </p:val>
                                        </p:tav>
                                      </p:tavLst>
                                    </p:anim>
                                    <p:anim calcmode="lin" valueType="num">
                                      <p:cBhvr>
                                        <p:cTn id="18" dur="500" fill="hold"/>
                                        <p:tgtEl>
                                          <p:spTgt spid="45"/>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500"/>
                                        <p:tgtEl>
                                          <p:spTgt spid="43"/>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53" presetClass="entr" presetSubtype="16" fill="hold" grpId="0" nodeType="withEffect">
                                  <p:stCondLst>
                                    <p:cond delay="600"/>
                                  </p:stCondLst>
                                  <p:childTnLst>
                                    <p:set>
                                      <p:cBhvr>
                                        <p:cTn id="44" dur="1" fill="hold">
                                          <p:stCondLst>
                                            <p:cond delay="0"/>
                                          </p:stCondLst>
                                        </p:cTn>
                                        <p:tgtEl>
                                          <p:spTgt spid="99"/>
                                        </p:tgtEl>
                                        <p:attrNameLst>
                                          <p:attrName>style.visibility</p:attrName>
                                        </p:attrNameLst>
                                      </p:cBhvr>
                                      <p:to>
                                        <p:strVal val="visible"/>
                                      </p:to>
                                    </p:set>
                                    <p:anim calcmode="lin" valueType="num">
                                      <p:cBhvr>
                                        <p:cTn id="45" dur="500" fill="hold"/>
                                        <p:tgtEl>
                                          <p:spTgt spid="99"/>
                                        </p:tgtEl>
                                        <p:attrNameLst>
                                          <p:attrName>ppt_w</p:attrName>
                                        </p:attrNameLst>
                                      </p:cBhvr>
                                      <p:tavLst>
                                        <p:tav tm="0">
                                          <p:val>
                                            <p:fltVal val="0"/>
                                          </p:val>
                                        </p:tav>
                                        <p:tav tm="100000">
                                          <p:val>
                                            <p:strVal val="#ppt_w"/>
                                          </p:val>
                                        </p:tav>
                                      </p:tavLst>
                                    </p:anim>
                                    <p:anim calcmode="lin" valueType="num">
                                      <p:cBhvr>
                                        <p:cTn id="46" dur="500" fill="hold"/>
                                        <p:tgtEl>
                                          <p:spTgt spid="99"/>
                                        </p:tgtEl>
                                        <p:attrNameLst>
                                          <p:attrName>ppt_h</p:attrName>
                                        </p:attrNameLst>
                                      </p:cBhvr>
                                      <p:tavLst>
                                        <p:tav tm="0">
                                          <p:val>
                                            <p:fltVal val="0"/>
                                          </p:val>
                                        </p:tav>
                                        <p:tav tm="100000">
                                          <p:val>
                                            <p:strVal val="#ppt_h"/>
                                          </p:val>
                                        </p:tav>
                                      </p:tavLst>
                                    </p:anim>
                                    <p:animEffect transition="in" filter="fade">
                                      <p:cBhvr>
                                        <p:cTn id="47" dur="500"/>
                                        <p:tgtEl>
                                          <p:spTgt spid="99"/>
                                        </p:tgtEl>
                                      </p:cBhvr>
                                    </p:animEffect>
                                  </p:childTnLst>
                                </p:cTn>
                              </p:par>
                            </p:childTnLst>
                          </p:cTn>
                        </p:par>
                        <p:par>
                          <p:cTn id="48" fill="hold">
                            <p:stCondLst>
                              <p:cond delay="2600"/>
                            </p:stCondLst>
                            <p:childTnLst>
                              <p:par>
                                <p:cTn id="49" presetID="21" presetClass="entr" presetSubtype="1"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heel(1)">
                                      <p:cBhvr>
                                        <p:cTn id="51" dur="500"/>
                                        <p:tgtEl>
                                          <p:spTgt spid="55"/>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57"/>
                                        </p:tgtEl>
                                        <p:attrNameLst>
                                          <p:attrName>style.visibility</p:attrName>
                                        </p:attrNameLst>
                                      </p:cBhvr>
                                      <p:to>
                                        <p:strVal val="visible"/>
                                      </p:to>
                                    </p:set>
                                    <p:animEffect transition="in" filter="wheel(1)">
                                      <p:cBhvr>
                                        <p:cTn id="54" dur="500"/>
                                        <p:tgtEl>
                                          <p:spTgt spid="57"/>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59"/>
                                        </p:tgtEl>
                                        <p:attrNameLst>
                                          <p:attrName>style.visibility</p:attrName>
                                        </p:attrNameLst>
                                      </p:cBhvr>
                                      <p:to>
                                        <p:strVal val="visible"/>
                                      </p:to>
                                    </p:set>
                                    <p:animEffect transition="in" filter="wheel(1)">
                                      <p:cBhvr>
                                        <p:cTn id="57" dur="500"/>
                                        <p:tgtEl>
                                          <p:spTgt spid="59"/>
                                        </p:tgtEl>
                                      </p:cBhvr>
                                    </p:animEffect>
                                  </p:childTnLst>
                                </p:cTn>
                              </p:par>
                              <p:par>
                                <p:cTn id="58" presetID="21" presetClass="entr" presetSubtype="1" fill="hold" grpId="0" nodeType="withEffect">
                                  <p:stCondLst>
                                    <p:cond delay="600"/>
                                  </p:stCondLst>
                                  <p:childTnLst>
                                    <p:set>
                                      <p:cBhvr>
                                        <p:cTn id="59" dur="1" fill="hold">
                                          <p:stCondLst>
                                            <p:cond delay="0"/>
                                          </p:stCondLst>
                                        </p:cTn>
                                        <p:tgtEl>
                                          <p:spTgt spid="100"/>
                                        </p:tgtEl>
                                        <p:attrNameLst>
                                          <p:attrName>style.visibility</p:attrName>
                                        </p:attrNameLst>
                                      </p:cBhvr>
                                      <p:to>
                                        <p:strVal val="visible"/>
                                      </p:to>
                                    </p:set>
                                    <p:animEffect transition="in" filter="wheel(1)">
                                      <p:cBhvr>
                                        <p:cTn id="60" dur="500"/>
                                        <p:tgtEl>
                                          <p:spTgt spid="100"/>
                                        </p:tgtEl>
                                      </p:cBhvr>
                                    </p:animEffect>
                                  </p:childTnLst>
                                </p:cTn>
                              </p:par>
                            </p:childTnLst>
                          </p:cTn>
                        </p:par>
                        <p:par>
                          <p:cTn id="61" fill="hold">
                            <p:stCondLst>
                              <p:cond delay="3700"/>
                            </p:stCondLst>
                            <p:childTnLst>
                              <p:par>
                                <p:cTn id="62" presetID="45"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ppt_w</p:attrName>
                                        </p:attrNameLst>
                                      </p:cBhvr>
                                      <p:tavLst>
                                        <p:tav tm="0" fmla="#ppt_w*sin(2.5*pi*$)">
                                          <p:val>
                                            <p:fltVal val="0"/>
                                          </p:val>
                                        </p:tav>
                                        <p:tav tm="100000">
                                          <p:val>
                                            <p:fltVal val="1"/>
                                          </p:val>
                                        </p:tav>
                                      </p:tavLst>
                                    </p:anim>
                                    <p:anim calcmode="lin" valueType="num">
                                      <p:cBhvr>
                                        <p:cTn id="66" dur="500" fill="hold"/>
                                        <p:tgtEl>
                                          <p:spTgt spid="7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iterate type="lt">
                                    <p:tmPct val="10000"/>
                                  </p:iterate>
                                  <p:childTnLst>
                                    <p:set>
                                      <p:cBhvr>
                                        <p:cTn id="68" dur="1" fill="hold">
                                          <p:stCondLst>
                                            <p:cond delay="0"/>
                                          </p:stCondLst>
                                        </p:cTn>
                                        <p:tgtEl>
                                          <p:spTgt spid="60"/>
                                        </p:tgtEl>
                                        <p:attrNameLst>
                                          <p:attrName>style.visibility</p:attrName>
                                        </p:attrNameLst>
                                      </p:cBhvr>
                                      <p:to>
                                        <p:strVal val="visible"/>
                                      </p:to>
                                    </p:set>
                                    <p:anim calcmode="lin" valueType="num">
                                      <p:cBhvr>
                                        <p:cTn id="69" dur="500" fill="hold"/>
                                        <p:tgtEl>
                                          <p:spTgt spid="60"/>
                                        </p:tgtEl>
                                        <p:attrNameLst>
                                          <p:attrName>ppt_w</p:attrName>
                                        </p:attrNameLst>
                                      </p:cBhvr>
                                      <p:tavLst>
                                        <p:tav tm="0">
                                          <p:val>
                                            <p:fltVal val="0"/>
                                          </p:val>
                                        </p:tav>
                                        <p:tav tm="100000">
                                          <p:val>
                                            <p:strVal val="#ppt_w"/>
                                          </p:val>
                                        </p:tav>
                                      </p:tavLst>
                                    </p:anim>
                                    <p:anim calcmode="lin" valueType="num">
                                      <p:cBhvr>
                                        <p:cTn id="70" dur="500" fill="hold"/>
                                        <p:tgtEl>
                                          <p:spTgt spid="60"/>
                                        </p:tgtEl>
                                        <p:attrNameLst>
                                          <p:attrName>ppt_h</p:attrName>
                                        </p:attrNameLst>
                                      </p:cBhvr>
                                      <p:tavLst>
                                        <p:tav tm="0">
                                          <p:val>
                                            <p:fltVal val="0"/>
                                          </p:val>
                                        </p:tav>
                                        <p:tav tm="100000">
                                          <p:val>
                                            <p:strVal val="#ppt_h"/>
                                          </p:val>
                                        </p:tav>
                                      </p:tavLst>
                                    </p:anim>
                                    <p:animEffect transition="in" filter="fade">
                                      <p:cBhvr>
                                        <p:cTn id="71" dur="500"/>
                                        <p:tgtEl>
                                          <p:spTgt spid="60"/>
                                        </p:tgtEl>
                                      </p:cBhvr>
                                    </p:animEffect>
                                  </p:childTnLst>
                                </p:cTn>
                              </p:par>
                            </p:childTnLst>
                          </p:cTn>
                        </p:par>
                        <p:par>
                          <p:cTn id="72" fill="hold">
                            <p:stCondLst>
                              <p:cond delay="4400"/>
                            </p:stCondLst>
                            <p:childTnLst>
                              <p:par>
                                <p:cTn id="73" presetID="45" presetClass="entr" presetSubtype="0"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anim calcmode="lin" valueType="num">
                                      <p:cBhvr>
                                        <p:cTn id="76" dur="500" fill="hold"/>
                                        <p:tgtEl>
                                          <p:spTgt spid="89"/>
                                        </p:tgtEl>
                                        <p:attrNameLst>
                                          <p:attrName>ppt_w</p:attrName>
                                        </p:attrNameLst>
                                      </p:cBhvr>
                                      <p:tavLst>
                                        <p:tav tm="0" fmla="#ppt_w*sin(2.5*pi*$)">
                                          <p:val>
                                            <p:fltVal val="0"/>
                                          </p:val>
                                        </p:tav>
                                        <p:tav tm="100000">
                                          <p:val>
                                            <p:fltVal val="1"/>
                                          </p:val>
                                        </p:tav>
                                      </p:tavLst>
                                    </p:anim>
                                    <p:anim calcmode="lin" valueType="num">
                                      <p:cBhvr>
                                        <p:cTn id="77" dur="500" fill="hold"/>
                                        <p:tgtEl>
                                          <p:spTgt spid="89"/>
                                        </p:tgtEl>
                                        <p:attrNameLst>
                                          <p:attrName>ppt_h</p:attrName>
                                        </p:attrNameLst>
                                      </p:cBhvr>
                                      <p:tavLst>
                                        <p:tav tm="0">
                                          <p:val>
                                            <p:strVal val="#ppt_h"/>
                                          </p:val>
                                        </p:tav>
                                        <p:tav tm="100000">
                                          <p:val>
                                            <p:strVal val="#ppt_h"/>
                                          </p:val>
                                        </p:tav>
                                      </p:tavLst>
                                    </p:anim>
                                  </p:childTnLst>
                                </p:cTn>
                              </p:par>
                              <p:par>
                                <p:cTn id="78" presetID="53" presetClass="entr" presetSubtype="16" fill="hold" grpId="0" nodeType="withEffect">
                                  <p:stCondLst>
                                    <p:cond delay="0"/>
                                  </p:stCondLst>
                                  <p:iterate type="lt">
                                    <p:tmPct val="10000"/>
                                  </p:iterate>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childTnLst>
                                </p:cTn>
                              </p:par>
                            </p:childTnLst>
                          </p:cTn>
                        </p:par>
                        <p:par>
                          <p:cTn id="83" fill="hold">
                            <p:stCondLst>
                              <p:cond delay="5100"/>
                            </p:stCondLst>
                            <p:childTnLst>
                              <p:par>
                                <p:cTn id="84" presetID="45"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anim calcmode="lin" valueType="num">
                                      <p:cBhvr>
                                        <p:cTn id="87" dur="500" fill="hold"/>
                                        <p:tgtEl>
                                          <p:spTgt spid="63"/>
                                        </p:tgtEl>
                                        <p:attrNameLst>
                                          <p:attrName>ppt_w</p:attrName>
                                        </p:attrNameLst>
                                      </p:cBhvr>
                                      <p:tavLst>
                                        <p:tav tm="0" fmla="#ppt_w*sin(2.5*pi*$)">
                                          <p:val>
                                            <p:fltVal val="0"/>
                                          </p:val>
                                        </p:tav>
                                        <p:tav tm="100000">
                                          <p:val>
                                            <p:fltVal val="1"/>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61"/>
                                        </p:tgtEl>
                                        <p:attrNameLst>
                                          <p:attrName>style.visibility</p:attrName>
                                        </p:attrNameLst>
                                      </p:cBhvr>
                                      <p:to>
                                        <p:strVal val="visible"/>
                                      </p:to>
                                    </p:set>
                                    <p:anim calcmode="lin" valueType="num">
                                      <p:cBhvr>
                                        <p:cTn id="91" dur="500" fill="hold"/>
                                        <p:tgtEl>
                                          <p:spTgt spid="61"/>
                                        </p:tgtEl>
                                        <p:attrNameLst>
                                          <p:attrName>ppt_w</p:attrName>
                                        </p:attrNameLst>
                                      </p:cBhvr>
                                      <p:tavLst>
                                        <p:tav tm="0">
                                          <p:val>
                                            <p:fltVal val="0"/>
                                          </p:val>
                                        </p:tav>
                                        <p:tav tm="100000">
                                          <p:val>
                                            <p:strVal val="#ppt_w"/>
                                          </p:val>
                                        </p:tav>
                                      </p:tavLst>
                                    </p:anim>
                                    <p:anim calcmode="lin" valueType="num">
                                      <p:cBhvr>
                                        <p:cTn id="92" dur="500" fill="hold"/>
                                        <p:tgtEl>
                                          <p:spTgt spid="61"/>
                                        </p:tgtEl>
                                        <p:attrNameLst>
                                          <p:attrName>ppt_h</p:attrName>
                                        </p:attrNameLst>
                                      </p:cBhvr>
                                      <p:tavLst>
                                        <p:tav tm="0">
                                          <p:val>
                                            <p:fltVal val="0"/>
                                          </p:val>
                                        </p:tav>
                                        <p:tav tm="100000">
                                          <p:val>
                                            <p:strVal val="#ppt_h"/>
                                          </p:val>
                                        </p:tav>
                                      </p:tavLst>
                                    </p:anim>
                                    <p:animEffect transition="in" filter="fade">
                                      <p:cBhvr>
                                        <p:cTn id="93" dur="500"/>
                                        <p:tgtEl>
                                          <p:spTgt spid="61"/>
                                        </p:tgtEl>
                                      </p:cBhvr>
                                    </p:animEffect>
                                  </p:childTnLst>
                                </p:cTn>
                              </p:par>
                            </p:childTnLst>
                          </p:cTn>
                        </p:par>
                        <p:par>
                          <p:cTn id="94" fill="hold">
                            <p:stCondLst>
                              <p:cond delay="5800"/>
                            </p:stCondLst>
                            <p:childTnLst>
                              <p:par>
                                <p:cTn id="95" presetID="45" presetClass="entr" presetSubtype="0" fill="hold" nodeType="after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fade">
                                      <p:cBhvr>
                                        <p:cTn id="97" dur="500"/>
                                        <p:tgtEl>
                                          <p:spTgt spid="110"/>
                                        </p:tgtEl>
                                      </p:cBhvr>
                                    </p:animEffect>
                                    <p:anim calcmode="lin" valueType="num">
                                      <p:cBhvr>
                                        <p:cTn id="98" dur="500" fill="hold"/>
                                        <p:tgtEl>
                                          <p:spTgt spid="110"/>
                                        </p:tgtEl>
                                        <p:attrNameLst>
                                          <p:attrName>ppt_w</p:attrName>
                                        </p:attrNameLst>
                                      </p:cBhvr>
                                      <p:tavLst>
                                        <p:tav tm="0" fmla="#ppt_w*sin(2.5*pi*$)">
                                          <p:val>
                                            <p:fltVal val="0"/>
                                          </p:val>
                                        </p:tav>
                                        <p:tav tm="100000">
                                          <p:val>
                                            <p:fltVal val="1"/>
                                          </p:val>
                                        </p:tav>
                                      </p:tavLst>
                                    </p:anim>
                                    <p:anim calcmode="lin" valueType="num">
                                      <p:cBhvr>
                                        <p:cTn id="99" dur="500" fill="hold"/>
                                        <p:tgtEl>
                                          <p:spTgt spid="110"/>
                                        </p:tgtEl>
                                        <p:attrNameLst>
                                          <p:attrName>ppt_h</p:attrName>
                                        </p:attrNameLst>
                                      </p:cBhvr>
                                      <p:tavLst>
                                        <p:tav tm="0">
                                          <p:val>
                                            <p:strVal val="#ppt_h"/>
                                          </p:val>
                                        </p:tav>
                                        <p:tav tm="100000">
                                          <p:val>
                                            <p:strVal val="#ppt_h"/>
                                          </p:val>
                                        </p:tav>
                                      </p:tavLst>
                                    </p:anim>
                                  </p:childTnLst>
                                </p:cTn>
                              </p:par>
                              <p:par>
                                <p:cTn id="100" presetID="53" presetClass="entr" presetSubtype="16" fill="hold" grpId="0" nodeType="withEffect">
                                  <p:stCondLst>
                                    <p:cond delay="0"/>
                                  </p:stCondLst>
                                  <p:iterate type="lt">
                                    <p:tmPct val="10000"/>
                                  </p:iterate>
                                  <p:childTnLst>
                                    <p:set>
                                      <p:cBhvr>
                                        <p:cTn id="101" dur="1" fill="hold">
                                          <p:stCondLst>
                                            <p:cond delay="0"/>
                                          </p:stCondLst>
                                        </p:cTn>
                                        <p:tgtEl>
                                          <p:spTgt spid="101"/>
                                        </p:tgtEl>
                                        <p:attrNameLst>
                                          <p:attrName>style.visibility</p:attrName>
                                        </p:attrNameLst>
                                      </p:cBhvr>
                                      <p:to>
                                        <p:strVal val="visible"/>
                                      </p:to>
                                    </p:set>
                                    <p:anim calcmode="lin" valueType="num">
                                      <p:cBhvr>
                                        <p:cTn id="102" dur="500" fill="hold"/>
                                        <p:tgtEl>
                                          <p:spTgt spid="101"/>
                                        </p:tgtEl>
                                        <p:attrNameLst>
                                          <p:attrName>ppt_w</p:attrName>
                                        </p:attrNameLst>
                                      </p:cBhvr>
                                      <p:tavLst>
                                        <p:tav tm="0">
                                          <p:val>
                                            <p:fltVal val="0"/>
                                          </p:val>
                                        </p:tav>
                                        <p:tav tm="100000">
                                          <p:val>
                                            <p:strVal val="#ppt_w"/>
                                          </p:val>
                                        </p:tav>
                                      </p:tavLst>
                                    </p:anim>
                                    <p:anim calcmode="lin" valueType="num">
                                      <p:cBhvr>
                                        <p:cTn id="103" dur="500" fill="hold"/>
                                        <p:tgtEl>
                                          <p:spTgt spid="101"/>
                                        </p:tgtEl>
                                        <p:attrNameLst>
                                          <p:attrName>ppt_h</p:attrName>
                                        </p:attrNameLst>
                                      </p:cBhvr>
                                      <p:tavLst>
                                        <p:tav tm="0">
                                          <p:val>
                                            <p:fltVal val="0"/>
                                          </p:val>
                                        </p:tav>
                                        <p:tav tm="100000">
                                          <p:val>
                                            <p:strVal val="#ppt_h"/>
                                          </p:val>
                                        </p:tav>
                                      </p:tavLst>
                                    </p:anim>
                                    <p:animEffect transition="in" filter="fade">
                                      <p:cBhvr>
                                        <p:cTn id="10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animBg="1"/>
      <p:bldP spid="45" grpId="0" animBg="1"/>
      <p:bldP spid="54" grpId="0" animBg="1"/>
      <p:bldP spid="55" grpId="0" animBg="1"/>
      <p:bldP spid="56" grpId="0" animBg="1"/>
      <p:bldP spid="57" grpId="0" animBg="1"/>
      <p:bldP spid="58" grpId="0" animBg="1"/>
      <p:bldP spid="59" grpId="0" animBg="1"/>
      <p:bldP spid="60" grpId="0"/>
      <p:bldP spid="61" grpId="0"/>
      <p:bldP spid="62" grpId="0"/>
      <p:bldP spid="99" grpId="0" animBg="1"/>
      <p:bldP spid="100" grpId="0" animBg="1"/>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43" name="组合 32"/>
          <p:cNvGrpSpPr>
            <a:grpSpLocks/>
          </p:cNvGrpSpPr>
          <p:nvPr/>
        </p:nvGrpSpPr>
        <p:grpSpPr bwMode="auto">
          <a:xfrm>
            <a:off x="-108519" y="2553259"/>
            <a:ext cx="2967608" cy="506412"/>
            <a:chOff x="-1032447" y="0"/>
            <a:chExt cx="2967616" cy="506624"/>
          </a:xfrm>
          <a:solidFill>
            <a:schemeClr val="accent1"/>
          </a:solidFill>
        </p:grpSpPr>
        <p:sp>
          <p:nvSpPr>
            <p:cNvPr id="44" name="圆角矩形 33"/>
            <p:cNvSpPr>
              <a:spLocks noChangeArrowheads="1"/>
            </p:cNvSpPr>
            <p:nvPr/>
          </p:nvSpPr>
          <p:spPr bwMode="auto">
            <a:xfrm>
              <a:off x="-1032447" y="73989"/>
              <a:ext cx="2967616" cy="432635"/>
            </a:xfrm>
            <a:prstGeom prst="roundRect">
              <a:avLst>
                <a:gd name="adj" fmla="val 16667"/>
              </a:avLst>
            </a:prstGeom>
            <a:solidFill>
              <a:schemeClr val="accent1"/>
            </a:solid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5" name="等腰三角形 34"/>
            <p:cNvSpPr>
              <a:spLocks noChangeArrowheads="1"/>
            </p:cNvSpPr>
            <p:nvPr/>
          </p:nvSpPr>
          <p:spPr bwMode="auto">
            <a:xfrm>
              <a:off x="902659" y="0"/>
              <a:ext cx="129852" cy="95220"/>
            </a:xfrm>
            <a:prstGeom prst="triangle">
              <a:avLst>
                <a:gd name="adj" fmla="val 50000"/>
              </a:avLst>
            </a:prstGeom>
            <a:solidFill>
              <a:schemeClr val="accent1"/>
            </a:solid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47" name="组合 36"/>
          <p:cNvGrpSpPr>
            <a:grpSpLocks/>
          </p:cNvGrpSpPr>
          <p:nvPr/>
        </p:nvGrpSpPr>
        <p:grpSpPr bwMode="auto">
          <a:xfrm flipV="1">
            <a:off x="2743200" y="2627871"/>
            <a:ext cx="1935163" cy="506413"/>
            <a:chOff x="0" y="0"/>
            <a:chExt cx="1935168" cy="506624"/>
          </a:xfrm>
          <a:solidFill>
            <a:schemeClr val="accent2"/>
          </a:solidFill>
        </p:grpSpPr>
        <p:sp>
          <p:nvSpPr>
            <p:cNvPr id="48" name="圆角矩形 37"/>
            <p:cNvSpPr>
              <a:spLocks noChangeArrowheads="1"/>
            </p:cNvSpPr>
            <p:nvPr/>
          </p:nvSpPr>
          <p:spPr bwMode="auto">
            <a:xfrm>
              <a:off x="0" y="73989"/>
              <a:ext cx="1935168" cy="432635"/>
            </a:xfrm>
            <a:prstGeom prst="roundRect">
              <a:avLst>
                <a:gd name="adj" fmla="val 16667"/>
              </a:avLst>
            </a:prstGeom>
            <a:solidFill>
              <a:srgbClr val="595959"/>
            </a:solid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9" name="等腰三角形 38"/>
            <p:cNvSpPr>
              <a:spLocks noChangeArrowheads="1"/>
            </p:cNvSpPr>
            <p:nvPr/>
          </p:nvSpPr>
          <p:spPr bwMode="auto">
            <a:xfrm>
              <a:off x="902659" y="0"/>
              <a:ext cx="129852" cy="95220"/>
            </a:xfrm>
            <a:prstGeom prst="triangle">
              <a:avLst>
                <a:gd name="adj" fmla="val 50000"/>
              </a:avLst>
            </a:prstGeom>
            <a:solidFill>
              <a:srgbClr val="595959"/>
            </a:solid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51" name="组合 40"/>
          <p:cNvGrpSpPr>
            <a:grpSpLocks/>
          </p:cNvGrpSpPr>
          <p:nvPr/>
        </p:nvGrpSpPr>
        <p:grpSpPr bwMode="auto">
          <a:xfrm>
            <a:off x="4565650" y="2553259"/>
            <a:ext cx="1936750" cy="506412"/>
            <a:chOff x="0" y="0"/>
            <a:chExt cx="1935168" cy="506624"/>
          </a:xfrm>
          <a:solidFill>
            <a:schemeClr val="accent1"/>
          </a:solidFill>
        </p:grpSpPr>
        <p:sp>
          <p:nvSpPr>
            <p:cNvPr id="52" name="圆角矩形 41"/>
            <p:cNvSpPr>
              <a:spLocks noChangeArrowheads="1"/>
            </p:cNvSpPr>
            <p:nvPr/>
          </p:nvSpPr>
          <p:spPr bwMode="auto">
            <a:xfrm>
              <a:off x="0" y="73989"/>
              <a:ext cx="1935168" cy="432635"/>
            </a:xfrm>
            <a:prstGeom prst="roundRect">
              <a:avLst>
                <a:gd name="adj" fmla="val 16667"/>
              </a:avLst>
            </a:prstGeom>
            <a:solidFill>
              <a:srgbClr val="0070C0"/>
            </a:solid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53" name="等腰三角形 42"/>
            <p:cNvSpPr>
              <a:spLocks noChangeArrowheads="1"/>
            </p:cNvSpPr>
            <p:nvPr/>
          </p:nvSpPr>
          <p:spPr bwMode="auto">
            <a:xfrm>
              <a:off x="902659" y="0"/>
              <a:ext cx="129852" cy="95220"/>
            </a:xfrm>
            <a:prstGeom prst="triangle">
              <a:avLst>
                <a:gd name="adj" fmla="val 50000"/>
              </a:avLst>
            </a:prstGeom>
            <a:solidFill>
              <a:srgbClr val="0070C0"/>
            </a:solid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56" name="TextBox 46"/>
          <p:cNvSpPr>
            <a:spLocks noChangeArrowheads="1"/>
          </p:cNvSpPr>
          <p:nvPr/>
        </p:nvSpPr>
        <p:spPr bwMode="auto">
          <a:xfrm>
            <a:off x="1192213" y="3653396"/>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85" name="TextBox 47"/>
          <p:cNvSpPr>
            <a:spLocks noChangeArrowheads="1"/>
          </p:cNvSpPr>
          <p:nvPr/>
        </p:nvSpPr>
        <p:spPr bwMode="auto">
          <a:xfrm>
            <a:off x="1293813" y="3361296"/>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86" name="TextBox 50"/>
          <p:cNvSpPr>
            <a:spLocks noChangeArrowheads="1"/>
          </p:cNvSpPr>
          <p:nvPr/>
        </p:nvSpPr>
        <p:spPr bwMode="auto">
          <a:xfrm>
            <a:off x="1293813" y="2751696"/>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87" name="TextBox 51"/>
          <p:cNvSpPr>
            <a:spLocks noChangeArrowheads="1"/>
          </p:cNvSpPr>
          <p:nvPr/>
        </p:nvSpPr>
        <p:spPr bwMode="auto">
          <a:xfrm>
            <a:off x="3113088" y="2751696"/>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88" name="TextBox 52"/>
          <p:cNvSpPr>
            <a:spLocks noChangeArrowheads="1"/>
          </p:cNvSpPr>
          <p:nvPr/>
        </p:nvSpPr>
        <p:spPr bwMode="auto">
          <a:xfrm>
            <a:off x="5016500" y="2751696"/>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89" name="组合 53"/>
          <p:cNvGrpSpPr>
            <a:grpSpLocks/>
          </p:cNvGrpSpPr>
          <p:nvPr/>
        </p:nvGrpSpPr>
        <p:grpSpPr bwMode="auto">
          <a:xfrm flipV="1">
            <a:off x="6384924" y="2627870"/>
            <a:ext cx="2867595" cy="506414"/>
            <a:chOff x="-1" y="0"/>
            <a:chExt cx="2865253" cy="506625"/>
          </a:xfrm>
          <a:solidFill>
            <a:schemeClr val="accent2"/>
          </a:solidFill>
        </p:grpSpPr>
        <p:sp>
          <p:nvSpPr>
            <p:cNvPr id="90" name="圆角矩形 54"/>
            <p:cNvSpPr>
              <a:spLocks noChangeArrowheads="1"/>
            </p:cNvSpPr>
            <p:nvPr/>
          </p:nvSpPr>
          <p:spPr bwMode="auto">
            <a:xfrm>
              <a:off x="-1" y="73990"/>
              <a:ext cx="2865253" cy="432635"/>
            </a:xfrm>
            <a:prstGeom prst="roundRect">
              <a:avLst>
                <a:gd name="adj" fmla="val 16667"/>
              </a:avLst>
            </a:prstGeom>
            <a:solidFill>
              <a:schemeClr val="accent4"/>
            </a:solid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1" name="等腰三角形 55"/>
            <p:cNvSpPr>
              <a:spLocks noChangeArrowheads="1"/>
            </p:cNvSpPr>
            <p:nvPr/>
          </p:nvSpPr>
          <p:spPr bwMode="auto">
            <a:xfrm>
              <a:off x="902659" y="0"/>
              <a:ext cx="129852" cy="95220"/>
            </a:xfrm>
            <a:prstGeom prst="triangle">
              <a:avLst>
                <a:gd name="adj" fmla="val 50000"/>
              </a:avLst>
            </a:prstGeom>
            <a:solidFill>
              <a:schemeClr val="accent4"/>
            </a:solid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92" name="TextBox 56"/>
          <p:cNvSpPr>
            <a:spLocks noChangeArrowheads="1"/>
          </p:cNvSpPr>
          <p:nvPr/>
        </p:nvSpPr>
        <p:spPr bwMode="auto">
          <a:xfrm>
            <a:off x="6689725" y="2751696"/>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93" name="TextBox 57"/>
          <p:cNvSpPr>
            <a:spLocks noChangeArrowheads="1"/>
          </p:cNvSpPr>
          <p:nvPr/>
        </p:nvSpPr>
        <p:spPr bwMode="auto">
          <a:xfrm>
            <a:off x="3076575" y="1429309"/>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94" name="TextBox 58"/>
          <p:cNvSpPr>
            <a:spLocks noChangeArrowheads="1"/>
          </p:cNvSpPr>
          <p:nvPr/>
        </p:nvSpPr>
        <p:spPr bwMode="auto">
          <a:xfrm>
            <a:off x="3178175" y="1135621"/>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95" name="TextBox 59"/>
          <p:cNvSpPr>
            <a:spLocks noChangeArrowheads="1"/>
          </p:cNvSpPr>
          <p:nvPr/>
        </p:nvSpPr>
        <p:spPr bwMode="auto">
          <a:xfrm>
            <a:off x="4835525" y="3666096"/>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96" name="TextBox 62"/>
          <p:cNvSpPr>
            <a:spLocks noChangeArrowheads="1"/>
          </p:cNvSpPr>
          <p:nvPr/>
        </p:nvSpPr>
        <p:spPr bwMode="auto">
          <a:xfrm>
            <a:off x="4935538" y="3372409"/>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97" name="TextBox 63"/>
          <p:cNvSpPr>
            <a:spLocks noChangeArrowheads="1"/>
          </p:cNvSpPr>
          <p:nvPr/>
        </p:nvSpPr>
        <p:spPr bwMode="auto">
          <a:xfrm>
            <a:off x="6589713" y="1429309"/>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98" name="TextBox 66"/>
          <p:cNvSpPr>
            <a:spLocks noChangeArrowheads="1"/>
          </p:cNvSpPr>
          <p:nvPr/>
        </p:nvSpPr>
        <p:spPr bwMode="auto">
          <a:xfrm>
            <a:off x="6689725" y="1135621"/>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grpSp>
        <p:nvGrpSpPr>
          <p:cNvPr id="59" name="组合 58"/>
          <p:cNvGrpSpPr/>
          <p:nvPr/>
        </p:nvGrpSpPr>
        <p:grpSpPr>
          <a:xfrm>
            <a:off x="1154670" y="1036478"/>
            <a:ext cx="1465428" cy="1465428"/>
            <a:chOff x="4184106" y="2952206"/>
            <a:chExt cx="3823790" cy="3823790"/>
          </a:xfrm>
        </p:grpSpPr>
        <p:sp>
          <p:nvSpPr>
            <p:cNvPr id="60" name="椭圆 5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61" name="组合 60"/>
            <p:cNvGrpSpPr/>
            <p:nvPr/>
          </p:nvGrpSpPr>
          <p:grpSpPr>
            <a:xfrm>
              <a:off x="4710169" y="3478269"/>
              <a:ext cx="2771663" cy="2771663"/>
              <a:chOff x="2193191" y="1899415"/>
              <a:chExt cx="2421376" cy="2421376"/>
            </a:xfrm>
            <a:effectLst/>
          </p:grpSpPr>
          <p:sp>
            <p:nvSpPr>
              <p:cNvPr id="62" name="椭圆 61"/>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63" name="八边形 62"/>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64" name="组合 63"/>
          <p:cNvGrpSpPr/>
          <p:nvPr/>
        </p:nvGrpSpPr>
        <p:grpSpPr>
          <a:xfrm>
            <a:off x="3042995" y="3086694"/>
            <a:ext cx="1465428" cy="1465428"/>
            <a:chOff x="4184106" y="2952206"/>
            <a:chExt cx="3823790" cy="3823790"/>
          </a:xfrm>
        </p:grpSpPr>
        <p:sp>
          <p:nvSpPr>
            <p:cNvPr id="65" name="椭圆 6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66" name="组合 65"/>
            <p:cNvGrpSpPr/>
            <p:nvPr/>
          </p:nvGrpSpPr>
          <p:grpSpPr>
            <a:xfrm>
              <a:off x="4710169" y="3478269"/>
              <a:ext cx="2771663" cy="2771663"/>
              <a:chOff x="2193191" y="1899415"/>
              <a:chExt cx="2421376" cy="2421376"/>
            </a:xfrm>
            <a:effectLst/>
          </p:grpSpPr>
          <p:sp>
            <p:nvSpPr>
              <p:cNvPr id="67" name="椭圆 66"/>
              <p:cNvSpPr/>
              <p:nvPr/>
            </p:nvSpPr>
            <p:spPr>
              <a:xfrm>
                <a:off x="2193191" y="1899415"/>
                <a:ext cx="2421376" cy="2421376"/>
              </a:xfrm>
              <a:prstGeom prst="ellipse">
                <a:avLst/>
              </a:pr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68" name="八边形 67"/>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69" name="组合 68"/>
          <p:cNvGrpSpPr/>
          <p:nvPr/>
        </p:nvGrpSpPr>
        <p:grpSpPr>
          <a:xfrm>
            <a:off x="4801312" y="1023030"/>
            <a:ext cx="1465428" cy="1465428"/>
            <a:chOff x="4184106" y="2952206"/>
            <a:chExt cx="3823790" cy="3823790"/>
          </a:xfrm>
        </p:grpSpPr>
        <p:sp>
          <p:nvSpPr>
            <p:cNvPr id="70" name="椭圆 6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71" name="组合 70"/>
            <p:cNvGrpSpPr/>
            <p:nvPr/>
          </p:nvGrpSpPr>
          <p:grpSpPr>
            <a:xfrm>
              <a:off x="4710169" y="3478269"/>
              <a:ext cx="2771663" cy="2771663"/>
              <a:chOff x="2193191" y="1899415"/>
              <a:chExt cx="2421376" cy="2421376"/>
            </a:xfrm>
            <a:effectLst/>
          </p:grpSpPr>
          <p:sp>
            <p:nvSpPr>
              <p:cNvPr id="72" name="椭圆 71"/>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73" name="八边形 72"/>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grpSp>
        <p:nvGrpSpPr>
          <p:cNvPr id="74" name="组合 73"/>
          <p:cNvGrpSpPr/>
          <p:nvPr/>
        </p:nvGrpSpPr>
        <p:grpSpPr>
          <a:xfrm>
            <a:off x="6620587" y="3097606"/>
            <a:ext cx="1465428" cy="1465428"/>
            <a:chOff x="4184106" y="2952206"/>
            <a:chExt cx="3823790" cy="3823790"/>
          </a:xfrm>
        </p:grpSpPr>
        <p:sp>
          <p:nvSpPr>
            <p:cNvPr id="75" name="椭圆 7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nvGrpSpPr>
            <p:cNvPr id="76" name="组合 75"/>
            <p:cNvGrpSpPr/>
            <p:nvPr/>
          </p:nvGrpSpPr>
          <p:grpSpPr>
            <a:xfrm>
              <a:off x="4710167" y="3478267"/>
              <a:ext cx="2771663" cy="2771663"/>
              <a:chOff x="2193190" y="1899413"/>
              <a:chExt cx="2421376" cy="2421376"/>
            </a:xfrm>
            <a:effectLst/>
          </p:grpSpPr>
          <p:sp>
            <p:nvSpPr>
              <p:cNvPr id="77" name="椭圆 76"/>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sp>
            <p:nvSpPr>
              <p:cNvPr id="78" name="八边形 77"/>
              <p:cNvSpPr/>
              <p:nvPr/>
            </p:nvSpPr>
            <p:spPr>
              <a:xfrm>
                <a:off x="2386802" y="2093027"/>
                <a:ext cx="2034160" cy="2034159"/>
              </a:xfrm>
              <a:prstGeom prst="octagon">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a:ea typeface="宋体" panose="02010600030101010101" pitchFamily="2" charset="-122"/>
                </a:endParaRPr>
              </a:p>
            </p:txBody>
          </p:sp>
        </p:grpSp>
      </p:grpSp>
      <p:sp>
        <p:nvSpPr>
          <p:cNvPr id="79" name="TextBox 78"/>
          <p:cNvSpPr txBox="1"/>
          <p:nvPr/>
        </p:nvSpPr>
        <p:spPr>
          <a:xfrm>
            <a:off x="1437068" y="1486597"/>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0" name="TextBox 79"/>
          <p:cNvSpPr txBox="1"/>
          <p:nvPr/>
        </p:nvSpPr>
        <p:spPr>
          <a:xfrm>
            <a:off x="3325393" y="3536813"/>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1" name="TextBox 80"/>
          <p:cNvSpPr txBox="1"/>
          <p:nvPr/>
        </p:nvSpPr>
        <p:spPr>
          <a:xfrm>
            <a:off x="5083710" y="1473149"/>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
        <p:nvSpPr>
          <p:cNvPr id="82" name="TextBox 81"/>
          <p:cNvSpPr txBox="1"/>
          <p:nvPr/>
        </p:nvSpPr>
        <p:spPr>
          <a:xfrm>
            <a:off x="6902985" y="3547725"/>
            <a:ext cx="894905" cy="544256"/>
          </a:xfrm>
          <a:prstGeom prst="rect">
            <a:avLst/>
          </a:prstGeom>
          <a:noFill/>
        </p:spPr>
        <p:txBody>
          <a:bodyPr wrap="square" lIns="112274" tIns="56136" rIns="112274" bIns="56136"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关键字</a:t>
            </a:r>
          </a:p>
        </p:txBody>
      </p:sp>
    </p:spTree>
    <p:extLst>
      <p:ext uri="{BB962C8B-B14F-4D97-AF65-F5344CB8AC3E}">
        <p14:creationId xmlns:p14="http://schemas.microsoft.com/office/powerpoint/2010/main" val="2146671426"/>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300" fill="hold"/>
                                        <p:tgtEl>
                                          <p:spTgt spid="86"/>
                                        </p:tgtEl>
                                        <p:attrNameLst>
                                          <p:attrName>ppt_w</p:attrName>
                                        </p:attrNameLst>
                                      </p:cBhvr>
                                      <p:tavLst>
                                        <p:tav tm="0">
                                          <p:val>
                                            <p:fltVal val="0"/>
                                          </p:val>
                                        </p:tav>
                                        <p:tav tm="100000">
                                          <p:val>
                                            <p:strVal val="#ppt_w"/>
                                          </p:val>
                                        </p:tav>
                                      </p:tavLst>
                                    </p:anim>
                                    <p:anim calcmode="lin" valueType="num">
                                      <p:cBhvr>
                                        <p:cTn id="8" dur="300" fill="hold"/>
                                        <p:tgtEl>
                                          <p:spTgt spid="86"/>
                                        </p:tgtEl>
                                        <p:attrNameLst>
                                          <p:attrName>ppt_h</p:attrName>
                                        </p:attrNameLst>
                                      </p:cBhvr>
                                      <p:tavLst>
                                        <p:tav tm="0">
                                          <p:val>
                                            <p:fltVal val="0"/>
                                          </p:val>
                                        </p:tav>
                                        <p:tav tm="100000">
                                          <p:val>
                                            <p:strVal val="#ppt_h"/>
                                          </p:val>
                                        </p:tav>
                                      </p:tavLst>
                                    </p:anim>
                                    <p:animEffect>
                                      <p:cBhvr>
                                        <p:cTn id="9" dur="300"/>
                                        <p:tgtEl>
                                          <p:spTgt spid="86"/>
                                        </p:tgtEl>
                                      </p:cBhvr>
                                    </p:animEffect>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300" fill="hold"/>
                                        <p:tgtEl>
                                          <p:spTgt spid="43"/>
                                        </p:tgtEl>
                                        <p:attrNameLst>
                                          <p:attrName>ppt_w</p:attrName>
                                        </p:attrNameLst>
                                      </p:cBhvr>
                                      <p:tavLst>
                                        <p:tav tm="0">
                                          <p:val>
                                            <p:fltVal val="0"/>
                                          </p:val>
                                        </p:tav>
                                        <p:tav tm="100000">
                                          <p:val>
                                            <p:strVal val="#ppt_w"/>
                                          </p:val>
                                        </p:tav>
                                      </p:tavLst>
                                    </p:anim>
                                    <p:anim calcmode="lin" valueType="num">
                                      <p:cBhvr>
                                        <p:cTn id="13" dur="300" fill="hold"/>
                                        <p:tgtEl>
                                          <p:spTgt spid="43"/>
                                        </p:tgtEl>
                                        <p:attrNameLst>
                                          <p:attrName>ppt_h</p:attrName>
                                        </p:attrNameLst>
                                      </p:cBhvr>
                                      <p:tavLst>
                                        <p:tav tm="0">
                                          <p:val>
                                            <p:fltVal val="0"/>
                                          </p:val>
                                        </p:tav>
                                        <p:tav tm="100000">
                                          <p:val>
                                            <p:strVal val="#ppt_h"/>
                                          </p:val>
                                        </p:tav>
                                      </p:tavLst>
                                    </p:anim>
                                    <p:animEffect>
                                      <p:cBhvr>
                                        <p:cTn id="14" dur="300"/>
                                        <p:tgtEl>
                                          <p:spTgt spid="43"/>
                                        </p:tgtEl>
                                      </p:cBhvr>
                                    </p:animEffect>
                                  </p:childTnLst>
                                </p:cTn>
                              </p:par>
                            </p:childTnLst>
                          </p:cTn>
                        </p:par>
                        <p:par>
                          <p:cTn id="15" fill="hold">
                            <p:stCondLst>
                              <p:cond delay="300"/>
                            </p:stCondLst>
                            <p:childTnLst>
                              <p:par>
                                <p:cTn id="16" presetID="53" presetClass="entr" presetSubtype="16" fill="hold"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500" fill="hold"/>
                                        <p:tgtEl>
                                          <p:spTgt spid="59"/>
                                        </p:tgtEl>
                                        <p:attrNameLst>
                                          <p:attrName>ppt_w</p:attrName>
                                        </p:attrNameLst>
                                      </p:cBhvr>
                                      <p:tavLst>
                                        <p:tav tm="0">
                                          <p:val>
                                            <p:fltVal val="0"/>
                                          </p:val>
                                        </p:tav>
                                        <p:tav tm="100000">
                                          <p:val>
                                            <p:strVal val="#ppt_w"/>
                                          </p:val>
                                        </p:tav>
                                      </p:tavLst>
                                    </p:anim>
                                    <p:anim calcmode="lin" valueType="num">
                                      <p:cBhvr>
                                        <p:cTn id="19" dur="500" fill="hold"/>
                                        <p:tgtEl>
                                          <p:spTgt spid="59"/>
                                        </p:tgtEl>
                                        <p:attrNameLst>
                                          <p:attrName>ppt_h</p:attrName>
                                        </p:attrNameLst>
                                      </p:cBhvr>
                                      <p:tavLst>
                                        <p:tav tm="0">
                                          <p:val>
                                            <p:fltVal val="0"/>
                                          </p:val>
                                        </p:tav>
                                        <p:tav tm="100000">
                                          <p:val>
                                            <p:strVal val="#ppt_h"/>
                                          </p:val>
                                        </p:tav>
                                      </p:tavLst>
                                    </p:anim>
                                    <p:animEffect transition="in" filter="fade">
                                      <p:cBhvr>
                                        <p:cTn id="20" dur="500"/>
                                        <p:tgtEl>
                                          <p:spTgt spid="5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p:cTn id="23" dur="500" fill="hold"/>
                                        <p:tgtEl>
                                          <p:spTgt spid="79"/>
                                        </p:tgtEl>
                                        <p:attrNameLst>
                                          <p:attrName>ppt_w</p:attrName>
                                        </p:attrNameLst>
                                      </p:cBhvr>
                                      <p:tavLst>
                                        <p:tav tm="0">
                                          <p:val>
                                            <p:fltVal val="0"/>
                                          </p:val>
                                        </p:tav>
                                        <p:tav tm="100000">
                                          <p:val>
                                            <p:strVal val="#ppt_w"/>
                                          </p:val>
                                        </p:tav>
                                      </p:tavLst>
                                    </p:anim>
                                    <p:anim calcmode="lin" valueType="num">
                                      <p:cBhvr>
                                        <p:cTn id="24" dur="500" fill="hold"/>
                                        <p:tgtEl>
                                          <p:spTgt spid="79"/>
                                        </p:tgtEl>
                                        <p:attrNameLst>
                                          <p:attrName>ppt_h</p:attrName>
                                        </p:attrNameLst>
                                      </p:cBhvr>
                                      <p:tavLst>
                                        <p:tav tm="0">
                                          <p:val>
                                            <p:fltVal val="0"/>
                                          </p:val>
                                        </p:tav>
                                        <p:tav tm="100000">
                                          <p:val>
                                            <p:strVal val="#ppt_h"/>
                                          </p:val>
                                        </p:tav>
                                      </p:tavLst>
                                    </p:anim>
                                    <p:animEffect transition="in" filter="fade">
                                      <p:cBhvr>
                                        <p:cTn id="25" dur="500"/>
                                        <p:tgtEl>
                                          <p:spTgt spid="79"/>
                                        </p:tgtEl>
                                      </p:cBhvr>
                                    </p:animEffect>
                                  </p:childTnLst>
                                </p:cTn>
                              </p:par>
                            </p:childTnLst>
                          </p:cTn>
                        </p:par>
                        <p:par>
                          <p:cTn id="26" fill="hold">
                            <p:stCondLst>
                              <p:cond delay="800"/>
                            </p:stCondLst>
                            <p:childTnLst>
                              <p:par>
                                <p:cTn id="27" presetID="42"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p:cBhvr>
                                        <p:cTn id="29" dur="600"/>
                                        <p:tgtEl>
                                          <p:spTgt spid="85"/>
                                        </p:tgtEl>
                                      </p:cBhvr>
                                    </p:animEffect>
                                    <p:anim calcmode="lin" valueType="num">
                                      <p:cBhvr>
                                        <p:cTn id="30" dur="600" fill="hold"/>
                                        <p:tgtEl>
                                          <p:spTgt spid="85"/>
                                        </p:tgtEl>
                                        <p:attrNameLst>
                                          <p:attrName>ppt_x</p:attrName>
                                        </p:attrNameLst>
                                      </p:cBhvr>
                                      <p:tavLst>
                                        <p:tav tm="0">
                                          <p:val>
                                            <p:strVal val="#ppt_x"/>
                                          </p:val>
                                        </p:tav>
                                        <p:tav tm="100000">
                                          <p:val>
                                            <p:strVal val="#ppt_x"/>
                                          </p:val>
                                        </p:tav>
                                      </p:tavLst>
                                    </p:anim>
                                    <p:anim calcmode="lin" valueType="num">
                                      <p:cBhvr>
                                        <p:cTn id="31" dur="600" fill="hold"/>
                                        <p:tgtEl>
                                          <p:spTgt spid="8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p:cBhvr>
                                        <p:cTn id="34" dur="600"/>
                                        <p:tgtEl>
                                          <p:spTgt spid="56"/>
                                        </p:tgtEl>
                                      </p:cBhvr>
                                    </p:animEffect>
                                    <p:anim calcmode="lin" valueType="num">
                                      <p:cBhvr>
                                        <p:cTn id="35" dur="600" fill="hold"/>
                                        <p:tgtEl>
                                          <p:spTgt spid="56"/>
                                        </p:tgtEl>
                                        <p:attrNameLst>
                                          <p:attrName>ppt_x</p:attrName>
                                        </p:attrNameLst>
                                      </p:cBhvr>
                                      <p:tavLst>
                                        <p:tav tm="0">
                                          <p:val>
                                            <p:strVal val="#ppt_x"/>
                                          </p:val>
                                        </p:tav>
                                        <p:tav tm="100000">
                                          <p:val>
                                            <p:strVal val="#ppt_x"/>
                                          </p:val>
                                        </p:tav>
                                      </p:tavLst>
                                    </p:anim>
                                    <p:anim calcmode="lin" valueType="num">
                                      <p:cBhvr>
                                        <p:cTn id="36" dur="600" fill="hold"/>
                                        <p:tgtEl>
                                          <p:spTgt spid="56"/>
                                        </p:tgtEl>
                                        <p:attrNameLst>
                                          <p:attrName>ppt_y</p:attrName>
                                        </p:attrNameLst>
                                      </p:cBhvr>
                                      <p:tavLst>
                                        <p:tav tm="0">
                                          <p:val>
                                            <p:strVal val="#ppt_y+.1"/>
                                          </p:val>
                                        </p:tav>
                                        <p:tav tm="100000">
                                          <p:val>
                                            <p:strVal val="#ppt_y"/>
                                          </p:val>
                                        </p:tav>
                                      </p:tavLst>
                                    </p:anim>
                                  </p:childTnLst>
                                </p:cTn>
                              </p:par>
                            </p:childTnLst>
                          </p:cTn>
                        </p:par>
                        <p:par>
                          <p:cTn id="37" fill="hold">
                            <p:stCondLst>
                              <p:cond delay="1400"/>
                            </p:stCondLst>
                            <p:childTnLst>
                              <p:par>
                                <p:cTn id="38" presetID="10" presetClass="entr" presetSubtype="0" fill="hold" grpId="0" nodeType="afterEffect">
                                  <p:stCondLst>
                                    <p:cond delay="0"/>
                                  </p:stCondLst>
                                  <p:childTnLst>
                                    <p:set>
                                      <p:cBhvr>
                                        <p:cTn id="39" dur="1" fill="hold">
                                          <p:stCondLst>
                                            <p:cond delay="0"/>
                                          </p:stCondLst>
                                        </p:cTn>
                                        <p:tgtEl>
                                          <p:spTgt spid="87"/>
                                        </p:tgtEl>
                                        <p:attrNameLst>
                                          <p:attrName>style.visibility</p:attrName>
                                        </p:attrNameLst>
                                      </p:cBhvr>
                                      <p:to>
                                        <p:strVal val="visible"/>
                                      </p:to>
                                    </p:set>
                                    <p:anim calcmode="lin" valueType="num">
                                      <p:cBhvr>
                                        <p:cTn id="40" dur="300" fill="hold"/>
                                        <p:tgtEl>
                                          <p:spTgt spid="87"/>
                                        </p:tgtEl>
                                        <p:attrNameLst>
                                          <p:attrName>ppt_w</p:attrName>
                                        </p:attrNameLst>
                                      </p:cBhvr>
                                      <p:tavLst>
                                        <p:tav tm="0">
                                          <p:val>
                                            <p:fltVal val="0"/>
                                          </p:val>
                                        </p:tav>
                                        <p:tav tm="100000">
                                          <p:val>
                                            <p:strVal val="#ppt_w"/>
                                          </p:val>
                                        </p:tav>
                                      </p:tavLst>
                                    </p:anim>
                                    <p:anim calcmode="lin" valueType="num">
                                      <p:cBhvr>
                                        <p:cTn id="41" dur="300" fill="hold"/>
                                        <p:tgtEl>
                                          <p:spTgt spid="87"/>
                                        </p:tgtEl>
                                        <p:attrNameLst>
                                          <p:attrName>ppt_h</p:attrName>
                                        </p:attrNameLst>
                                      </p:cBhvr>
                                      <p:tavLst>
                                        <p:tav tm="0">
                                          <p:val>
                                            <p:fltVal val="0"/>
                                          </p:val>
                                        </p:tav>
                                        <p:tav tm="100000">
                                          <p:val>
                                            <p:strVal val="#ppt_h"/>
                                          </p:val>
                                        </p:tav>
                                      </p:tavLst>
                                    </p:anim>
                                    <p:animEffect>
                                      <p:cBhvr>
                                        <p:cTn id="42" dur="300"/>
                                        <p:tgtEl>
                                          <p:spTgt spid="87"/>
                                        </p:tgtEl>
                                      </p:cBhvr>
                                    </p:animEffect>
                                  </p:childTnLst>
                                </p:cTn>
                              </p:par>
                              <p:par>
                                <p:cTn id="43" presetID="10"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300" fill="hold"/>
                                        <p:tgtEl>
                                          <p:spTgt spid="47"/>
                                        </p:tgtEl>
                                        <p:attrNameLst>
                                          <p:attrName>ppt_w</p:attrName>
                                        </p:attrNameLst>
                                      </p:cBhvr>
                                      <p:tavLst>
                                        <p:tav tm="0">
                                          <p:val>
                                            <p:fltVal val="0"/>
                                          </p:val>
                                        </p:tav>
                                        <p:tav tm="100000">
                                          <p:val>
                                            <p:strVal val="#ppt_w"/>
                                          </p:val>
                                        </p:tav>
                                      </p:tavLst>
                                    </p:anim>
                                    <p:anim calcmode="lin" valueType="num">
                                      <p:cBhvr>
                                        <p:cTn id="46" dur="300" fill="hold"/>
                                        <p:tgtEl>
                                          <p:spTgt spid="47"/>
                                        </p:tgtEl>
                                        <p:attrNameLst>
                                          <p:attrName>ppt_h</p:attrName>
                                        </p:attrNameLst>
                                      </p:cBhvr>
                                      <p:tavLst>
                                        <p:tav tm="0">
                                          <p:val>
                                            <p:fltVal val="0"/>
                                          </p:val>
                                        </p:tav>
                                        <p:tav tm="100000">
                                          <p:val>
                                            <p:strVal val="#ppt_h"/>
                                          </p:val>
                                        </p:tav>
                                      </p:tavLst>
                                    </p:anim>
                                    <p:animEffect>
                                      <p:cBhvr>
                                        <p:cTn id="47" dur="300"/>
                                        <p:tgtEl>
                                          <p:spTgt spid="47"/>
                                        </p:tgtEl>
                                      </p:cBhvr>
                                    </p:animEffect>
                                  </p:childTnLst>
                                </p:cTn>
                              </p:par>
                            </p:childTnLst>
                          </p:cTn>
                        </p:par>
                        <p:par>
                          <p:cTn id="48" fill="hold">
                            <p:stCondLst>
                              <p:cond delay="1700"/>
                            </p:stCondLst>
                            <p:childTnLst>
                              <p:par>
                                <p:cTn id="49" presetID="53" presetClass="entr" presetSubtype="16"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p:cTn id="56" dur="500" fill="hold"/>
                                        <p:tgtEl>
                                          <p:spTgt spid="80"/>
                                        </p:tgtEl>
                                        <p:attrNameLst>
                                          <p:attrName>ppt_w</p:attrName>
                                        </p:attrNameLst>
                                      </p:cBhvr>
                                      <p:tavLst>
                                        <p:tav tm="0">
                                          <p:val>
                                            <p:fltVal val="0"/>
                                          </p:val>
                                        </p:tav>
                                        <p:tav tm="100000">
                                          <p:val>
                                            <p:strVal val="#ppt_w"/>
                                          </p:val>
                                        </p:tav>
                                      </p:tavLst>
                                    </p:anim>
                                    <p:anim calcmode="lin" valueType="num">
                                      <p:cBhvr>
                                        <p:cTn id="57" dur="500" fill="hold"/>
                                        <p:tgtEl>
                                          <p:spTgt spid="80"/>
                                        </p:tgtEl>
                                        <p:attrNameLst>
                                          <p:attrName>ppt_h</p:attrName>
                                        </p:attrNameLst>
                                      </p:cBhvr>
                                      <p:tavLst>
                                        <p:tav tm="0">
                                          <p:val>
                                            <p:fltVal val="0"/>
                                          </p:val>
                                        </p:tav>
                                        <p:tav tm="100000">
                                          <p:val>
                                            <p:strVal val="#ppt_h"/>
                                          </p:val>
                                        </p:tav>
                                      </p:tavLst>
                                    </p:anim>
                                    <p:animEffect transition="in" filter="fade">
                                      <p:cBhvr>
                                        <p:cTn id="58" dur="500"/>
                                        <p:tgtEl>
                                          <p:spTgt spid="80"/>
                                        </p:tgtEl>
                                      </p:cBhvr>
                                    </p:animEffect>
                                  </p:childTnLst>
                                </p:cTn>
                              </p:par>
                            </p:childTnLst>
                          </p:cTn>
                        </p:par>
                        <p:par>
                          <p:cTn id="59" fill="hold">
                            <p:stCondLst>
                              <p:cond delay="2200"/>
                            </p:stCondLst>
                            <p:childTnLst>
                              <p:par>
                                <p:cTn id="60" presetID="47" presetClass="entr" presetSubtype="0" fill="hold" grpId="0" nodeType="afterEffect">
                                  <p:stCondLst>
                                    <p:cond delay="0"/>
                                  </p:stCondLst>
                                  <p:childTnLst>
                                    <p:set>
                                      <p:cBhvr>
                                        <p:cTn id="61" dur="1" fill="hold">
                                          <p:stCondLst>
                                            <p:cond delay="0"/>
                                          </p:stCondLst>
                                        </p:cTn>
                                        <p:tgtEl>
                                          <p:spTgt spid="94"/>
                                        </p:tgtEl>
                                        <p:attrNameLst>
                                          <p:attrName>style.visibility</p:attrName>
                                        </p:attrNameLst>
                                      </p:cBhvr>
                                      <p:to>
                                        <p:strVal val="visible"/>
                                      </p:to>
                                    </p:set>
                                    <p:animEffect>
                                      <p:cBhvr>
                                        <p:cTn id="62" dur="600"/>
                                        <p:tgtEl>
                                          <p:spTgt spid="94"/>
                                        </p:tgtEl>
                                      </p:cBhvr>
                                    </p:animEffect>
                                    <p:anim calcmode="lin" valueType="num">
                                      <p:cBhvr>
                                        <p:cTn id="63" dur="600" fill="hold"/>
                                        <p:tgtEl>
                                          <p:spTgt spid="94"/>
                                        </p:tgtEl>
                                        <p:attrNameLst>
                                          <p:attrName>ppt_x</p:attrName>
                                        </p:attrNameLst>
                                      </p:cBhvr>
                                      <p:tavLst>
                                        <p:tav tm="0">
                                          <p:val>
                                            <p:strVal val="#ppt_x"/>
                                          </p:val>
                                        </p:tav>
                                        <p:tav tm="100000">
                                          <p:val>
                                            <p:strVal val="#ppt_x"/>
                                          </p:val>
                                        </p:tav>
                                      </p:tavLst>
                                    </p:anim>
                                    <p:anim calcmode="lin" valueType="num">
                                      <p:cBhvr>
                                        <p:cTn id="64" dur="600" fill="hold"/>
                                        <p:tgtEl>
                                          <p:spTgt spid="9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p:cBhvr>
                                        <p:cTn id="67" dur="600"/>
                                        <p:tgtEl>
                                          <p:spTgt spid="93"/>
                                        </p:tgtEl>
                                      </p:cBhvr>
                                    </p:animEffect>
                                    <p:anim calcmode="lin" valueType="num">
                                      <p:cBhvr>
                                        <p:cTn id="68" dur="600" fill="hold"/>
                                        <p:tgtEl>
                                          <p:spTgt spid="93"/>
                                        </p:tgtEl>
                                        <p:attrNameLst>
                                          <p:attrName>ppt_x</p:attrName>
                                        </p:attrNameLst>
                                      </p:cBhvr>
                                      <p:tavLst>
                                        <p:tav tm="0">
                                          <p:val>
                                            <p:strVal val="#ppt_x"/>
                                          </p:val>
                                        </p:tav>
                                        <p:tav tm="100000">
                                          <p:val>
                                            <p:strVal val="#ppt_x"/>
                                          </p:val>
                                        </p:tav>
                                      </p:tavLst>
                                    </p:anim>
                                    <p:anim calcmode="lin" valueType="num">
                                      <p:cBhvr>
                                        <p:cTn id="69" dur="600" fill="hold"/>
                                        <p:tgtEl>
                                          <p:spTgt spid="93"/>
                                        </p:tgtEl>
                                        <p:attrNameLst>
                                          <p:attrName>ppt_y</p:attrName>
                                        </p:attrNameLst>
                                      </p:cBhvr>
                                      <p:tavLst>
                                        <p:tav tm="0">
                                          <p:val>
                                            <p:strVal val="#ppt_y-.1"/>
                                          </p:val>
                                        </p:tav>
                                        <p:tav tm="100000">
                                          <p:val>
                                            <p:strVal val="#ppt_y"/>
                                          </p:val>
                                        </p:tav>
                                      </p:tavLst>
                                    </p:anim>
                                  </p:childTnLst>
                                </p:cTn>
                              </p:par>
                            </p:childTnLst>
                          </p:cTn>
                        </p:par>
                        <p:par>
                          <p:cTn id="70" fill="hold">
                            <p:stCondLst>
                              <p:cond delay="2800"/>
                            </p:stCondLst>
                            <p:childTnLst>
                              <p:par>
                                <p:cTn id="71" presetID="10" presetClass="entr" presetSubtype="0"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300" fill="hold"/>
                                        <p:tgtEl>
                                          <p:spTgt spid="88"/>
                                        </p:tgtEl>
                                        <p:attrNameLst>
                                          <p:attrName>ppt_w</p:attrName>
                                        </p:attrNameLst>
                                      </p:cBhvr>
                                      <p:tavLst>
                                        <p:tav tm="0">
                                          <p:val>
                                            <p:fltVal val="0"/>
                                          </p:val>
                                        </p:tav>
                                        <p:tav tm="100000">
                                          <p:val>
                                            <p:strVal val="#ppt_w"/>
                                          </p:val>
                                        </p:tav>
                                      </p:tavLst>
                                    </p:anim>
                                    <p:anim calcmode="lin" valueType="num">
                                      <p:cBhvr>
                                        <p:cTn id="74" dur="300" fill="hold"/>
                                        <p:tgtEl>
                                          <p:spTgt spid="88"/>
                                        </p:tgtEl>
                                        <p:attrNameLst>
                                          <p:attrName>ppt_h</p:attrName>
                                        </p:attrNameLst>
                                      </p:cBhvr>
                                      <p:tavLst>
                                        <p:tav tm="0">
                                          <p:val>
                                            <p:fltVal val="0"/>
                                          </p:val>
                                        </p:tav>
                                        <p:tav tm="100000">
                                          <p:val>
                                            <p:strVal val="#ppt_h"/>
                                          </p:val>
                                        </p:tav>
                                      </p:tavLst>
                                    </p:anim>
                                    <p:animEffect>
                                      <p:cBhvr>
                                        <p:cTn id="75" dur="300"/>
                                        <p:tgtEl>
                                          <p:spTgt spid="88"/>
                                        </p:tgtEl>
                                      </p:cBhvr>
                                    </p:animEffect>
                                  </p:childTnLst>
                                </p:cTn>
                              </p:par>
                              <p:par>
                                <p:cTn id="76" presetID="10" presetClass="entr" presetSubtype="0"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300" fill="hold"/>
                                        <p:tgtEl>
                                          <p:spTgt spid="51"/>
                                        </p:tgtEl>
                                        <p:attrNameLst>
                                          <p:attrName>ppt_w</p:attrName>
                                        </p:attrNameLst>
                                      </p:cBhvr>
                                      <p:tavLst>
                                        <p:tav tm="0">
                                          <p:val>
                                            <p:fltVal val="0"/>
                                          </p:val>
                                        </p:tav>
                                        <p:tav tm="100000">
                                          <p:val>
                                            <p:strVal val="#ppt_w"/>
                                          </p:val>
                                        </p:tav>
                                      </p:tavLst>
                                    </p:anim>
                                    <p:anim calcmode="lin" valueType="num">
                                      <p:cBhvr>
                                        <p:cTn id="79" dur="300" fill="hold"/>
                                        <p:tgtEl>
                                          <p:spTgt spid="51"/>
                                        </p:tgtEl>
                                        <p:attrNameLst>
                                          <p:attrName>ppt_h</p:attrName>
                                        </p:attrNameLst>
                                      </p:cBhvr>
                                      <p:tavLst>
                                        <p:tav tm="0">
                                          <p:val>
                                            <p:fltVal val="0"/>
                                          </p:val>
                                        </p:tav>
                                        <p:tav tm="100000">
                                          <p:val>
                                            <p:strVal val="#ppt_h"/>
                                          </p:val>
                                        </p:tav>
                                      </p:tavLst>
                                    </p:anim>
                                    <p:animEffect>
                                      <p:cBhvr>
                                        <p:cTn id="80" dur="300"/>
                                        <p:tgtEl>
                                          <p:spTgt spid="51"/>
                                        </p:tgtEl>
                                      </p:cBhvr>
                                    </p:animEffect>
                                  </p:childTnLst>
                                </p:cTn>
                              </p:par>
                            </p:childTnLst>
                          </p:cTn>
                        </p:par>
                        <p:par>
                          <p:cTn id="81" fill="hold">
                            <p:stCondLst>
                              <p:cond delay="3100"/>
                            </p:stCondLst>
                            <p:childTnLst>
                              <p:par>
                                <p:cTn id="82" presetID="53" presetClass="entr" presetSubtype="16" fill="hold" nodeType="after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500" fill="hold"/>
                                        <p:tgtEl>
                                          <p:spTgt spid="69"/>
                                        </p:tgtEl>
                                        <p:attrNameLst>
                                          <p:attrName>ppt_w</p:attrName>
                                        </p:attrNameLst>
                                      </p:cBhvr>
                                      <p:tavLst>
                                        <p:tav tm="0">
                                          <p:val>
                                            <p:fltVal val="0"/>
                                          </p:val>
                                        </p:tav>
                                        <p:tav tm="100000">
                                          <p:val>
                                            <p:strVal val="#ppt_w"/>
                                          </p:val>
                                        </p:tav>
                                      </p:tavLst>
                                    </p:anim>
                                    <p:anim calcmode="lin" valueType="num">
                                      <p:cBhvr>
                                        <p:cTn id="85" dur="500" fill="hold"/>
                                        <p:tgtEl>
                                          <p:spTgt spid="69"/>
                                        </p:tgtEl>
                                        <p:attrNameLst>
                                          <p:attrName>ppt_h</p:attrName>
                                        </p:attrNameLst>
                                      </p:cBhvr>
                                      <p:tavLst>
                                        <p:tav tm="0">
                                          <p:val>
                                            <p:fltVal val="0"/>
                                          </p:val>
                                        </p:tav>
                                        <p:tav tm="100000">
                                          <p:val>
                                            <p:strVal val="#ppt_h"/>
                                          </p:val>
                                        </p:tav>
                                      </p:tavLst>
                                    </p:anim>
                                    <p:animEffect transition="in" filter="fade">
                                      <p:cBhvr>
                                        <p:cTn id="86" dur="500"/>
                                        <p:tgtEl>
                                          <p:spTgt spid="6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3600"/>
                            </p:stCondLst>
                            <p:childTnLst>
                              <p:par>
                                <p:cTn id="93" presetID="42" presetClass="entr" presetSubtype="0" fill="hold" grpId="0" nodeType="afterEffect">
                                  <p:stCondLst>
                                    <p:cond delay="0"/>
                                  </p:stCondLst>
                                  <p:childTnLst>
                                    <p:set>
                                      <p:cBhvr>
                                        <p:cTn id="94" dur="1" fill="hold">
                                          <p:stCondLst>
                                            <p:cond delay="0"/>
                                          </p:stCondLst>
                                        </p:cTn>
                                        <p:tgtEl>
                                          <p:spTgt spid="96"/>
                                        </p:tgtEl>
                                        <p:attrNameLst>
                                          <p:attrName>style.visibility</p:attrName>
                                        </p:attrNameLst>
                                      </p:cBhvr>
                                      <p:to>
                                        <p:strVal val="visible"/>
                                      </p:to>
                                    </p:set>
                                    <p:animEffect>
                                      <p:cBhvr>
                                        <p:cTn id="95" dur="600"/>
                                        <p:tgtEl>
                                          <p:spTgt spid="96"/>
                                        </p:tgtEl>
                                      </p:cBhvr>
                                    </p:animEffect>
                                    <p:anim calcmode="lin" valueType="num">
                                      <p:cBhvr>
                                        <p:cTn id="96" dur="600" fill="hold"/>
                                        <p:tgtEl>
                                          <p:spTgt spid="96"/>
                                        </p:tgtEl>
                                        <p:attrNameLst>
                                          <p:attrName>ppt_x</p:attrName>
                                        </p:attrNameLst>
                                      </p:cBhvr>
                                      <p:tavLst>
                                        <p:tav tm="0">
                                          <p:val>
                                            <p:strVal val="#ppt_x"/>
                                          </p:val>
                                        </p:tav>
                                        <p:tav tm="100000">
                                          <p:val>
                                            <p:strVal val="#ppt_x"/>
                                          </p:val>
                                        </p:tav>
                                      </p:tavLst>
                                    </p:anim>
                                    <p:anim calcmode="lin" valueType="num">
                                      <p:cBhvr>
                                        <p:cTn id="97" dur="600" fill="hold"/>
                                        <p:tgtEl>
                                          <p:spTgt spid="9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Effect>
                                      <p:cBhvr>
                                        <p:cTn id="100" dur="600"/>
                                        <p:tgtEl>
                                          <p:spTgt spid="95"/>
                                        </p:tgtEl>
                                      </p:cBhvr>
                                    </p:animEffect>
                                    <p:anim calcmode="lin" valueType="num">
                                      <p:cBhvr>
                                        <p:cTn id="101" dur="600" fill="hold"/>
                                        <p:tgtEl>
                                          <p:spTgt spid="95"/>
                                        </p:tgtEl>
                                        <p:attrNameLst>
                                          <p:attrName>ppt_x</p:attrName>
                                        </p:attrNameLst>
                                      </p:cBhvr>
                                      <p:tavLst>
                                        <p:tav tm="0">
                                          <p:val>
                                            <p:strVal val="#ppt_x"/>
                                          </p:val>
                                        </p:tav>
                                        <p:tav tm="100000">
                                          <p:val>
                                            <p:strVal val="#ppt_x"/>
                                          </p:val>
                                        </p:tav>
                                      </p:tavLst>
                                    </p:anim>
                                    <p:anim calcmode="lin" valueType="num">
                                      <p:cBhvr>
                                        <p:cTn id="102" dur="600" fill="hold"/>
                                        <p:tgtEl>
                                          <p:spTgt spid="95"/>
                                        </p:tgtEl>
                                        <p:attrNameLst>
                                          <p:attrName>ppt_y</p:attrName>
                                        </p:attrNameLst>
                                      </p:cBhvr>
                                      <p:tavLst>
                                        <p:tav tm="0">
                                          <p:val>
                                            <p:strVal val="#ppt_y+.1"/>
                                          </p:val>
                                        </p:tav>
                                        <p:tav tm="100000">
                                          <p:val>
                                            <p:strVal val="#ppt_y"/>
                                          </p:val>
                                        </p:tav>
                                      </p:tavLst>
                                    </p:anim>
                                  </p:childTnLst>
                                </p:cTn>
                              </p:par>
                            </p:childTnLst>
                          </p:cTn>
                        </p:par>
                        <p:par>
                          <p:cTn id="103" fill="hold">
                            <p:stCondLst>
                              <p:cond delay="4200"/>
                            </p:stCondLst>
                            <p:childTnLst>
                              <p:par>
                                <p:cTn id="104" presetID="10" presetClass="entr" presetSubtype="0" fill="hold" grpId="0" nodeType="afterEffect">
                                  <p:stCondLst>
                                    <p:cond delay="0"/>
                                  </p:stCondLst>
                                  <p:childTnLst>
                                    <p:set>
                                      <p:cBhvr>
                                        <p:cTn id="105" dur="1" fill="hold">
                                          <p:stCondLst>
                                            <p:cond delay="0"/>
                                          </p:stCondLst>
                                        </p:cTn>
                                        <p:tgtEl>
                                          <p:spTgt spid="92"/>
                                        </p:tgtEl>
                                        <p:attrNameLst>
                                          <p:attrName>style.visibility</p:attrName>
                                        </p:attrNameLst>
                                      </p:cBhvr>
                                      <p:to>
                                        <p:strVal val="visible"/>
                                      </p:to>
                                    </p:set>
                                    <p:anim calcmode="lin" valueType="num">
                                      <p:cBhvr>
                                        <p:cTn id="106" dur="300" fill="hold"/>
                                        <p:tgtEl>
                                          <p:spTgt spid="92"/>
                                        </p:tgtEl>
                                        <p:attrNameLst>
                                          <p:attrName>ppt_w</p:attrName>
                                        </p:attrNameLst>
                                      </p:cBhvr>
                                      <p:tavLst>
                                        <p:tav tm="0">
                                          <p:val>
                                            <p:fltVal val="0"/>
                                          </p:val>
                                        </p:tav>
                                        <p:tav tm="100000">
                                          <p:val>
                                            <p:strVal val="#ppt_w"/>
                                          </p:val>
                                        </p:tav>
                                      </p:tavLst>
                                    </p:anim>
                                    <p:anim calcmode="lin" valueType="num">
                                      <p:cBhvr>
                                        <p:cTn id="107" dur="300" fill="hold"/>
                                        <p:tgtEl>
                                          <p:spTgt spid="92"/>
                                        </p:tgtEl>
                                        <p:attrNameLst>
                                          <p:attrName>ppt_h</p:attrName>
                                        </p:attrNameLst>
                                      </p:cBhvr>
                                      <p:tavLst>
                                        <p:tav tm="0">
                                          <p:val>
                                            <p:fltVal val="0"/>
                                          </p:val>
                                        </p:tav>
                                        <p:tav tm="100000">
                                          <p:val>
                                            <p:strVal val="#ppt_h"/>
                                          </p:val>
                                        </p:tav>
                                      </p:tavLst>
                                    </p:anim>
                                    <p:animEffect>
                                      <p:cBhvr>
                                        <p:cTn id="108" dur="300"/>
                                        <p:tgtEl>
                                          <p:spTgt spid="92"/>
                                        </p:tgtEl>
                                      </p:cBhvr>
                                    </p:animEffect>
                                  </p:childTnLst>
                                </p:cTn>
                              </p:par>
                              <p:par>
                                <p:cTn id="109" presetID="10" presetClass="entr" presetSubtype="0" fill="hold" nodeType="withEffect">
                                  <p:stCondLst>
                                    <p:cond delay="0"/>
                                  </p:stCondLst>
                                  <p:childTnLst>
                                    <p:set>
                                      <p:cBhvr>
                                        <p:cTn id="110" dur="1" fill="hold">
                                          <p:stCondLst>
                                            <p:cond delay="0"/>
                                          </p:stCondLst>
                                        </p:cTn>
                                        <p:tgtEl>
                                          <p:spTgt spid="89"/>
                                        </p:tgtEl>
                                        <p:attrNameLst>
                                          <p:attrName>style.visibility</p:attrName>
                                        </p:attrNameLst>
                                      </p:cBhvr>
                                      <p:to>
                                        <p:strVal val="visible"/>
                                      </p:to>
                                    </p:set>
                                    <p:anim calcmode="lin" valueType="num">
                                      <p:cBhvr>
                                        <p:cTn id="111" dur="300" fill="hold"/>
                                        <p:tgtEl>
                                          <p:spTgt spid="89"/>
                                        </p:tgtEl>
                                        <p:attrNameLst>
                                          <p:attrName>ppt_w</p:attrName>
                                        </p:attrNameLst>
                                      </p:cBhvr>
                                      <p:tavLst>
                                        <p:tav tm="0">
                                          <p:val>
                                            <p:fltVal val="0"/>
                                          </p:val>
                                        </p:tav>
                                        <p:tav tm="100000">
                                          <p:val>
                                            <p:strVal val="#ppt_w"/>
                                          </p:val>
                                        </p:tav>
                                      </p:tavLst>
                                    </p:anim>
                                    <p:anim calcmode="lin" valueType="num">
                                      <p:cBhvr>
                                        <p:cTn id="112" dur="300" fill="hold"/>
                                        <p:tgtEl>
                                          <p:spTgt spid="89"/>
                                        </p:tgtEl>
                                        <p:attrNameLst>
                                          <p:attrName>ppt_h</p:attrName>
                                        </p:attrNameLst>
                                      </p:cBhvr>
                                      <p:tavLst>
                                        <p:tav tm="0">
                                          <p:val>
                                            <p:fltVal val="0"/>
                                          </p:val>
                                        </p:tav>
                                        <p:tav tm="100000">
                                          <p:val>
                                            <p:strVal val="#ppt_h"/>
                                          </p:val>
                                        </p:tav>
                                      </p:tavLst>
                                    </p:anim>
                                    <p:animEffect>
                                      <p:cBhvr>
                                        <p:cTn id="113" dur="300"/>
                                        <p:tgtEl>
                                          <p:spTgt spid="89"/>
                                        </p:tgtEl>
                                      </p:cBhvr>
                                    </p:animEffect>
                                  </p:childTnLst>
                                </p:cTn>
                              </p:par>
                            </p:childTnLst>
                          </p:cTn>
                        </p:par>
                        <p:par>
                          <p:cTn id="114" fill="hold">
                            <p:stCondLst>
                              <p:cond delay="4500"/>
                            </p:stCondLst>
                            <p:childTnLst>
                              <p:par>
                                <p:cTn id="115" presetID="53" presetClass="entr" presetSubtype="16" fill="hold" nodeType="afterEffect">
                                  <p:stCondLst>
                                    <p:cond delay="0"/>
                                  </p:stCondLst>
                                  <p:childTnLst>
                                    <p:set>
                                      <p:cBhvr>
                                        <p:cTn id="116" dur="1" fill="hold">
                                          <p:stCondLst>
                                            <p:cond delay="0"/>
                                          </p:stCondLst>
                                        </p:cTn>
                                        <p:tgtEl>
                                          <p:spTgt spid="74"/>
                                        </p:tgtEl>
                                        <p:attrNameLst>
                                          <p:attrName>style.visibility</p:attrName>
                                        </p:attrNameLst>
                                      </p:cBhvr>
                                      <p:to>
                                        <p:strVal val="visible"/>
                                      </p:to>
                                    </p:set>
                                    <p:anim calcmode="lin" valueType="num">
                                      <p:cBhvr>
                                        <p:cTn id="117" dur="500" fill="hold"/>
                                        <p:tgtEl>
                                          <p:spTgt spid="74"/>
                                        </p:tgtEl>
                                        <p:attrNameLst>
                                          <p:attrName>ppt_w</p:attrName>
                                        </p:attrNameLst>
                                      </p:cBhvr>
                                      <p:tavLst>
                                        <p:tav tm="0">
                                          <p:val>
                                            <p:fltVal val="0"/>
                                          </p:val>
                                        </p:tav>
                                        <p:tav tm="100000">
                                          <p:val>
                                            <p:strVal val="#ppt_w"/>
                                          </p:val>
                                        </p:tav>
                                      </p:tavLst>
                                    </p:anim>
                                    <p:anim calcmode="lin" valueType="num">
                                      <p:cBhvr>
                                        <p:cTn id="118" dur="500" fill="hold"/>
                                        <p:tgtEl>
                                          <p:spTgt spid="74"/>
                                        </p:tgtEl>
                                        <p:attrNameLst>
                                          <p:attrName>ppt_h</p:attrName>
                                        </p:attrNameLst>
                                      </p:cBhvr>
                                      <p:tavLst>
                                        <p:tav tm="0">
                                          <p:val>
                                            <p:fltVal val="0"/>
                                          </p:val>
                                        </p:tav>
                                        <p:tav tm="100000">
                                          <p:val>
                                            <p:strVal val="#ppt_h"/>
                                          </p:val>
                                        </p:tav>
                                      </p:tavLst>
                                    </p:anim>
                                    <p:animEffect transition="in" filter="fade">
                                      <p:cBhvr>
                                        <p:cTn id="119" dur="500"/>
                                        <p:tgtEl>
                                          <p:spTgt spid="7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82"/>
                                        </p:tgtEl>
                                        <p:attrNameLst>
                                          <p:attrName>style.visibility</p:attrName>
                                        </p:attrNameLst>
                                      </p:cBhvr>
                                      <p:to>
                                        <p:strVal val="visible"/>
                                      </p:to>
                                    </p:set>
                                    <p:anim calcmode="lin" valueType="num">
                                      <p:cBhvr>
                                        <p:cTn id="122" dur="500" fill="hold"/>
                                        <p:tgtEl>
                                          <p:spTgt spid="82"/>
                                        </p:tgtEl>
                                        <p:attrNameLst>
                                          <p:attrName>ppt_w</p:attrName>
                                        </p:attrNameLst>
                                      </p:cBhvr>
                                      <p:tavLst>
                                        <p:tav tm="0">
                                          <p:val>
                                            <p:fltVal val="0"/>
                                          </p:val>
                                        </p:tav>
                                        <p:tav tm="100000">
                                          <p:val>
                                            <p:strVal val="#ppt_w"/>
                                          </p:val>
                                        </p:tav>
                                      </p:tavLst>
                                    </p:anim>
                                    <p:anim calcmode="lin" valueType="num">
                                      <p:cBhvr>
                                        <p:cTn id="123" dur="500" fill="hold"/>
                                        <p:tgtEl>
                                          <p:spTgt spid="82"/>
                                        </p:tgtEl>
                                        <p:attrNameLst>
                                          <p:attrName>ppt_h</p:attrName>
                                        </p:attrNameLst>
                                      </p:cBhvr>
                                      <p:tavLst>
                                        <p:tav tm="0">
                                          <p:val>
                                            <p:fltVal val="0"/>
                                          </p:val>
                                        </p:tav>
                                        <p:tav tm="100000">
                                          <p:val>
                                            <p:strVal val="#ppt_h"/>
                                          </p:val>
                                        </p:tav>
                                      </p:tavLst>
                                    </p:anim>
                                    <p:animEffect transition="in" filter="fade">
                                      <p:cBhvr>
                                        <p:cTn id="124" dur="500"/>
                                        <p:tgtEl>
                                          <p:spTgt spid="82"/>
                                        </p:tgtEl>
                                      </p:cBhvr>
                                    </p:animEffect>
                                  </p:childTnLst>
                                </p:cTn>
                              </p:par>
                            </p:childTnLst>
                          </p:cTn>
                        </p:par>
                        <p:par>
                          <p:cTn id="125" fill="hold">
                            <p:stCondLst>
                              <p:cond delay="5000"/>
                            </p:stCondLst>
                            <p:childTnLst>
                              <p:par>
                                <p:cTn id="126" presetID="47" presetClass="entr" presetSubtype="0" fill="hold" grpId="0" nodeType="afterEffect">
                                  <p:stCondLst>
                                    <p:cond delay="0"/>
                                  </p:stCondLst>
                                  <p:childTnLst>
                                    <p:set>
                                      <p:cBhvr>
                                        <p:cTn id="127" dur="1" fill="hold">
                                          <p:stCondLst>
                                            <p:cond delay="0"/>
                                          </p:stCondLst>
                                        </p:cTn>
                                        <p:tgtEl>
                                          <p:spTgt spid="98"/>
                                        </p:tgtEl>
                                        <p:attrNameLst>
                                          <p:attrName>style.visibility</p:attrName>
                                        </p:attrNameLst>
                                      </p:cBhvr>
                                      <p:to>
                                        <p:strVal val="visible"/>
                                      </p:to>
                                    </p:set>
                                    <p:animEffect>
                                      <p:cBhvr>
                                        <p:cTn id="128" dur="600"/>
                                        <p:tgtEl>
                                          <p:spTgt spid="98"/>
                                        </p:tgtEl>
                                      </p:cBhvr>
                                    </p:animEffect>
                                    <p:anim calcmode="lin" valueType="num">
                                      <p:cBhvr>
                                        <p:cTn id="129" dur="600" fill="hold"/>
                                        <p:tgtEl>
                                          <p:spTgt spid="98"/>
                                        </p:tgtEl>
                                        <p:attrNameLst>
                                          <p:attrName>ppt_x</p:attrName>
                                        </p:attrNameLst>
                                      </p:cBhvr>
                                      <p:tavLst>
                                        <p:tav tm="0">
                                          <p:val>
                                            <p:strVal val="#ppt_x"/>
                                          </p:val>
                                        </p:tav>
                                        <p:tav tm="100000">
                                          <p:val>
                                            <p:strVal val="#ppt_x"/>
                                          </p:val>
                                        </p:tav>
                                      </p:tavLst>
                                    </p:anim>
                                    <p:anim calcmode="lin" valueType="num">
                                      <p:cBhvr>
                                        <p:cTn id="130" dur="600" fill="hold"/>
                                        <p:tgtEl>
                                          <p:spTgt spid="98"/>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97"/>
                                        </p:tgtEl>
                                        <p:attrNameLst>
                                          <p:attrName>style.visibility</p:attrName>
                                        </p:attrNameLst>
                                      </p:cBhvr>
                                      <p:to>
                                        <p:strVal val="visible"/>
                                      </p:to>
                                    </p:set>
                                    <p:animEffect>
                                      <p:cBhvr>
                                        <p:cTn id="133" dur="600"/>
                                        <p:tgtEl>
                                          <p:spTgt spid="97"/>
                                        </p:tgtEl>
                                      </p:cBhvr>
                                    </p:animEffect>
                                    <p:anim calcmode="lin" valueType="num">
                                      <p:cBhvr>
                                        <p:cTn id="134" dur="600" fill="hold"/>
                                        <p:tgtEl>
                                          <p:spTgt spid="97"/>
                                        </p:tgtEl>
                                        <p:attrNameLst>
                                          <p:attrName>ppt_x</p:attrName>
                                        </p:attrNameLst>
                                      </p:cBhvr>
                                      <p:tavLst>
                                        <p:tav tm="0">
                                          <p:val>
                                            <p:strVal val="#ppt_x"/>
                                          </p:val>
                                        </p:tav>
                                        <p:tav tm="100000">
                                          <p:val>
                                            <p:strVal val="#ppt_x"/>
                                          </p:val>
                                        </p:tav>
                                      </p:tavLst>
                                    </p:anim>
                                    <p:anim calcmode="lin" valueType="num">
                                      <p:cBhvr>
                                        <p:cTn id="135" dur="6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utoUpdateAnimBg="0"/>
      <p:bldP spid="85" grpId="0" bldLvl="0" autoUpdateAnimBg="0"/>
      <p:bldP spid="86" grpId="0" bldLvl="0" autoUpdateAnimBg="0"/>
      <p:bldP spid="87" grpId="0" bldLvl="0" autoUpdateAnimBg="0"/>
      <p:bldP spid="88" grpId="0" bldLvl="0" autoUpdateAnimBg="0"/>
      <p:bldP spid="92" grpId="0" bldLvl="0" autoUpdateAnimBg="0"/>
      <p:bldP spid="93" grpId="0" bldLvl="0" autoUpdateAnimBg="0"/>
      <p:bldP spid="94" grpId="0" bldLvl="0" autoUpdateAnimBg="0"/>
      <p:bldP spid="95" grpId="0" bldLvl="0" autoUpdateAnimBg="0"/>
      <p:bldP spid="96" grpId="0" bldLvl="0" autoUpdateAnimBg="0"/>
      <p:bldP spid="97" grpId="0" bldLvl="0" autoUpdateAnimBg="0"/>
      <p:bldP spid="98" grpId="0" bldLvl="0" autoUpdateAnimBg="0"/>
      <p:bldP spid="79" grpId="0"/>
      <p:bldP spid="8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54" name="组合 53"/>
          <p:cNvGrpSpPr/>
          <p:nvPr/>
        </p:nvGrpSpPr>
        <p:grpSpPr>
          <a:xfrm>
            <a:off x="3216869" y="1596106"/>
            <a:ext cx="1351175" cy="1197533"/>
            <a:chOff x="1572165" y="1993205"/>
            <a:chExt cx="1962102" cy="1738992"/>
          </a:xfrm>
        </p:grpSpPr>
        <p:sp>
          <p:nvSpPr>
            <p:cNvPr id="55"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57" name="Freeform 5"/>
            <p:cNvSpPr>
              <a:spLocks/>
            </p:cNvSpPr>
            <p:nvPr/>
          </p:nvSpPr>
          <p:spPr bwMode="auto">
            <a:xfrm>
              <a:off x="1789420" y="2118060"/>
              <a:ext cx="1527593" cy="1489281"/>
            </a:xfrm>
            <a:prstGeom prst="ellipse">
              <a:avLst/>
            </a:pr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grpSp>
        <p:nvGrpSpPr>
          <p:cNvPr id="58" name="组合 57"/>
          <p:cNvGrpSpPr/>
          <p:nvPr/>
        </p:nvGrpSpPr>
        <p:grpSpPr>
          <a:xfrm>
            <a:off x="3216869" y="2863970"/>
            <a:ext cx="1351175" cy="1197533"/>
            <a:chOff x="1572165" y="1993205"/>
            <a:chExt cx="1962102" cy="1738992"/>
          </a:xfrm>
        </p:grpSpPr>
        <p:sp>
          <p:nvSpPr>
            <p:cNvPr id="83"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84" name="Freeform 5"/>
            <p:cNvSpPr>
              <a:spLocks/>
            </p:cNvSpPr>
            <p:nvPr/>
          </p:nvSpPr>
          <p:spPr bwMode="auto">
            <a:xfrm>
              <a:off x="1789420" y="2118060"/>
              <a:ext cx="1527593" cy="1489281"/>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grpSp>
        <p:nvGrpSpPr>
          <p:cNvPr id="99" name="组合 98"/>
          <p:cNvGrpSpPr/>
          <p:nvPr/>
        </p:nvGrpSpPr>
        <p:grpSpPr>
          <a:xfrm>
            <a:off x="4323071" y="2230039"/>
            <a:ext cx="1351175" cy="1197533"/>
            <a:chOff x="1572165" y="1993205"/>
            <a:chExt cx="1962102" cy="1738992"/>
          </a:xfrm>
        </p:grpSpPr>
        <p:sp>
          <p:nvSpPr>
            <p:cNvPr id="100"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sp>
          <p:nvSpPr>
            <p:cNvPr id="101" name="Freeform 5"/>
            <p:cNvSpPr>
              <a:spLocks/>
            </p:cNvSpPr>
            <p:nvPr/>
          </p:nvSpPr>
          <p:spPr bwMode="auto">
            <a:xfrm>
              <a:off x="1789420" y="2118060"/>
              <a:ext cx="1527593" cy="1489281"/>
            </a:xfrm>
            <a:prstGeom prst="ellipse">
              <a:avLst/>
            </a:pr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a:ea typeface="宋体" panose="02010600030101010101" pitchFamily="2" charset="-122"/>
                <a:sym typeface="Arial" panose="020B0604020202020204" pitchFamily="34" charset="0"/>
              </a:endParaRPr>
            </a:p>
          </p:txBody>
        </p:sp>
      </p:grpSp>
      <p:grpSp>
        <p:nvGrpSpPr>
          <p:cNvPr id="102" name="组合 101"/>
          <p:cNvGrpSpPr/>
          <p:nvPr/>
        </p:nvGrpSpPr>
        <p:grpSpPr>
          <a:xfrm>
            <a:off x="3685900" y="2017185"/>
            <a:ext cx="413113" cy="355374"/>
            <a:chOff x="3787022" y="1797643"/>
            <a:chExt cx="550817" cy="473832"/>
          </a:xfrm>
          <a:solidFill>
            <a:schemeClr val="accent1"/>
          </a:solidFill>
        </p:grpSpPr>
        <p:sp>
          <p:nvSpPr>
            <p:cNvPr id="103"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4" name="Freeform 218"/>
            <p:cNvSpPr>
              <a:spLocks/>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5" name="Freeform 219"/>
            <p:cNvSpPr>
              <a:spLocks/>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6" name="Freeform 220"/>
            <p:cNvSpPr>
              <a:spLocks/>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7" name="Freeform 221"/>
            <p:cNvSpPr>
              <a:spLocks/>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8" name="Freeform 222"/>
            <p:cNvSpPr>
              <a:spLocks/>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9" name="Freeform 223"/>
            <p:cNvSpPr>
              <a:spLocks/>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0" name="Freeform 224"/>
            <p:cNvSpPr>
              <a:spLocks/>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1" name="Freeform 225"/>
            <p:cNvSpPr>
              <a:spLocks/>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12" name="组合 111"/>
          <p:cNvGrpSpPr/>
          <p:nvPr/>
        </p:nvGrpSpPr>
        <p:grpSpPr>
          <a:xfrm>
            <a:off x="4840075" y="2698284"/>
            <a:ext cx="401728" cy="261041"/>
            <a:chOff x="7058307" y="1859447"/>
            <a:chExt cx="535637" cy="348055"/>
          </a:xfrm>
          <a:solidFill>
            <a:schemeClr val="tx1">
              <a:lumMod val="65000"/>
              <a:lumOff val="35000"/>
            </a:schemeClr>
          </a:solidFill>
        </p:grpSpPr>
        <p:sp>
          <p:nvSpPr>
            <p:cNvPr id="113"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4"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5"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6"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7" name="Freeform 244"/>
            <p:cNvSpPr>
              <a:spLocks/>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8"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9"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20" name="组合 119"/>
          <p:cNvGrpSpPr/>
          <p:nvPr/>
        </p:nvGrpSpPr>
        <p:grpSpPr>
          <a:xfrm>
            <a:off x="3715176" y="3318842"/>
            <a:ext cx="401728" cy="296010"/>
            <a:chOff x="5958843" y="1820413"/>
            <a:chExt cx="535637" cy="394680"/>
          </a:xfrm>
          <a:solidFill>
            <a:schemeClr val="accent3"/>
          </a:solidFill>
        </p:grpSpPr>
        <p:sp>
          <p:nvSpPr>
            <p:cNvPr id="121" name="Freeform 248"/>
            <p:cNvSpPr>
              <a:spLocks/>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2"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nvGrpSpPr>
          <p:cNvPr id="123" name="组合 122"/>
          <p:cNvGrpSpPr/>
          <p:nvPr/>
        </p:nvGrpSpPr>
        <p:grpSpPr>
          <a:xfrm>
            <a:off x="923968" y="1221668"/>
            <a:ext cx="1889158" cy="1091527"/>
            <a:chOff x="1224476" y="1925464"/>
            <a:chExt cx="2366578" cy="1455365"/>
          </a:xfrm>
        </p:grpSpPr>
        <p:sp>
          <p:nvSpPr>
            <p:cNvPr id="127" name="文本框 40"/>
            <p:cNvSpPr txBox="1"/>
            <p:nvPr/>
          </p:nvSpPr>
          <p:spPr bwMode="auto">
            <a:xfrm>
              <a:off x="1224476" y="2395944"/>
              <a:ext cx="2349781"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25" name="矩形 124"/>
            <p:cNvSpPr/>
            <p:nvPr/>
          </p:nvSpPr>
          <p:spPr>
            <a:xfrm>
              <a:off x="3065023" y="1925464"/>
              <a:ext cx="526031" cy="533477"/>
            </a:xfrm>
            <a:prstGeom prst="rect">
              <a:avLst/>
            </a:prstGeom>
          </p:spPr>
          <p:txBody>
            <a:bodyPr wrap="none">
              <a:spAutoFit/>
            </a:bodyPr>
            <a:lstStyle/>
            <a:p>
              <a:pPr algn="r"/>
              <a:r>
                <a:rPr lang="en-US" altLang="zh-CN" sz="2000" spc="75" dirty="0">
                  <a:solidFill>
                    <a:schemeClr val="accent1"/>
                  </a:solidFill>
                  <a:latin typeface="Impact" panose="020B0806030902050204" pitchFamily="34" charset="0"/>
                  <a:ea typeface="方正正黑简体" panose="02000000000000000000" pitchFamily="2" charset="-122"/>
                </a:rPr>
                <a:t>01</a:t>
              </a:r>
              <a:endParaRPr lang="zh-CN" altLang="en-US" sz="2000" dirty="0">
                <a:solidFill>
                  <a:schemeClr val="accent1"/>
                </a:solidFill>
                <a:latin typeface="Impact" panose="020B0806030902050204" pitchFamily="34" charset="0"/>
              </a:endParaRPr>
            </a:p>
          </p:txBody>
        </p:sp>
      </p:grpSp>
      <p:grpSp>
        <p:nvGrpSpPr>
          <p:cNvPr id="128" name="组合 127"/>
          <p:cNvGrpSpPr/>
          <p:nvPr/>
        </p:nvGrpSpPr>
        <p:grpSpPr>
          <a:xfrm>
            <a:off x="923092" y="2291831"/>
            <a:ext cx="1903706" cy="1071354"/>
            <a:chOff x="1224476" y="1952360"/>
            <a:chExt cx="2384801" cy="1428469"/>
          </a:xfrm>
        </p:grpSpPr>
        <p:sp>
          <p:nvSpPr>
            <p:cNvPr id="132" name="文本框 54"/>
            <p:cNvSpPr txBox="1"/>
            <p:nvPr/>
          </p:nvSpPr>
          <p:spPr bwMode="auto">
            <a:xfrm>
              <a:off x="1224476" y="2395944"/>
              <a:ext cx="2349782"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30" name="矩形 129"/>
            <p:cNvSpPr/>
            <p:nvPr/>
          </p:nvSpPr>
          <p:spPr>
            <a:xfrm>
              <a:off x="3020500" y="1952360"/>
              <a:ext cx="588777" cy="533479"/>
            </a:xfrm>
            <a:prstGeom prst="rect">
              <a:avLst/>
            </a:prstGeom>
          </p:spPr>
          <p:txBody>
            <a:bodyPr wrap="none">
              <a:spAutoFit/>
            </a:bodyPr>
            <a:lstStyle/>
            <a:p>
              <a:pPr algn="r"/>
              <a:r>
                <a:rPr lang="en-US" altLang="zh-CN" sz="2000" spc="75" dirty="0">
                  <a:solidFill>
                    <a:srgbClr val="595959"/>
                  </a:solidFill>
                  <a:latin typeface="Impact" panose="020B0806030902050204" pitchFamily="34" charset="0"/>
                  <a:ea typeface="方正正黑简体" panose="02000000000000000000" pitchFamily="2" charset="-122"/>
                </a:rPr>
                <a:t>02</a:t>
              </a:r>
              <a:endParaRPr lang="zh-CN" altLang="en-US" sz="2000" dirty="0">
                <a:solidFill>
                  <a:srgbClr val="595959"/>
                </a:solidFill>
                <a:latin typeface="Impact" panose="020B0806030902050204" pitchFamily="34" charset="0"/>
              </a:endParaRPr>
            </a:p>
          </p:txBody>
        </p:sp>
      </p:grpSp>
      <p:grpSp>
        <p:nvGrpSpPr>
          <p:cNvPr id="133" name="组合 132"/>
          <p:cNvGrpSpPr/>
          <p:nvPr/>
        </p:nvGrpSpPr>
        <p:grpSpPr>
          <a:xfrm>
            <a:off x="922906" y="3328379"/>
            <a:ext cx="1907535" cy="1084802"/>
            <a:chOff x="1224476" y="1934430"/>
            <a:chExt cx="2389600" cy="1446399"/>
          </a:xfrm>
        </p:grpSpPr>
        <p:sp>
          <p:nvSpPr>
            <p:cNvPr id="137" name="文本框 59"/>
            <p:cNvSpPr txBox="1"/>
            <p:nvPr/>
          </p:nvSpPr>
          <p:spPr bwMode="auto">
            <a:xfrm>
              <a:off x="1224476" y="2395944"/>
              <a:ext cx="2349785"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a:p>
              <a:pPr algn="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35" name="矩形 134"/>
            <p:cNvSpPr/>
            <p:nvPr/>
          </p:nvSpPr>
          <p:spPr>
            <a:xfrm>
              <a:off x="3015258" y="1934430"/>
              <a:ext cx="598818" cy="533479"/>
            </a:xfrm>
            <a:prstGeom prst="rect">
              <a:avLst/>
            </a:prstGeom>
          </p:spPr>
          <p:txBody>
            <a:bodyPr wrap="none">
              <a:spAutoFit/>
            </a:bodyPr>
            <a:lstStyle/>
            <a:p>
              <a:pPr algn="r"/>
              <a:r>
                <a:rPr lang="en-US" altLang="zh-CN" sz="2000" spc="75" dirty="0">
                  <a:solidFill>
                    <a:srgbClr val="0070C0"/>
                  </a:solidFill>
                  <a:latin typeface="Impact" panose="020B0806030902050204" pitchFamily="34" charset="0"/>
                  <a:ea typeface="方正正黑简体" panose="02000000000000000000" pitchFamily="2" charset="-122"/>
                </a:rPr>
                <a:t>03</a:t>
              </a:r>
              <a:endParaRPr lang="zh-CN" altLang="en-US" sz="2000" dirty="0">
                <a:solidFill>
                  <a:srgbClr val="0070C0"/>
                </a:solidFill>
                <a:latin typeface="Impact" panose="020B0806030902050204" pitchFamily="34" charset="0"/>
              </a:endParaRPr>
            </a:p>
          </p:txBody>
        </p:sp>
      </p:grpSp>
      <p:sp>
        <p:nvSpPr>
          <p:cNvPr id="138" name="文本框 63"/>
          <p:cNvSpPr txBox="1"/>
          <p:nvPr/>
        </p:nvSpPr>
        <p:spPr>
          <a:xfrm>
            <a:off x="5939078" y="2655700"/>
            <a:ext cx="2149327" cy="684803"/>
          </a:xfrm>
          <a:prstGeom prst="rect">
            <a:avLst/>
          </a:prstGeom>
          <a:noFill/>
        </p:spPr>
        <p:txBody>
          <a:bodyPr wrap="square" lIns="68580" tIns="34290" rIns="68580" bIns="34290" rtlCol="0">
            <a:spAutoFit/>
          </a:body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39" name="文本框 64"/>
          <p:cNvSpPr txBox="1"/>
          <p:nvPr/>
        </p:nvSpPr>
        <p:spPr>
          <a:xfrm>
            <a:off x="5939077" y="2335994"/>
            <a:ext cx="1900558" cy="284693"/>
          </a:xfrm>
          <a:prstGeom prst="rect">
            <a:avLst/>
          </a:prstGeom>
          <a:noFill/>
        </p:spPr>
        <p:txBody>
          <a:bodyPr wrap="square" lIns="68580" tIns="34290" rIns="68580" bIns="34290"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40" name="矩形 139"/>
          <p:cNvSpPr/>
          <p:nvPr/>
        </p:nvSpPr>
        <p:spPr>
          <a:xfrm>
            <a:off x="5936526" y="1608407"/>
            <a:ext cx="1117935" cy="746358"/>
          </a:xfrm>
          <a:prstGeom prst="rect">
            <a:avLst/>
          </a:prstGeom>
        </p:spPr>
        <p:txBody>
          <a:bodyPr wrap="none" lIns="68580" tIns="34290" rIns="68580" bIns="34290">
            <a:spAutoFit/>
          </a:bodyPr>
          <a:lstStyle/>
          <a:p>
            <a:r>
              <a:rPr lang="en-US" altLang="zh-CN" sz="4400" dirty="0">
                <a:solidFill>
                  <a:srgbClr val="595959"/>
                </a:solidFill>
                <a:latin typeface="+mn-ea"/>
              </a:rPr>
              <a:t>75</a:t>
            </a:r>
            <a:r>
              <a:rPr lang="en-US" altLang="zh-CN" sz="2800" dirty="0">
                <a:solidFill>
                  <a:srgbClr val="595959"/>
                </a:solidFill>
                <a:latin typeface="+mn-ea"/>
              </a:rPr>
              <a:t>%</a:t>
            </a:r>
            <a:endParaRPr lang="zh-CN" altLang="en-US" sz="900" dirty="0">
              <a:solidFill>
                <a:srgbClr val="595959"/>
              </a:solidFill>
              <a:latin typeface="+mn-ea"/>
            </a:endParaRPr>
          </a:p>
        </p:txBody>
      </p:sp>
      <p:sp>
        <p:nvSpPr>
          <p:cNvPr id="141" name="矩形 140"/>
          <p:cNvSpPr/>
          <p:nvPr/>
        </p:nvSpPr>
        <p:spPr>
          <a:xfrm>
            <a:off x="5936526" y="3422505"/>
            <a:ext cx="2151733" cy="684803"/>
          </a:xfrm>
          <a:prstGeom prst="rect">
            <a:avLst/>
          </a:prstGeom>
          <a:noFill/>
        </p:spPr>
        <p:txBody>
          <a:bodyPr wrap="square" lIns="68580" tIns="34290" rIns="68580" bIns="34290" rtlCol="0">
            <a:spAutoFit/>
          </a:body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768642528"/>
      </p:ext>
    </p:extLst>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40000">
                                          <p:cBhvr additive="base">
                                            <p:cTn id="7" dur="50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14:bounceEnd="40000">
                                          <p:cBhvr additive="base">
                                            <p:cTn id="11" dur="500" fill="hold"/>
                                            <p:tgtEl>
                                              <p:spTgt spid="99"/>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58"/>
                                            </p:tgtEl>
                                            <p:attrNameLst>
                                              <p:attrName>style.visibility</p:attrName>
                                            </p:attrNameLst>
                                          </p:cBhvr>
                                          <p:to>
                                            <p:strVal val="visible"/>
                                          </p:to>
                                        </p:set>
                                        <p:anim calcmode="lin" valueType="num" p14:bounceEnd="40000">
                                          <p:cBhvr additive="base">
                                            <p:cTn id="15" dur="500" fill="hold"/>
                                            <p:tgtEl>
                                              <p:spTgt spid="5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900"/>
                                </p:stCondLst>
                                <p:childTnLst>
                                  <p:par>
                                    <p:cTn id="18" presetID="45" presetClass="entr" presetSubtype="0"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anim calcmode="lin" valueType="num">
                                          <p:cBhvr>
                                            <p:cTn id="21" dur="500" fill="hold"/>
                                            <p:tgtEl>
                                              <p:spTgt spid="102"/>
                                            </p:tgtEl>
                                            <p:attrNameLst>
                                              <p:attrName>ppt_w</p:attrName>
                                            </p:attrNameLst>
                                          </p:cBhvr>
                                          <p:tavLst>
                                            <p:tav tm="0" fmla="#ppt_w*sin(2.5*pi*$)">
                                              <p:val>
                                                <p:fltVal val="0"/>
                                              </p:val>
                                            </p:tav>
                                            <p:tav tm="100000">
                                              <p:val>
                                                <p:fltVal val="1"/>
                                              </p:val>
                                            </p:tav>
                                          </p:tavLst>
                                        </p:anim>
                                        <p:anim calcmode="lin" valueType="num">
                                          <p:cBhvr>
                                            <p:cTn id="22" dur="500" fill="hold"/>
                                            <p:tgtEl>
                                              <p:spTgt spid="102"/>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22" presetClass="entr" presetSubtype="2"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right)">
                                          <p:cBhvr>
                                            <p:cTn id="26" dur="500"/>
                                            <p:tgtEl>
                                              <p:spTgt spid="123"/>
                                            </p:tgtEl>
                                          </p:cBhvr>
                                        </p:animEffect>
                                      </p:childTnLst>
                                    </p:cTn>
                                  </p:par>
                                </p:childTnLst>
                              </p:cTn>
                            </p:par>
                            <p:par>
                              <p:cTn id="27" fill="hold">
                                <p:stCondLst>
                                  <p:cond delay="1900"/>
                                </p:stCondLst>
                                <p:childTnLst>
                                  <p:par>
                                    <p:cTn id="28" presetID="45"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anim calcmode="lin" valueType="num">
                                          <p:cBhvr>
                                            <p:cTn id="31" dur="500" fill="hold"/>
                                            <p:tgtEl>
                                              <p:spTgt spid="112"/>
                                            </p:tgtEl>
                                            <p:attrNameLst>
                                              <p:attrName>ppt_w</p:attrName>
                                            </p:attrNameLst>
                                          </p:cBhvr>
                                          <p:tavLst>
                                            <p:tav tm="0" fmla="#ppt_w*sin(2.5*pi*$)">
                                              <p:val>
                                                <p:fltVal val="0"/>
                                              </p:val>
                                            </p:tav>
                                            <p:tav tm="100000">
                                              <p:val>
                                                <p:fltVal val="1"/>
                                              </p:val>
                                            </p:tav>
                                          </p:tavLst>
                                        </p:anim>
                                        <p:anim calcmode="lin" valueType="num">
                                          <p:cBhvr>
                                            <p:cTn id="32" dur="500" fill="hold"/>
                                            <p:tgtEl>
                                              <p:spTgt spid="112"/>
                                            </p:tgtEl>
                                            <p:attrNameLst>
                                              <p:attrName>ppt_h</p:attrName>
                                            </p:attrNameLst>
                                          </p:cBhvr>
                                          <p:tavLst>
                                            <p:tav tm="0">
                                              <p:val>
                                                <p:strVal val="#ppt_h"/>
                                              </p:val>
                                            </p:tav>
                                            <p:tav tm="100000">
                                              <p:val>
                                                <p:strVal val="#ppt_h"/>
                                              </p:val>
                                            </p:tav>
                                          </p:tavLst>
                                        </p:anim>
                                      </p:childTnLst>
                                    </p:cTn>
                                  </p:par>
                                </p:childTnLst>
                              </p:cTn>
                            </p:par>
                            <p:par>
                              <p:cTn id="33" fill="hold">
                                <p:stCondLst>
                                  <p:cond delay="2400"/>
                                </p:stCondLst>
                                <p:childTnLst>
                                  <p:par>
                                    <p:cTn id="34" presetID="22" presetClass="entr" presetSubtype="2"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right)">
                                          <p:cBhvr>
                                            <p:cTn id="36" dur="500"/>
                                            <p:tgtEl>
                                              <p:spTgt spid="128"/>
                                            </p:tgtEl>
                                          </p:cBhvr>
                                        </p:animEffect>
                                      </p:childTnLst>
                                    </p:cTn>
                                  </p:par>
                                </p:childTnLst>
                              </p:cTn>
                            </p:par>
                            <p:par>
                              <p:cTn id="37" fill="hold">
                                <p:stCondLst>
                                  <p:cond delay="2900"/>
                                </p:stCondLst>
                                <p:childTnLst>
                                  <p:par>
                                    <p:cTn id="38" presetID="45"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ppt_w</p:attrName>
                                            </p:attrNameLst>
                                          </p:cBhvr>
                                          <p:tavLst>
                                            <p:tav tm="0" fmla="#ppt_w*sin(2.5*pi*$)">
                                              <p:val>
                                                <p:fltVal val="0"/>
                                              </p:val>
                                            </p:tav>
                                            <p:tav tm="100000">
                                              <p:val>
                                                <p:fltVal val="1"/>
                                              </p:val>
                                            </p:tav>
                                          </p:tavLst>
                                        </p:anim>
                                        <p:anim calcmode="lin" valueType="num">
                                          <p:cBhvr>
                                            <p:cTn id="42" dur="500" fill="hold"/>
                                            <p:tgtEl>
                                              <p:spTgt spid="120"/>
                                            </p:tgtEl>
                                            <p:attrNameLst>
                                              <p:attrName>ppt_h</p:attrName>
                                            </p:attrNameLst>
                                          </p:cBhvr>
                                          <p:tavLst>
                                            <p:tav tm="0">
                                              <p:val>
                                                <p:strVal val="#ppt_h"/>
                                              </p:val>
                                            </p:tav>
                                            <p:tav tm="100000">
                                              <p:val>
                                                <p:strVal val="#ppt_h"/>
                                              </p:val>
                                            </p:tav>
                                          </p:tavLst>
                                        </p:anim>
                                      </p:childTnLst>
                                    </p:cTn>
                                  </p:par>
                                </p:childTnLst>
                              </p:cTn>
                            </p:par>
                            <p:par>
                              <p:cTn id="43" fill="hold">
                                <p:stCondLst>
                                  <p:cond delay="3400"/>
                                </p:stCondLst>
                                <p:childTnLst>
                                  <p:par>
                                    <p:cTn id="44" presetID="22" presetClass="entr" presetSubtype="2"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right)">
                                          <p:cBhvr>
                                            <p:cTn id="46" dur="500"/>
                                            <p:tgtEl>
                                              <p:spTgt spid="133"/>
                                            </p:tgtEl>
                                          </p:cBhvr>
                                        </p:animEffect>
                                      </p:childTnLst>
                                    </p:cTn>
                                  </p:par>
                                </p:childTnLst>
                              </p:cTn>
                            </p:par>
                            <p:par>
                              <p:cTn id="47" fill="hold">
                                <p:stCondLst>
                                  <p:cond delay="39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40"/>
                                            </p:tgtEl>
                                            <p:attrNameLst>
                                              <p:attrName>style.visibility</p:attrName>
                                            </p:attrNameLst>
                                          </p:cBhvr>
                                          <p:to>
                                            <p:strVal val="visible"/>
                                          </p:to>
                                        </p:set>
                                        <p:anim calcmode="lin" valueType="num">
                                          <p:cBhvr>
                                            <p:cTn id="50" dur="500" fill="hold"/>
                                            <p:tgtEl>
                                              <p:spTgt spid="140"/>
                                            </p:tgtEl>
                                            <p:attrNameLst>
                                              <p:attrName>ppt_w</p:attrName>
                                            </p:attrNameLst>
                                          </p:cBhvr>
                                          <p:tavLst>
                                            <p:tav tm="0">
                                              <p:val>
                                                <p:fltVal val="0"/>
                                              </p:val>
                                            </p:tav>
                                            <p:tav tm="100000">
                                              <p:val>
                                                <p:strVal val="#ppt_w"/>
                                              </p:val>
                                            </p:tav>
                                          </p:tavLst>
                                        </p:anim>
                                        <p:anim calcmode="lin" valueType="num">
                                          <p:cBhvr>
                                            <p:cTn id="51" dur="500" fill="hold"/>
                                            <p:tgtEl>
                                              <p:spTgt spid="140"/>
                                            </p:tgtEl>
                                            <p:attrNameLst>
                                              <p:attrName>ppt_h</p:attrName>
                                            </p:attrNameLst>
                                          </p:cBhvr>
                                          <p:tavLst>
                                            <p:tav tm="0">
                                              <p:val>
                                                <p:fltVal val="0"/>
                                              </p:val>
                                            </p:tav>
                                            <p:tav tm="100000">
                                              <p:val>
                                                <p:strVal val="#ppt_h"/>
                                              </p:val>
                                            </p:tav>
                                          </p:tavLst>
                                        </p:anim>
                                        <p:animEffect transition="in" filter="fade">
                                          <p:cBhvr>
                                            <p:cTn id="52" dur="500"/>
                                            <p:tgtEl>
                                              <p:spTgt spid="1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left)">
                                          <p:cBhvr>
                                            <p:cTn id="56" dur="500"/>
                                            <p:tgtEl>
                                              <p:spTgt spid="1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wipe(left)">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1+#ppt_w/2"/>
                                              </p:val>
                                            </p:tav>
                                            <p:tav tm="100000">
                                              <p:val>
                                                <p:strVal val="#ppt_x"/>
                                              </p:val>
                                            </p:tav>
                                          </p:tavLst>
                                        </p:anim>
                                        <p:anim calcmode="lin" valueType="num">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900"/>
                                </p:stCondLst>
                                <p:childTnLst>
                                  <p:par>
                                    <p:cTn id="18" presetID="45" presetClass="entr" presetSubtype="0"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anim calcmode="lin" valueType="num">
                                          <p:cBhvr>
                                            <p:cTn id="21" dur="500" fill="hold"/>
                                            <p:tgtEl>
                                              <p:spTgt spid="102"/>
                                            </p:tgtEl>
                                            <p:attrNameLst>
                                              <p:attrName>ppt_w</p:attrName>
                                            </p:attrNameLst>
                                          </p:cBhvr>
                                          <p:tavLst>
                                            <p:tav tm="0" fmla="#ppt_w*sin(2.5*pi*$)">
                                              <p:val>
                                                <p:fltVal val="0"/>
                                              </p:val>
                                            </p:tav>
                                            <p:tav tm="100000">
                                              <p:val>
                                                <p:fltVal val="1"/>
                                              </p:val>
                                            </p:tav>
                                          </p:tavLst>
                                        </p:anim>
                                        <p:anim calcmode="lin" valueType="num">
                                          <p:cBhvr>
                                            <p:cTn id="22" dur="500" fill="hold"/>
                                            <p:tgtEl>
                                              <p:spTgt spid="102"/>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22" presetClass="entr" presetSubtype="2"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right)">
                                          <p:cBhvr>
                                            <p:cTn id="26" dur="500"/>
                                            <p:tgtEl>
                                              <p:spTgt spid="123"/>
                                            </p:tgtEl>
                                          </p:cBhvr>
                                        </p:animEffect>
                                      </p:childTnLst>
                                    </p:cTn>
                                  </p:par>
                                </p:childTnLst>
                              </p:cTn>
                            </p:par>
                            <p:par>
                              <p:cTn id="27" fill="hold">
                                <p:stCondLst>
                                  <p:cond delay="1900"/>
                                </p:stCondLst>
                                <p:childTnLst>
                                  <p:par>
                                    <p:cTn id="28" presetID="45"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anim calcmode="lin" valueType="num">
                                          <p:cBhvr>
                                            <p:cTn id="31" dur="500" fill="hold"/>
                                            <p:tgtEl>
                                              <p:spTgt spid="112"/>
                                            </p:tgtEl>
                                            <p:attrNameLst>
                                              <p:attrName>ppt_w</p:attrName>
                                            </p:attrNameLst>
                                          </p:cBhvr>
                                          <p:tavLst>
                                            <p:tav tm="0" fmla="#ppt_w*sin(2.5*pi*$)">
                                              <p:val>
                                                <p:fltVal val="0"/>
                                              </p:val>
                                            </p:tav>
                                            <p:tav tm="100000">
                                              <p:val>
                                                <p:fltVal val="1"/>
                                              </p:val>
                                            </p:tav>
                                          </p:tavLst>
                                        </p:anim>
                                        <p:anim calcmode="lin" valueType="num">
                                          <p:cBhvr>
                                            <p:cTn id="32" dur="500" fill="hold"/>
                                            <p:tgtEl>
                                              <p:spTgt spid="112"/>
                                            </p:tgtEl>
                                            <p:attrNameLst>
                                              <p:attrName>ppt_h</p:attrName>
                                            </p:attrNameLst>
                                          </p:cBhvr>
                                          <p:tavLst>
                                            <p:tav tm="0">
                                              <p:val>
                                                <p:strVal val="#ppt_h"/>
                                              </p:val>
                                            </p:tav>
                                            <p:tav tm="100000">
                                              <p:val>
                                                <p:strVal val="#ppt_h"/>
                                              </p:val>
                                            </p:tav>
                                          </p:tavLst>
                                        </p:anim>
                                      </p:childTnLst>
                                    </p:cTn>
                                  </p:par>
                                </p:childTnLst>
                              </p:cTn>
                            </p:par>
                            <p:par>
                              <p:cTn id="33" fill="hold">
                                <p:stCondLst>
                                  <p:cond delay="2400"/>
                                </p:stCondLst>
                                <p:childTnLst>
                                  <p:par>
                                    <p:cTn id="34" presetID="22" presetClass="entr" presetSubtype="2"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right)">
                                          <p:cBhvr>
                                            <p:cTn id="36" dur="500"/>
                                            <p:tgtEl>
                                              <p:spTgt spid="128"/>
                                            </p:tgtEl>
                                          </p:cBhvr>
                                        </p:animEffect>
                                      </p:childTnLst>
                                    </p:cTn>
                                  </p:par>
                                </p:childTnLst>
                              </p:cTn>
                            </p:par>
                            <p:par>
                              <p:cTn id="37" fill="hold">
                                <p:stCondLst>
                                  <p:cond delay="2900"/>
                                </p:stCondLst>
                                <p:childTnLst>
                                  <p:par>
                                    <p:cTn id="38" presetID="45"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ppt_w</p:attrName>
                                            </p:attrNameLst>
                                          </p:cBhvr>
                                          <p:tavLst>
                                            <p:tav tm="0" fmla="#ppt_w*sin(2.5*pi*$)">
                                              <p:val>
                                                <p:fltVal val="0"/>
                                              </p:val>
                                            </p:tav>
                                            <p:tav tm="100000">
                                              <p:val>
                                                <p:fltVal val="1"/>
                                              </p:val>
                                            </p:tav>
                                          </p:tavLst>
                                        </p:anim>
                                        <p:anim calcmode="lin" valueType="num">
                                          <p:cBhvr>
                                            <p:cTn id="42" dur="500" fill="hold"/>
                                            <p:tgtEl>
                                              <p:spTgt spid="120"/>
                                            </p:tgtEl>
                                            <p:attrNameLst>
                                              <p:attrName>ppt_h</p:attrName>
                                            </p:attrNameLst>
                                          </p:cBhvr>
                                          <p:tavLst>
                                            <p:tav tm="0">
                                              <p:val>
                                                <p:strVal val="#ppt_h"/>
                                              </p:val>
                                            </p:tav>
                                            <p:tav tm="100000">
                                              <p:val>
                                                <p:strVal val="#ppt_h"/>
                                              </p:val>
                                            </p:tav>
                                          </p:tavLst>
                                        </p:anim>
                                      </p:childTnLst>
                                    </p:cTn>
                                  </p:par>
                                </p:childTnLst>
                              </p:cTn>
                            </p:par>
                            <p:par>
                              <p:cTn id="43" fill="hold">
                                <p:stCondLst>
                                  <p:cond delay="3400"/>
                                </p:stCondLst>
                                <p:childTnLst>
                                  <p:par>
                                    <p:cTn id="44" presetID="22" presetClass="entr" presetSubtype="2"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right)">
                                          <p:cBhvr>
                                            <p:cTn id="46" dur="500"/>
                                            <p:tgtEl>
                                              <p:spTgt spid="133"/>
                                            </p:tgtEl>
                                          </p:cBhvr>
                                        </p:animEffect>
                                      </p:childTnLst>
                                    </p:cTn>
                                  </p:par>
                                </p:childTnLst>
                              </p:cTn>
                            </p:par>
                            <p:par>
                              <p:cTn id="47" fill="hold">
                                <p:stCondLst>
                                  <p:cond delay="39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40"/>
                                            </p:tgtEl>
                                            <p:attrNameLst>
                                              <p:attrName>style.visibility</p:attrName>
                                            </p:attrNameLst>
                                          </p:cBhvr>
                                          <p:to>
                                            <p:strVal val="visible"/>
                                          </p:to>
                                        </p:set>
                                        <p:anim calcmode="lin" valueType="num">
                                          <p:cBhvr>
                                            <p:cTn id="50" dur="500" fill="hold"/>
                                            <p:tgtEl>
                                              <p:spTgt spid="140"/>
                                            </p:tgtEl>
                                            <p:attrNameLst>
                                              <p:attrName>ppt_w</p:attrName>
                                            </p:attrNameLst>
                                          </p:cBhvr>
                                          <p:tavLst>
                                            <p:tav tm="0">
                                              <p:val>
                                                <p:fltVal val="0"/>
                                              </p:val>
                                            </p:tav>
                                            <p:tav tm="100000">
                                              <p:val>
                                                <p:strVal val="#ppt_w"/>
                                              </p:val>
                                            </p:tav>
                                          </p:tavLst>
                                        </p:anim>
                                        <p:anim calcmode="lin" valueType="num">
                                          <p:cBhvr>
                                            <p:cTn id="51" dur="500" fill="hold"/>
                                            <p:tgtEl>
                                              <p:spTgt spid="140"/>
                                            </p:tgtEl>
                                            <p:attrNameLst>
                                              <p:attrName>ppt_h</p:attrName>
                                            </p:attrNameLst>
                                          </p:cBhvr>
                                          <p:tavLst>
                                            <p:tav tm="0">
                                              <p:val>
                                                <p:fltVal val="0"/>
                                              </p:val>
                                            </p:tav>
                                            <p:tav tm="100000">
                                              <p:val>
                                                <p:strVal val="#ppt_h"/>
                                              </p:val>
                                            </p:tav>
                                          </p:tavLst>
                                        </p:anim>
                                        <p:animEffect transition="in" filter="fade">
                                          <p:cBhvr>
                                            <p:cTn id="52" dur="500"/>
                                            <p:tgtEl>
                                              <p:spTgt spid="1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left)">
                                          <p:cBhvr>
                                            <p:cTn id="56" dur="500"/>
                                            <p:tgtEl>
                                              <p:spTgt spid="1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wipe(left)">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箭头3"/>
          <p:cNvSpPr>
            <a:spLocks/>
          </p:cNvSpPr>
          <p:nvPr/>
        </p:nvSpPr>
        <p:spPr bwMode="gray">
          <a:xfrm flipV="1">
            <a:off x="1531850" y="2876219"/>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4" name="箭头2"/>
          <p:cNvSpPr>
            <a:spLocks/>
          </p:cNvSpPr>
          <p:nvPr/>
        </p:nvSpPr>
        <p:spPr bwMode="gray">
          <a:xfrm rot="16200000">
            <a:off x="1747861" y="2401564"/>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6" name="箭头1"/>
          <p:cNvSpPr>
            <a:spLocks/>
          </p:cNvSpPr>
          <p:nvPr/>
        </p:nvSpPr>
        <p:spPr bwMode="gray">
          <a:xfrm>
            <a:off x="1526579" y="1630311"/>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7" name="文本1"/>
          <p:cNvSpPr>
            <a:spLocks noChangeArrowheads="1"/>
          </p:cNvSpPr>
          <p:nvPr/>
        </p:nvSpPr>
        <p:spPr bwMode="gray">
          <a:xfrm>
            <a:off x="3378267" y="1338757"/>
            <a:ext cx="4434093" cy="896993"/>
          </a:xfrm>
          <a:prstGeom prst="roundRect">
            <a:avLst>
              <a:gd name="adj" fmla="val 11505"/>
            </a:avLst>
          </a:prstGeom>
          <a:noFill/>
          <a:ln w="15875" cap="flat" cmpd="sng" algn="ctr">
            <a:solidFill>
              <a:srgbClr val="595959"/>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9" name="文本2"/>
          <p:cNvSpPr>
            <a:spLocks noChangeArrowheads="1"/>
          </p:cNvSpPr>
          <p:nvPr/>
        </p:nvSpPr>
        <p:spPr bwMode="gray">
          <a:xfrm>
            <a:off x="3378267" y="2428790"/>
            <a:ext cx="4434093" cy="894027"/>
          </a:xfrm>
          <a:prstGeom prst="roundRect">
            <a:avLst>
              <a:gd name="adj" fmla="val 11505"/>
            </a:avLst>
          </a:prstGeom>
          <a:noFill/>
          <a:ln w="15875" cap="flat" cmpd="sng" algn="ctr">
            <a:solidFill>
              <a:srgbClr val="0070C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11" name="文本3"/>
          <p:cNvSpPr>
            <a:spLocks noChangeArrowheads="1"/>
          </p:cNvSpPr>
          <p:nvPr/>
        </p:nvSpPr>
        <p:spPr bwMode="ltGray">
          <a:xfrm>
            <a:off x="3378267" y="3509594"/>
            <a:ext cx="4434093" cy="886051"/>
          </a:xfrm>
          <a:prstGeom prst="roundRect">
            <a:avLst>
              <a:gd name="adj" fmla="val 11505"/>
            </a:avLst>
          </a:prstGeom>
          <a:noFill/>
          <a:ln w="15875" cap="flat" cmpd="sng" algn="ctr">
            <a:solidFill>
              <a:schemeClr val="accent4"/>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grpSp>
        <p:nvGrpSpPr>
          <p:cNvPr id="34" name="组合 33"/>
          <p:cNvGrpSpPr/>
          <p:nvPr/>
        </p:nvGrpSpPr>
        <p:grpSpPr>
          <a:xfrm>
            <a:off x="661509" y="2094341"/>
            <a:ext cx="1590850" cy="1590851"/>
            <a:chOff x="4184106" y="2952206"/>
            <a:chExt cx="3823790" cy="3823790"/>
          </a:xfrm>
        </p:grpSpPr>
        <p:sp>
          <p:nvSpPr>
            <p:cNvPr id="35" name="椭圆 3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36" name="组合 35"/>
            <p:cNvGrpSpPr/>
            <p:nvPr/>
          </p:nvGrpSpPr>
          <p:grpSpPr>
            <a:xfrm>
              <a:off x="4710170" y="3478267"/>
              <a:ext cx="2771662" cy="2771663"/>
              <a:chOff x="2193192" y="1899414"/>
              <a:chExt cx="2421375" cy="2421376"/>
            </a:xfrm>
            <a:effectLst/>
          </p:grpSpPr>
          <p:sp>
            <p:nvSpPr>
              <p:cNvPr id="37" name="椭圆 36"/>
              <p:cNvSpPr/>
              <p:nvPr/>
            </p:nvSpPr>
            <p:spPr>
              <a:xfrm>
                <a:off x="2193192" y="1899414"/>
                <a:ext cx="2421375"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38" name="八边形 37"/>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grpSp>
        <p:nvGrpSpPr>
          <p:cNvPr id="39" name="组合 38"/>
          <p:cNvGrpSpPr/>
          <p:nvPr/>
        </p:nvGrpSpPr>
        <p:grpSpPr>
          <a:xfrm>
            <a:off x="958857" y="2531043"/>
            <a:ext cx="955721" cy="651817"/>
            <a:chOff x="8922207" y="2437732"/>
            <a:chExt cx="1019784" cy="869092"/>
          </a:xfrm>
        </p:grpSpPr>
        <p:sp>
          <p:nvSpPr>
            <p:cNvPr id="40" name="文本框 37"/>
            <p:cNvSpPr txBox="1"/>
            <p:nvPr/>
          </p:nvSpPr>
          <p:spPr>
            <a:xfrm>
              <a:off x="8931338" y="2437732"/>
              <a:ext cx="1010653" cy="697628"/>
            </a:xfrm>
            <a:prstGeom prst="rect">
              <a:avLst/>
            </a:prstGeom>
            <a:noFill/>
          </p:spPr>
          <p:txBody>
            <a:bodyPr wrap="square" rtlCol="0">
              <a:spAutoFit/>
            </a:bodyPr>
            <a:lstStyle/>
            <a:p>
              <a:pPr algn="ctr"/>
              <a:endParaRPr lang="zh-CN" altLang="en-US" sz="2800" dirty="0">
                <a:solidFill>
                  <a:schemeClr val="tx1">
                    <a:lumMod val="65000"/>
                    <a:lumOff val="35000"/>
                  </a:schemeClr>
                </a:solidFill>
                <a:latin typeface="Impact" panose="020B0806030902050204" pitchFamily="34" charset="0"/>
              </a:endParaRPr>
            </a:p>
          </p:txBody>
        </p:sp>
        <p:sp>
          <p:nvSpPr>
            <p:cNvPr id="41" name="文本框 38"/>
            <p:cNvSpPr txBox="1"/>
            <p:nvPr/>
          </p:nvSpPr>
          <p:spPr>
            <a:xfrm>
              <a:off x="8922207" y="2445047"/>
              <a:ext cx="1010653" cy="861777"/>
            </a:xfrm>
            <a:prstGeom prst="rect">
              <a:avLst/>
            </a:prstGeom>
            <a:noFill/>
          </p:spPr>
          <p:txBody>
            <a:bodyPr wrap="square" rtlCol="0">
              <a:spAutoFit/>
            </a:bodyPr>
            <a:lstStyle/>
            <a:p>
              <a:pPr algn="ctr"/>
              <a:r>
                <a:rPr lang="zh-CN" altLang="en-US" sz="1800" b="1" dirty="0">
                  <a:solidFill>
                    <a:schemeClr val="tx1">
                      <a:lumMod val="65000"/>
                      <a:lumOff val="35000"/>
                    </a:schemeClr>
                  </a:solidFill>
                  <a:latin typeface="+mn-ea"/>
                </a:rPr>
                <a:t>添加</a:t>
              </a:r>
              <a:endParaRPr lang="en-US" altLang="zh-CN" sz="1800" b="1" dirty="0">
                <a:solidFill>
                  <a:schemeClr val="tx1">
                    <a:lumMod val="65000"/>
                    <a:lumOff val="35000"/>
                  </a:schemeClr>
                </a:solidFill>
                <a:latin typeface="+mn-ea"/>
              </a:endParaRPr>
            </a:p>
            <a:p>
              <a:pPr algn="ctr"/>
              <a:r>
                <a:rPr lang="zh-CN" altLang="en-US" sz="1800" b="1" dirty="0">
                  <a:solidFill>
                    <a:schemeClr val="tx1">
                      <a:lumMod val="65000"/>
                      <a:lumOff val="35000"/>
                    </a:schemeClr>
                  </a:solidFill>
                  <a:latin typeface="+mn-ea"/>
                </a:rPr>
                <a:t>内容</a:t>
              </a:r>
            </a:p>
          </p:txBody>
        </p:sp>
      </p:grpSp>
      <p:grpSp>
        <p:nvGrpSpPr>
          <p:cNvPr id="42" name="组合 41"/>
          <p:cNvGrpSpPr/>
          <p:nvPr/>
        </p:nvGrpSpPr>
        <p:grpSpPr>
          <a:xfrm>
            <a:off x="2397230" y="1307540"/>
            <a:ext cx="950749" cy="939547"/>
            <a:chOff x="3237545" y="4561747"/>
            <a:chExt cx="1146960" cy="1146960"/>
          </a:xfrm>
        </p:grpSpPr>
        <p:sp>
          <p:nvSpPr>
            <p:cNvPr id="43" name="圆角矩形 42"/>
            <p:cNvSpPr/>
            <p:nvPr/>
          </p:nvSpPr>
          <p:spPr>
            <a:xfrm>
              <a:off x="3237545" y="4561747"/>
              <a:ext cx="1146960" cy="1146960"/>
            </a:xfrm>
            <a:prstGeom prst="roundRect">
              <a:avLst>
                <a:gd name="adj" fmla="val 9039"/>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4" name="椭圆 43"/>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5" name="Text Placeholder 4"/>
          <p:cNvSpPr txBox="1">
            <a:spLocks/>
          </p:cNvSpPr>
          <p:nvPr/>
        </p:nvSpPr>
        <p:spPr>
          <a:xfrm>
            <a:off x="2499684" y="1686062"/>
            <a:ext cx="768478" cy="16994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397756" y="2404187"/>
            <a:ext cx="950749" cy="939547"/>
            <a:chOff x="3237545" y="4561747"/>
            <a:chExt cx="1146960" cy="1146960"/>
          </a:xfrm>
        </p:grpSpPr>
        <p:sp>
          <p:nvSpPr>
            <p:cNvPr id="47" name="圆角矩形 46"/>
            <p:cNvSpPr/>
            <p:nvPr/>
          </p:nvSpPr>
          <p:spPr>
            <a:xfrm>
              <a:off x="3237545" y="4561747"/>
              <a:ext cx="1146960" cy="1146960"/>
            </a:xfrm>
            <a:prstGeom prst="roundRect">
              <a:avLst>
                <a:gd name="adj" fmla="val 9039"/>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8" name="椭圆 47"/>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9" name="Text Placeholder 4"/>
          <p:cNvSpPr txBox="1">
            <a:spLocks/>
          </p:cNvSpPr>
          <p:nvPr/>
        </p:nvSpPr>
        <p:spPr>
          <a:xfrm>
            <a:off x="2500210" y="2782709"/>
            <a:ext cx="768478" cy="16994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2400287" y="3479839"/>
            <a:ext cx="950749" cy="939547"/>
            <a:chOff x="3237545" y="4561747"/>
            <a:chExt cx="1146960" cy="1146960"/>
          </a:xfrm>
        </p:grpSpPr>
        <p:sp>
          <p:nvSpPr>
            <p:cNvPr id="51" name="圆角矩形 50"/>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2" name="椭圆 51"/>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3" name="Text Placeholder 4"/>
          <p:cNvSpPr txBox="1">
            <a:spLocks/>
          </p:cNvSpPr>
          <p:nvPr/>
        </p:nvSpPr>
        <p:spPr>
          <a:xfrm>
            <a:off x="2502741" y="3858361"/>
            <a:ext cx="768478" cy="16994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961252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p:cTn id="10" dur="500" fill="hold"/>
                                        <p:tgtEl>
                                          <p:spTgt spid="39"/>
                                        </p:tgtEl>
                                        <p:attrNameLst>
                                          <p:attrName>ppt_w</p:attrName>
                                        </p:attrNameLst>
                                      </p:cBhvr>
                                      <p:tavLst>
                                        <p:tav tm="0">
                                          <p:val>
                                            <p:fltVal val="0"/>
                                          </p:val>
                                        </p:tav>
                                        <p:tav tm="100000">
                                          <p:val>
                                            <p:strVal val="#ppt_w"/>
                                          </p:val>
                                        </p:tav>
                                      </p:tavLst>
                                    </p:anim>
                                    <p:anim calcmode="lin" valueType="num">
                                      <p:cBhvr>
                                        <p:cTn id="11" dur="500" fill="hold"/>
                                        <p:tgtEl>
                                          <p:spTgt spid="39"/>
                                        </p:tgtEl>
                                        <p:attrNameLst>
                                          <p:attrName>ppt_h</p:attrName>
                                        </p:attrNameLst>
                                      </p:cBhvr>
                                      <p:tavLst>
                                        <p:tav tm="0">
                                          <p:val>
                                            <p:fltVal val="0"/>
                                          </p:val>
                                        </p:tav>
                                        <p:tav tm="100000">
                                          <p:val>
                                            <p:strVal val="#ppt_h"/>
                                          </p:val>
                                        </p:tav>
                                      </p:tavLst>
                                    </p:anim>
                                    <p:animEffect transition="in" filter="fade">
                                      <p:cBhvr>
                                        <p:cTn id="12" dur="500"/>
                                        <p:tgtEl>
                                          <p:spTgt spid="3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fade">
                                      <p:cBhvr>
                                        <p:cTn id="32" dur="500"/>
                                        <p:tgtEl>
                                          <p:spTgt spid="45">
                                            <p:txEl>
                                              <p:pRg st="0" end="0"/>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fade">
                                      <p:cBhvr>
                                        <p:cTn id="46" dur="500"/>
                                        <p:tgtEl>
                                          <p:spTgt spid="49">
                                            <p:txEl>
                                              <p:pRg st="0" end="0"/>
                                            </p:txEl>
                                          </p:spTgt>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53">
                                            <p:txEl>
                                              <p:pRg st="0" end="0"/>
                                            </p:txEl>
                                          </p:spTgt>
                                        </p:tgtEl>
                                        <p:attrNameLst>
                                          <p:attrName>style.visibility</p:attrName>
                                        </p:attrNameLst>
                                      </p:cBhvr>
                                      <p:to>
                                        <p:strVal val="visible"/>
                                      </p:to>
                                    </p:set>
                                    <p:animEffect transition="in" filter="fade">
                                      <p:cBhvr>
                                        <p:cTn id="60" dur="500"/>
                                        <p:tgtEl>
                                          <p:spTgt spid="53">
                                            <p:txEl>
                                              <p:pRg st="0" end="0"/>
                                            </p:txEl>
                                          </p:spTgt>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1" grpId="0" animBg="1"/>
      <p:bldP spid="45" grpId="0" build="p"/>
      <p:bldP spid="49" grpId="0" build="p"/>
      <p:bldP spid="5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grpSp>
      <p:sp>
        <p:nvSpPr>
          <p:cNvPr id="24" name="任意多边形 23"/>
          <p:cNvSpPr/>
          <p:nvPr/>
        </p:nvSpPr>
        <p:spPr>
          <a:xfrm>
            <a:off x="-89125" y="-427943"/>
            <a:ext cx="2128342" cy="6001429"/>
          </a:xfrm>
          <a:custGeom>
            <a:avLst/>
            <a:gdLst>
              <a:gd name="connsiteX0" fmla="*/ 0 w 2837789"/>
              <a:gd name="connsiteY0" fmla="*/ 0 h 8001905"/>
              <a:gd name="connsiteX1" fmla="*/ 2837788 w 2837789"/>
              <a:gd name="connsiteY1" fmla="*/ 0 h 8001905"/>
              <a:gd name="connsiteX2" fmla="*/ 2837788 w 2837789"/>
              <a:gd name="connsiteY2" fmla="*/ 1968500 h 8001905"/>
              <a:gd name="connsiteX3" fmla="*/ 2837789 w 2837789"/>
              <a:gd name="connsiteY3" fmla="*/ 1968500 h 8001905"/>
              <a:gd name="connsiteX4" fmla="*/ 2837789 w 2837789"/>
              <a:gd name="connsiteY4" fmla="*/ 2363879 h 8001905"/>
              <a:gd name="connsiteX5" fmla="*/ 2618085 w 2837789"/>
              <a:gd name="connsiteY5" fmla="*/ 2386026 h 8001905"/>
              <a:gd name="connsiteX6" fmla="*/ 1747634 w 2837789"/>
              <a:gd name="connsiteY6" fmla="*/ 3454034 h 8001905"/>
              <a:gd name="connsiteX7" fmla="*/ 2618085 w 2837789"/>
              <a:gd name="connsiteY7" fmla="*/ 4522042 h 8001905"/>
              <a:gd name="connsiteX8" fmla="*/ 2837789 w 2837789"/>
              <a:gd name="connsiteY8" fmla="*/ 4544190 h 8001905"/>
              <a:gd name="connsiteX9" fmla="*/ 2837789 w 2837789"/>
              <a:gd name="connsiteY9" fmla="*/ 6858000 h 8001905"/>
              <a:gd name="connsiteX10" fmla="*/ 2837788 w 2837789"/>
              <a:gd name="connsiteY10" fmla="*/ 6858000 h 8001905"/>
              <a:gd name="connsiteX11" fmla="*/ 2837788 w 2837789"/>
              <a:gd name="connsiteY11" fmla="*/ 8001905 h 8001905"/>
              <a:gd name="connsiteX12" fmla="*/ 0 w 2837789"/>
              <a:gd name="connsiteY12" fmla="*/ 8001905 h 8001905"/>
              <a:gd name="connsiteX13" fmla="*/ 0 w 2837789"/>
              <a:gd name="connsiteY13" fmla="*/ 6858000 h 8001905"/>
              <a:gd name="connsiteX14" fmla="*/ 0 w 2837789"/>
              <a:gd name="connsiteY14" fmla="*/ 6376305 h 8001905"/>
              <a:gd name="connsiteX15" fmla="*/ 0 w 2837789"/>
              <a:gd name="connsiteY15" fmla="*/ 2133600 h 8001905"/>
              <a:gd name="connsiteX16" fmla="*/ 0 w 2837789"/>
              <a:gd name="connsiteY16" fmla="*/ 1968500 h 80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789" h="8001905">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02</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itchFamily="34" charset="-122"/>
                <a:ea typeface="微软雅黑" pitchFamily="34" charset="-122"/>
              </a:rPr>
              <a:t>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29" name="组合 28"/>
          <p:cNvGrpSpPr/>
          <p:nvPr/>
        </p:nvGrpSpPr>
        <p:grpSpPr>
          <a:xfrm>
            <a:off x="1797126" y="1931946"/>
            <a:ext cx="484180" cy="401950"/>
            <a:chOff x="3132963" y="3140191"/>
            <a:chExt cx="645573" cy="535933"/>
          </a:xfrm>
          <a:solidFill>
            <a:srgbClr val="0070C0"/>
          </a:solidFill>
        </p:grpSpPr>
        <p:sp>
          <p:nvSpPr>
            <p:cNvPr id="30"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414560510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75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0.8|1.1"/>
</p:tagLst>
</file>

<file path=ppt/tags/tag2.xml><?xml version="1.0" encoding="utf-8"?>
<p:tagLst xmlns:a="http://schemas.openxmlformats.org/drawingml/2006/main" xmlns:r="http://schemas.openxmlformats.org/officeDocument/2006/relationships" xmlns:p="http://schemas.openxmlformats.org/presentationml/2006/main">
  <p:tag name="TIMING" val="|2|2.1|0.8|1.1"/>
</p:tagLst>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2583</TotalTime>
  <Words>2956</Words>
  <Application>Microsoft Office PowerPoint</Application>
  <PresentationFormat>全屏显示(16:9)</PresentationFormat>
  <Paragraphs>288</Paragraphs>
  <Slides>28</Slides>
  <Notes>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ITC Avant Garde Std Bk</vt:lpstr>
      <vt:lpstr>ITC Avant Garde Std XLt</vt:lpstr>
      <vt:lpstr>LiHei Pro</vt:lpstr>
      <vt:lpstr>等线</vt:lpstr>
      <vt:lpstr>宋体</vt:lpstr>
      <vt:lpstr>Arial</vt:lpstr>
      <vt:lpstr>Calibri</vt:lpstr>
      <vt:lpstr>Helvetica</vt:lpstr>
      <vt:lpstr>Impact</vt:lpstr>
      <vt:lpstr>Verdana</vt:lpstr>
      <vt:lpstr>微软雅黑</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cp:keywords>https:/800sucai.taobao.com</cp:keywords>
  <dc:description>https://800sucai.taobao.com</dc:description>
  <cp:lastModifiedBy>Administrator</cp:lastModifiedBy>
  <cp:revision>238</cp:revision>
  <dcterms:created xsi:type="dcterms:W3CDTF">2015-10-30T14:26:48Z</dcterms:created>
  <dcterms:modified xsi:type="dcterms:W3CDTF">2019-07-23T06:50:19Z</dcterms:modified>
  <cp:category>https://800sucai.taobao.com</cp:category>
</cp:coreProperties>
</file>